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2"/>
  </p:notesMasterIdLst>
  <p:sldIdLst>
    <p:sldId id="256" r:id="rId3"/>
    <p:sldId id="275" r:id="rId4"/>
    <p:sldId id="281" r:id="rId5"/>
    <p:sldId id="282" r:id="rId6"/>
    <p:sldId id="260" r:id="rId7"/>
    <p:sldId id="261" r:id="rId8"/>
    <p:sldId id="262" r:id="rId9"/>
    <p:sldId id="263" r:id="rId10"/>
    <p:sldId id="283"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Merriweather" panose="020B0604020202020204" charset="0"/>
      <p:regular r:id="rId35"/>
      <p:bold r:id="rId36"/>
      <p:italic r:id="rId37"/>
      <p:boldItalic r:id="rId38"/>
    </p:embeddedFont>
    <p:embeddedFont>
      <p:font typeface="Wingdings 2" panose="05020102010507070707" pitchFamily="18" charset="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0" roundtripDataSignature="AMtx7mhbT7kyrya0SvnMZxW08qLJJUfx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B09E2-54DE-4494-8972-21D4D9444CAC}" v="10" dt="2020-08-25T18:37:30.805"/>
  </p1510:revLst>
</p1510:revInfo>
</file>

<file path=ppt/tableStyles.xml><?xml version="1.0" encoding="utf-8"?>
<a:tblStyleLst xmlns:a="http://schemas.openxmlformats.org/drawingml/2006/main" def="{B387711B-8F5A-4A90-BCB7-BBF1D57F0005}">
  <a:tblStyle styleId="{B387711B-8F5A-4A90-BCB7-BBF1D57F00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7CDC86-4423-4E20-A36B-0F899025DEC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p:restoredTop sz="77763" autoAdjust="0"/>
  </p:normalViewPr>
  <p:slideViewPr>
    <p:cSldViewPr snapToGrid="0" snapToObjects="1">
      <p:cViewPr varScale="1">
        <p:scale>
          <a:sx n="77" d="100"/>
          <a:sy n="77" d="100"/>
        </p:scale>
        <p:origin x="14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DC9B09E2-54DE-4494-8972-21D4D9444CAC}"/>
    <pc:docChg chg="undo custSel addSld delSld modSld sldOrd delMainMaster">
      <pc:chgData name="Taylor Thurston" userId="10285e41d43c4120" providerId="LiveId" clId="{DC9B09E2-54DE-4494-8972-21D4D9444CAC}" dt="2020-08-25T18:39:05.600" v="982"/>
      <pc:docMkLst>
        <pc:docMk/>
      </pc:docMkLst>
      <pc:sldChg chg="del">
        <pc:chgData name="Taylor Thurston" userId="10285e41d43c4120" providerId="LiveId" clId="{DC9B09E2-54DE-4494-8972-21D4D9444CAC}" dt="2020-08-25T15:14:31.492" v="25" actId="47"/>
        <pc:sldMkLst>
          <pc:docMk/>
          <pc:sldMk cId="0" sldId="257"/>
        </pc:sldMkLst>
      </pc:sldChg>
      <pc:sldChg chg="del">
        <pc:chgData name="Taylor Thurston" userId="10285e41d43c4120" providerId="LiveId" clId="{DC9B09E2-54DE-4494-8972-21D4D9444CAC}" dt="2020-08-25T15:14:50.027" v="26" actId="2696"/>
        <pc:sldMkLst>
          <pc:docMk/>
          <pc:sldMk cId="0" sldId="258"/>
        </pc:sldMkLst>
      </pc:sldChg>
      <pc:sldChg chg="del">
        <pc:chgData name="Taylor Thurston" userId="10285e41d43c4120" providerId="LiveId" clId="{DC9B09E2-54DE-4494-8972-21D4D9444CAC}" dt="2020-08-25T15:37:40.585" v="73" actId="47"/>
        <pc:sldMkLst>
          <pc:docMk/>
          <pc:sldMk cId="0" sldId="259"/>
        </pc:sldMkLst>
      </pc:sldChg>
      <pc:sldChg chg="modSp mod modNotesTx">
        <pc:chgData name="Taylor Thurston" userId="10285e41d43c4120" providerId="LiveId" clId="{DC9B09E2-54DE-4494-8972-21D4D9444CAC}" dt="2020-08-25T16:46:39.256" v="289" actId="20577"/>
        <pc:sldMkLst>
          <pc:docMk/>
          <pc:sldMk cId="0" sldId="260"/>
        </pc:sldMkLst>
        <pc:spChg chg="mod">
          <ac:chgData name="Taylor Thurston" userId="10285e41d43c4120" providerId="LiveId" clId="{DC9B09E2-54DE-4494-8972-21D4D9444CAC}" dt="2020-08-25T15:57:05.621" v="79" actId="20577"/>
          <ac:spMkLst>
            <pc:docMk/>
            <pc:sldMk cId="0" sldId="260"/>
            <ac:spMk id="130" creationId="{00000000-0000-0000-0000-000000000000}"/>
          </ac:spMkLst>
        </pc:spChg>
      </pc:sldChg>
      <pc:sldChg chg="modSp mod chgLayout">
        <pc:chgData name="Taylor Thurston" userId="10285e41d43c4120" providerId="LiveId" clId="{DC9B09E2-54DE-4494-8972-21D4D9444CAC}" dt="2020-08-25T16:37:48.048" v="156" actId="700"/>
        <pc:sldMkLst>
          <pc:docMk/>
          <pc:sldMk cId="0" sldId="261"/>
        </pc:sldMkLst>
        <pc:spChg chg="mod ord">
          <ac:chgData name="Taylor Thurston" userId="10285e41d43c4120" providerId="LiveId" clId="{DC9B09E2-54DE-4494-8972-21D4D9444CAC}" dt="2020-08-25T16:37:48.048" v="156" actId="700"/>
          <ac:spMkLst>
            <pc:docMk/>
            <pc:sldMk cId="0" sldId="261"/>
            <ac:spMk id="136" creationId="{00000000-0000-0000-0000-000000000000}"/>
          </ac:spMkLst>
        </pc:spChg>
        <pc:spChg chg="mod ord">
          <ac:chgData name="Taylor Thurston" userId="10285e41d43c4120" providerId="LiveId" clId="{DC9B09E2-54DE-4494-8972-21D4D9444CAC}" dt="2020-08-25T16:37:48.048" v="156" actId="700"/>
          <ac:spMkLst>
            <pc:docMk/>
            <pc:sldMk cId="0" sldId="261"/>
            <ac:spMk id="137" creationId="{00000000-0000-0000-0000-000000000000}"/>
          </ac:spMkLst>
        </pc:spChg>
      </pc:sldChg>
      <pc:sldChg chg="modSp mod">
        <pc:chgData name="Taylor Thurston" userId="10285e41d43c4120" providerId="LiveId" clId="{DC9B09E2-54DE-4494-8972-21D4D9444CAC}" dt="2020-08-25T16:38:06.419" v="157" actId="12"/>
        <pc:sldMkLst>
          <pc:docMk/>
          <pc:sldMk cId="0" sldId="262"/>
        </pc:sldMkLst>
        <pc:spChg chg="mod">
          <ac:chgData name="Taylor Thurston" userId="10285e41d43c4120" providerId="LiveId" clId="{DC9B09E2-54DE-4494-8972-21D4D9444CAC}" dt="2020-08-25T16:38:06.419" v="157" actId="12"/>
          <ac:spMkLst>
            <pc:docMk/>
            <pc:sldMk cId="0" sldId="262"/>
            <ac:spMk id="146" creationId="{00000000-0000-0000-0000-000000000000}"/>
          </ac:spMkLst>
        </pc:spChg>
      </pc:sldChg>
      <pc:sldChg chg="modSp mod modNotesTx">
        <pc:chgData name="Taylor Thurston" userId="10285e41d43c4120" providerId="LiveId" clId="{DC9B09E2-54DE-4494-8972-21D4D9444CAC}" dt="2020-08-25T16:46:56.528" v="296" actId="6549"/>
        <pc:sldMkLst>
          <pc:docMk/>
          <pc:sldMk cId="0" sldId="263"/>
        </pc:sldMkLst>
        <pc:spChg chg="mod">
          <ac:chgData name="Taylor Thurston" userId="10285e41d43c4120" providerId="LiveId" clId="{DC9B09E2-54DE-4494-8972-21D4D9444CAC}" dt="2020-08-25T16:38:25.417" v="161" actId="20577"/>
          <ac:spMkLst>
            <pc:docMk/>
            <pc:sldMk cId="0" sldId="263"/>
            <ac:spMk id="155" creationId="{00000000-0000-0000-0000-000000000000}"/>
          </ac:spMkLst>
        </pc:spChg>
      </pc:sldChg>
      <pc:sldChg chg="modSp del mod">
        <pc:chgData name="Taylor Thurston" userId="10285e41d43c4120" providerId="LiveId" clId="{DC9B09E2-54DE-4494-8972-21D4D9444CAC}" dt="2020-08-25T16:40:34.905" v="162" actId="47"/>
        <pc:sldMkLst>
          <pc:docMk/>
          <pc:sldMk cId="0" sldId="264"/>
        </pc:sldMkLst>
        <pc:spChg chg="mod">
          <ac:chgData name="Taylor Thurston" userId="10285e41d43c4120" providerId="LiveId" clId="{DC9B09E2-54DE-4494-8972-21D4D9444CAC}" dt="2020-08-25T16:37:27.329" v="153" actId="20577"/>
          <ac:spMkLst>
            <pc:docMk/>
            <pc:sldMk cId="0" sldId="264"/>
            <ac:spMk id="162" creationId="{00000000-0000-0000-0000-000000000000}"/>
          </ac:spMkLst>
        </pc:spChg>
      </pc:sldChg>
      <pc:sldChg chg="modSp mod modNotesTx">
        <pc:chgData name="Taylor Thurston" userId="10285e41d43c4120" providerId="LiveId" clId="{DC9B09E2-54DE-4494-8972-21D4D9444CAC}" dt="2020-08-25T17:38:18.605" v="327" actId="1076"/>
        <pc:sldMkLst>
          <pc:docMk/>
          <pc:sldMk cId="0" sldId="265"/>
        </pc:sldMkLst>
        <pc:spChg chg="mod">
          <ac:chgData name="Taylor Thurston" userId="10285e41d43c4120" providerId="LiveId" clId="{DC9B09E2-54DE-4494-8972-21D4D9444CAC}" dt="2020-08-25T17:38:18.605" v="327" actId="1076"/>
          <ac:spMkLst>
            <pc:docMk/>
            <pc:sldMk cId="0" sldId="265"/>
            <ac:spMk id="169" creationId="{00000000-0000-0000-0000-000000000000}"/>
          </ac:spMkLst>
        </pc:spChg>
        <pc:spChg chg="mod">
          <ac:chgData name="Taylor Thurston" userId="10285e41d43c4120" providerId="LiveId" clId="{DC9B09E2-54DE-4494-8972-21D4D9444CAC}" dt="2020-08-25T17:38:18.605" v="327" actId="1076"/>
          <ac:spMkLst>
            <pc:docMk/>
            <pc:sldMk cId="0" sldId="265"/>
            <ac:spMk id="170" creationId="{00000000-0000-0000-0000-000000000000}"/>
          </ac:spMkLst>
        </pc:spChg>
      </pc:sldChg>
      <pc:sldChg chg="modSp mod">
        <pc:chgData name="Taylor Thurston" userId="10285e41d43c4120" providerId="LiveId" clId="{DC9B09E2-54DE-4494-8972-21D4D9444CAC}" dt="2020-08-25T16:52:46.253" v="300" actId="1076"/>
        <pc:sldMkLst>
          <pc:docMk/>
          <pc:sldMk cId="0" sldId="267"/>
        </pc:sldMkLst>
        <pc:spChg chg="mod">
          <ac:chgData name="Taylor Thurston" userId="10285e41d43c4120" providerId="LiveId" clId="{DC9B09E2-54DE-4494-8972-21D4D9444CAC}" dt="2020-08-25T16:52:44.119" v="299" actId="14100"/>
          <ac:spMkLst>
            <pc:docMk/>
            <pc:sldMk cId="0" sldId="267"/>
            <ac:spMk id="184" creationId="{00000000-0000-0000-0000-000000000000}"/>
          </ac:spMkLst>
        </pc:spChg>
        <pc:picChg chg="mod">
          <ac:chgData name="Taylor Thurston" userId="10285e41d43c4120" providerId="LiveId" clId="{DC9B09E2-54DE-4494-8972-21D4D9444CAC}" dt="2020-08-25T16:52:46.253" v="300" actId="1076"/>
          <ac:picMkLst>
            <pc:docMk/>
            <pc:sldMk cId="0" sldId="267"/>
            <ac:picMk id="185" creationId="{00000000-0000-0000-0000-000000000000}"/>
          </ac:picMkLst>
        </pc:picChg>
      </pc:sldChg>
      <pc:sldChg chg="modSp mod">
        <pc:chgData name="Taylor Thurston" userId="10285e41d43c4120" providerId="LiveId" clId="{DC9B09E2-54DE-4494-8972-21D4D9444CAC}" dt="2020-08-25T18:22:41.280" v="683" actId="20577"/>
        <pc:sldMkLst>
          <pc:docMk/>
          <pc:sldMk cId="0" sldId="268"/>
        </pc:sldMkLst>
        <pc:graphicFrameChg chg="modGraphic">
          <ac:chgData name="Taylor Thurston" userId="10285e41d43c4120" providerId="LiveId" clId="{DC9B09E2-54DE-4494-8972-21D4D9444CAC}" dt="2020-08-25T18:22:41.280" v="683" actId="20577"/>
          <ac:graphicFrameMkLst>
            <pc:docMk/>
            <pc:sldMk cId="0" sldId="268"/>
            <ac:graphicFrameMk id="191" creationId="{00000000-0000-0000-0000-000000000000}"/>
          </ac:graphicFrameMkLst>
        </pc:graphicFrameChg>
      </pc:sldChg>
      <pc:sldChg chg="addSp delSp modSp mod chgLayout">
        <pc:chgData name="Taylor Thurston" userId="10285e41d43c4120" providerId="LiveId" clId="{DC9B09E2-54DE-4494-8972-21D4D9444CAC}" dt="2020-08-25T18:24:08.110" v="687" actId="404"/>
        <pc:sldMkLst>
          <pc:docMk/>
          <pc:sldMk cId="0" sldId="269"/>
        </pc:sldMkLst>
        <pc:spChg chg="add del mod ord">
          <ac:chgData name="Taylor Thurston" userId="10285e41d43c4120" providerId="LiveId" clId="{DC9B09E2-54DE-4494-8972-21D4D9444CAC}" dt="2020-08-25T18:24:00.330" v="685" actId="700"/>
          <ac:spMkLst>
            <pc:docMk/>
            <pc:sldMk cId="0" sldId="269"/>
            <ac:spMk id="2" creationId="{2B057990-7E4B-4B39-B8B1-BAF3E5047E36}"/>
          </ac:spMkLst>
        </pc:spChg>
        <pc:spChg chg="mod ord">
          <ac:chgData name="Taylor Thurston" userId="10285e41d43c4120" providerId="LiveId" clId="{DC9B09E2-54DE-4494-8972-21D4D9444CAC}" dt="2020-08-25T18:24:08.110" v="687" actId="404"/>
          <ac:spMkLst>
            <pc:docMk/>
            <pc:sldMk cId="0" sldId="269"/>
            <ac:spMk id="197" creationId="{00000000-0000-0000-0000-000000000000}"/>
          </ac:spMkLst>
        </pc:spChg>
      </pc:sldChg>
      <pc:sldChg chg="modSp mod modNotesTx">
        <pc:chgData name="Taylor Thurston" userId="10285e41d43c4120" providerId="LiveId" clId="{DC9B09E2-54DE-4494-8972-21D4D9444CAC}" dt="2020-08-25T17:43:00.112" v="425"/>
        <pc:sldMkLst>
          <pc:docMk/>
          <pc:sldMk cId="0" sldId="270"/>
        </pc:sldMkLst>
        <pc:spChg chg="mod">
          <ac:chgData name="Taylor Thurston" userId="10285e41d43c4120" providerId="LiveId" clId="{DC9B09E2-54DE-4494-8972-21D4D9444CAC}" dt="2020-08-25T17:38:32.981" v="331" actId="20577"/>
          <ac:spMkLst>
            <pc:docMk/>
            <pc:sldMk cId="0" sldId="270"/>
            <ac:spMk id="203" creationId="{00000000-0000-0000-0000-000000000000}"/>
          </ac:spMkLst>
        </pc:spChg>
      </pc:sldChg>
      <pc:sldChg chg="addSp delSp modSp mod modNotesTx">
        <pc:chgData name="Taylor Thurston" userId="10285e41d43c4120" providerId="LiveId" clId="{DC9B09E2-54DE-4494-8972-21D4D9444CAC}" dt="2020-08-25T18:30:53.732" v="806" actId="1076"/>
        <pc:sldMkLst>
          <pc:docMk/>
          <pc:sldMk cId="0" sldId="271"/>
        </pc:sldMkLst>
        <pc:spChg chg="add del mod">
          <ac:chgData name="Taylor Thurston" userId="10285e41d43c4120" providerId="LiveId" clId="{DC9B09E2-54DE-4494-8972-21D4D9444CAC}" dt="2020-08-25T17:40:35.844" v="334" actId="478"/>
          <ac:spMkLst>
            <pc:docMk/>
            <pc:sldMk cId="0" sldId="271"/>
            <ac:spMk id="2" creationId="{B184CEFE-C1CF-4AFA-A9F6-D8D03807A03A}"/>
          </ac:spMkLst>
        </pc:spChg>
        <pc:spChg chg="add mod">
          <ac:chgData name="Taylor Thurston" userId="10285e41d43c4120" providerId="LiveId" clId="{DC9B09E2-54DE-4494-8972-21D4D9444CAC}" dt="2020-08-25T18:30:02.651" v="784" actId="1076"/>
          <ac:spMkLst>
            <pc:docMk/>
            <pc:sldMk cId="0" sldId="271"/>
            <ac:spMk id="3" creationId="{46562C00-48F6-46C1-8368-CC83FAD46EEC}"/>
          </ac:spMkLst>
        </pc:spChg>
        <pc:spChg chg="add mod ord">
          <ac:chgData name="Taylor Thurston" userId="10285e41d43c4120" providerId="LiveId" clId="{DC9B09E2-54DE-4494-8972-21D4D9444CAC}" dt="2020-08-25T18:30:02.651" v="784" actId="1076"/>
          <ac:spMkLst>
            <pc:docMk/>
            <pc:sldMk cId="0" sldId="271"/>
            <ac:spMk id="4" creationId="{5B15BFE4-9B98-4CA4-A9B4-2D02B2C08DB8}"/>
          </ac:spMkLst>
        </pc:spChg>
        <pc:spChg chg="mod">
          <ac:chgData name="Taylor Thurston" userId="10285e41d43c4120" providerId="LiveId" clId="{DC9B09E2-54DE-4494-8972-21D4D9444CAC}" dt="2020-08-25T18:29:37.532" v="783" actId="1076"/>
          <ac:spMkLst>
            <pc:docMk/>
            <pc:sldMk cId="0" sldId="271"/>
            <ac:spMk id="209" creationId="{00000000-0000-0000-0000-000000000000}"/>
          </ac:spMkLst>
        </pc:spChg>
        <pc:picChg chg="del">
          <ac:chgData name="Taylor Thurston" userId="10285e41d43c4120" providerId="LiveId" clId="{DC9B09E2-54DE-4494-8972-21D4D9444CAC}" dt="2020-08-25T18:26:40.936" v="769" actId="478"/>
          <ac:picMkLst>
            <pc:docMk/>
            <pc:sldMk cId="0" sldId="271"/>
            <ac:picMk id="210" creationId="{00000000-0000-0000-0000-000000000000}"/>
          </ac:picMkLst>
        </pc:picChg>
        <pc:picChg chg="mod">
          <ac:chgData name="Taylor Thurston" userId="10285e41d43c4120" providerId="LiveId" clId="{DC9B09E2-54DE-4494-8972-21D4D9444CAC}" dt="2020-08-25T18:30:46.361" v="803" actId="1076"/>
          <ac:picMkLst>
            <pc:docMk/>
            <pc:sldMk cId="0" sldId="271"/>
            <ac:picMk id="211" creationId="{00000000-0000-0000-0000-000000000000}"/>
          </ac:picMkLst>
        </pc:picChg>
        <pc:picChg chg="mod">
          <ac:chgData name="Taylor Thurston" userId="10285e41d43c4120" providerId="LiveId" clId="{DC9B09E2-54DE-4494-8972-21D4D9444CAC}" dt="2020-08-25T18:30:51.104" v="805" actId="1076"/>
          <ac:picMkLst>
            <pc:docMk/>
            <pc:sldMk cId="0" sldId="271"/>
            <ac:picMk id="212" creationId="{00000000-0000-0000-0000-000000000000}"/>
          </ac:picMkLst>
        </pc:picChg>
        <pc:picChg chg="mod">
          <ac:chgData name="Taylor Thurston" userId="10285e41d43c4120" providerId="LiveId" clId="{DC9B09E2-54DE-4494-8972-21D4D9444CAC}" dt="2020-08-25T18:30:47.474" v="804" actId="1076"/>
          <ac:picMkLst>
            <pc:docMk/>
            <pc:sldMk cId="0" sldId="271"/>
            <ac:picMk id="213" creationId="{00000000-0000-0000-0000-000000000000}"/>
          </ac:picMkLst>
        </pc:picChg>
        <pc:picChg chg="mod">
          <ac:chgData name="Taylor Thurston" userId="10285e41d43c4120" providerId="LiveId" clId="{DC9B09E2-54DE-4494-8972-21D4D9444CAC}" dt="2020-08-25T18:30:53.732" v="806" actId="1076"/>
          <ac:picMkLst>
            <pc:docMk/>
            <pc:sldMk cId="0" sldId="271"/>
            <ac:picMk id="214" creationId="{00000000-0000-0000-0000-000000000000}"/>
          </ac:picMkLst>
        </pc:picChg>
        <pc:picChg chg="mod">
          <ac:chgData name="Taylor Thurston" userId="10285e41d43c4120" providerId="LiveId" clId="{DC9B09E2-54DE-4494-8972-21D4D9444CAC}" dt="2020-08-25T18:30:44.127" v="802" actId="1076"/>
          <ac:picMkLst>
            <pc:docMk/>
            <pc:sldMk cId="0" sldId="271"/>
            <ac:picMk id="215" creationId="{00000000-0000-0000-0000-000000000000}"/>
          </ac:picMkLst>
        </pc:picChg>
      </pc:sldChg>
      <pc:sldChg chg="modSp mod modNotesTx">
        <pc:chgData name="Taylor Thurston" userId="10285e41d43c4120" providerId="LiveId" clId="{DC9B09E2-54DE-4494-8972-21D4D9444CAC}" dt="2020-08-25T18:37:36.010" v="977"/>
        <pc:sldMkLst>
          <pc:docMk/>
          <pc:sldMk cId="0" sldId="272"/>
        </pc:sldMkLst>
        <pc:spChg chg="mod">
          <ac:chgData name="Taylor Thurston" userId="10285e41d43c4120" providerId="LiveId" clId="{DC9B09E2-54DE-4494-8972-21D4D9444CAC}" dt="2020-08-25T18:31:18.073" v="816" actId="20577"/>
          <ac:spMkLst>
            <pc:docMk/>
            <pc:sldMk cId="0" sldId="272"/>
            <ac:spMk id="222" creationId="{00000000-0000-0000-0000-000000000000}"/>
          </ac:spMkLst>
        </pc:spChg>
      </pc:sldChg>
      <pc:sldChg chg="addSp delSp mod modNotesTx">
        <pc:chgData name="Taylor Thurston" userId="10285e41d43c4120" providerId="LiveId" clId="{DC9B09E2-54DE-4494-8972-21D4D9444CAC}" dt="2020-08-25T17:48:23.581" v="554" actId="20577"/>
        <pc:sldMkLst>
          <pc:docMk/>
          <pc:sldMk cId="0" sldId="273"/>
        </pc:sldMkLst>
        <pc:spChg chg="add del">
          <ac:chgData name="Taylor Thurston" userId="10285e41d43c4120" providerId="LiveId" clId="{DC9B09E2-54DE-4494-8972-21D4D9444CAC}" dt="2020-08-25T17:48:05.631" v="522" actId="22"/>
          <ac:spMkLst>
            <pc:docMk/>
            <pc:sldMk cId="0" sldId="273"/>
            <ac:spMk id="5" creationId="{8FCE9C7F-7987-4B21-9479-C8195342201F}"/>
          </ac:spMkLst>
        </pc:spChg>
      </pc:sldChg>
      <pc:sldChg chg="modSp mod ord">
        <pc:chgData name="Taylor Thurston" userId="10285e41d43c4120" providerId="LiveId" clId="{DC9B09E2-54DE-4494-8972-21D4D9444CAC}" dt="2020-08-25T18:39:05.600" v="982"/>
        <pc:sldMkLst>
          <pc:docMk/>
          <pc:sldMk cId="0" sldId="274"/>
        </pc:sldMkLst>
        <pc:spChg chg="mod">
          <ac:chgData name="Taylor Thurston" userId="10285e41d43c4120" providerId="LiveId" clId="{DC9B09E2-54DE-4494-8972-21D4D9444CAC}" dt="2020-08-25T18:38:58.325" v="980" actId="12"/>
          <ac:spMkLst>
            <pc:docMk/>
            <pc:sldMk cId="0" sldId="274"/>
            <ac:spMk id="235" creationId="{00000000-0000-0000-0000-000000000000}"/>
          </ac:spMkLst>
        </pc:spChg>
      </pc:sldChg>
      <pc:sldChg chg="modSp mod">
        <pc:chgData name="Taylor Thurston" userId="10285e41d43c4120" providerId="LiveId" clId="{DC9B09E2-54DE-4494-8972-21D4D9444CAC}" dt="2020-08-25T15:14:23.250" v="24" actId="20577"/>
        <pc:sldMkLst>
          <pc:docMk/>
          <pc:sldMk cId="0" sldId="275"/>
        </pc:sldMkLst>
        <pc:spChg chg="mod">
          <ac:chgData name="Taylor Thurston" userId="10285e41d43c4120" providerId="LiveId" clId="{DC9B09E2-54DE-4494-8972-21D4D9444CAC}" dt="2020-08-25T15:14:20.800" v="23" actId="20577"/>
          <ac:spMkLst>
            <pc:docMk/>
            <pc:sldMk cId="0" sldId="275"/>
            <ac:spMk id="3" creationId="{C1FBCA28-140F-8A42-9364-1ED04BA0B6E2}"/>
          </ac:spMkLst>
        </pc:spChg>
        <pc:spChg chg="mod">
          <ac:chgData name="Taylor Thurston" userId="10285e41d43c4120" providerId="LiveId" clId="{DC9B09E2-54DE-4494-8972-21D4D9444CAC}" dt="2020-08-25T15:14:23.250" v="24" actId="20577"/>
          <ac:spMkLst>
            <pc:docMk/>
            <pc:sldMk cId="0" sldId="275"/>
            <ac:spMk id="4" creationId="{AD9A7854-D128-194F-AB89-C5ADDB206B0D}"/>
          </ac:spMkLst>
        </pc:spChg>
      </pc:sldChg>
      <pc:sldChg chg="modSp mod modNotesTx">
        <pc:chgData name="Taylor Thurston" userId="10285e41d43c4120" providerId="LiveId" clId="{DC9B09E2-54DE-4494-8972-21D4D9444CAC}" dt="2020-08-25T18:18:25.350" v="652"/>
        <pc:sldMkLst>
          <pc:docMk/>
          <pc:sldMk cId="670397333" sldId="282"/>
        </pc:sldMkLst>
        <pc:spChg chg="mod">
          <ac:chgData name="Taylor Thurston" userId="10285e41d43c4120" providerId="LiveId" clId="{DC9B09E2-54DE-4494-8972-21D4D9444CAC}" dt="2020-08-25T15:19:56.313" v="69" actId="14100"/>
          <ac:spMkLst>
            <pc:docMk/>
            <pc:sldMk cId="670397333" sldId="282"/>
            <ac:spMk id="5" creationId="{D62ADA29-0430-43F1-A63D-EE47FE04D866}"/>
          </ac:spMkLst>
        </pc:spChg>
      </pc:sldChg>
      <pc:sldChg chg="add ord">
        <pc:chgData name="Taylor Thurston" userId="10285e41d43c4120" providerId="LiveId" clId="{DC9B09E2-54DE-4494-8972-21D4D9444CAC}" dt="2020-08-25T16:38:14.831" v="160"/>
        <pc:sldMkLst>
          <pc:docMk/>
          <pc:sldMk cId="2103368284" sldId="283"/>
        </pc:sldMkLst>
      </pc:sldChg>
      <pc:sldChg chg="add del">
        <pc:chgData name="Taylor Thurston" userId="10285e41d43c4120" providerId="LiveId" clId="{DC9B09E2-54DE-4494-8972-21D4D9444CAC}" dt="2020-08-25T15:18:12.788" v="28" actId="47"/>
        <pc:sldMkLst>
          <pc:docMk/>
          <pc:sldMk cId="3521832058" sldId="298"/>
        </pc:sldMkLst>
      </pc:sldChg>
      <pc:sldMasterChg chg="del delSldLayout">
        <pc:chgData name="Taylor Thurston" userId="10285e41d43c4120" providerId="LiveId" clId="{DC9B09E2-54DE-4494-8972-21D4D9444CAC}" dt="2020-08-25T15:14:31.492" v="25" actId="47"/>
        <pc:sldMasterMkLst>
          <pc:docMk/>
          <pc:sldMasterMk cId="0" sldId="2147483658"/>
        </pc:sldMasterMkLst>
        <pc:sldLayoutChg chg="del">
          <pc:chgData name="Taylor Thurston" userId="10285e41d43c4120" providerId="LiveId" clId="{DC9B09E2-54DE-4494-8972-21D4D9444CAC}" dt="2020-08-25T15:14:31.492" v="25" actId="47"/>
          <pc:sldLayoutMkLst>
            <pc:docMk/>
            <pc:sldMasterMk cId="0" sldId="2147483658"/>
            <pc:sldLayoutMk cId="0" sldId="2147483659"/>
          </pc:sldLayoutMkLst>
        </pc:sldLayoutChg>
      </pc:sldMasterChg>
      <pc:sldMasterChg chg="del delSldLayout">
        <pc:chgData name="Taylor Thurston" userId="10285e41d43c4120" providerId="LiveId" clId="{DC9B09E2-54DE-4494-8972-21D4D9444CAC}" dt="2020-08-25T15:14:50.027" v="26" actId="2696"/>
        <pc:sldMasterMkLst>
          <pc:docMk/>
          <pc:sldMasterMk cId="0" sldId="2147483660"/>
        </pc:sldMasterMkLst>
        <pc:sldLayoutChg chg="del">
          <pc:chgData name="Taylor Thurston" userId="10285e41d43c4120" providerId="LiveId" clId="{DC9B09E2-54DE-4494-8972-21D4D9444CAC}" dt="2020-08-25T15:14:50.027" v="26" actId="2696"/>
          <pc:sldLayoutMkLst>
            <pc:docMk/>
            <pc:sldMasterMk cId="0" sldId="2147483660"/>
            <pc:sldLayoutMk cId="0" sldId="2147483661"/>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2"/>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3"/>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4"/>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5"/>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6"/>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7"/>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8"/>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69"/>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70"/>
          </pc:sldLayoutMkLst>
        </pc:sldLayoutChg>
        <pc:sldLayoutChg chg="del">
          <pc:chgData name="Taylor Thurston" userId="10285e41d43c4120" providerId="LiveId" clId="{DC9B09E2-54DE-4494-8972-21D4D9444CAC}" dt="2020-08-25T15:14:50.027" v="26" actId="2696"/>
          <pc:sldLayoutMkLst>
            <pc:docMk/>
            <pc:sldMasterMk cId="0" sldId="2147483660"/>
            <pc:sldLayoutMk cId="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572dac0ab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572dac0ab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spcBef>
                <a:spcPts val="0"/>
              </a:spcBef>
              <a:spcAft>
                <a:spcPts val="0"/>
              </a:spcAft>
              <a:buClr>
                <a:srgbClr val="000000"/>
              </a:buClr>
              <a:buSzPts val="1400"/>
              <a:buFont typeface="Arial"/>
              <a:buNone/>
            </a:pPr>
            <a:endParaRPr dirty="0"/>
          </a:p>
        </p:txBody>
      </p:sp>
      <p:sp>
        <p:nvSpPr>
          <p:cNvPr id="189" name="Google Shape;189;g8572dac0ab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4d11e1d1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95" name="Google Shape;195;g64d11e1d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33333"/>
                </a:solidFill>
                <a:effectLst/>
                <a:latin typeface="Open Sans"/>
              </a:rPr>
              <a:t>Ask students if they are aware of the difference in tuition costs for in-state and out-of-state schools. Emphasize that they need to plan how to pay for postsecondary education. </a:t>
            </a:r>
            <a:endParaRPr dirty="0"/>
          </a:p>
        </p:txBody>
      </p:sp>
      <p:sp>
        <p:nvSpPr>
          <p:cNvPr id="201" name="Google Shape;2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Oklahoma’s Promise scholarship is only available in Oklahoma.</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Image source: </a:t>
            </a:r>
            <a:r>
              <a:rPr lang="en-US" b="0" i="0" dirty="0" err="1">
                <a:solidFill>
                  <a:srgbClr val="444444"/>
                </a:solidFill>
                <a:effectLst/>
                <a:latin typeface="Helvetica Neue"/>
              </a:rPr>
              <a:t>Clker</a:t>
            </a:r>
            <a:r>
              <a:rPr lang="en-US" b="0" i="0" dirty="0">
                <a:solidFill>
                  <a:srgbClr val="444444"/>
                </a:solidFill>
                <a:effectLst/>
                <a:latin typeface="Helvetica Neue"/>
              </a:rPr>
              <a:t>-Free-Vector-Images. (2012 April). Dollar, Money. </a:t>
            </a:r>
            <a:r>
              <a:rPr lang="en-US" b="0" i="1" dirty="0" err="1">
                <a:solidFill>
                  <a:srgbClr val="444444"/>
                </a:solidFill>
                <a:effectLst/>
                <a:latin typeface="Helvetica Neue"/>
              </a:rPr>
              <a:t>Pixabay</a:t>
            </a:r>
            <a:r>
              <a:rPr lang="en-US" b="0" i="1" dirty="0">
                <a:solidFill>
                  <a:srgbClr val="444444"/>
                </a:solidFill>
                <a:effectLst/>
                <a:latin typeface="Helvetica Neue"/>
              </a:rPr>
              <a:t>. </a:t>
            </a:r>
            <a:r>
              <a:rPr lang="en-US" b="0" i="0" dirty="0">
                <a:solidFill>
                  <a:srgbClr val="444444"/>
                </a:solidFill>
                <a:effectLst/>
                <a:latin typeface="Helvetica Neue"/>
              </a:rPr>
              <a:t>https://pixabay.com/vectors/dollar-money-signs-business-42338/</a:t>
            </a:r>
            <a:endParaRPr dirty="0"/>
          </a:p>
        </p:txBody>
      </p:sp>
      <p:sp>
        <p:nvSpPr>
          <p:cNvPr id="207" name="Google Shape;207;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Required units: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4 years of English</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3 lab sciences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3 years of math</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3 years of history</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2 language or computer tech classes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1 additional elective class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1 fine arts class</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0" i="0" dirty="0">
                <a:solidFill>
                  <a:srgbClr val="333333"/>
                </a:solidFill>
                <a:effectLst/>
                <a:latin typeface="Open Sans"/>
              </a:rPr>
              <a:t>Consider using the attached copy of the most recent </a:t>
            </a:r>
            <a:r>
              <a:rPr lang="en-US" b="1" i="0" dirty="0">
                <a:solidFill>
                  <a:srgbClr val="333333"/>
                </a:solidFill>
                <a:effectLst/>
                <a:latin typeface="Open Sans"/>
              </a:rPr>
              <a:t>OK Promise Application</a:t>
            </a:r>
            <a:r>
              <a:rPr lang="en-US" b="0" i="0" dirty="0">
                <a:solidFill>
                  <a:srgbClr val="333333"/>
                </a:solidFill>
                <a:effectLst/>
                <a:latin typeface="Open Sans"/>
              </a:rPr>
              <a:t> for students' reference.</a:t>
            </a:r>
          </a:p>
          <a:p>
            <a:pPr marL="0" lvl="0" indent="0" algn="l" rtl="0">
              <a:lnSpc>
                <a:spcPct val="100000"/>
              </a:lnSpc>
              <a:spcBef>
                <a:spcPts val="0"/>
              </a:spcBef>
              <a:spcAft>
                <a:spcPts val="0"/>
              </a:spcAft>
              <a:buSzPts val="1400"/>
              <a:buNone/>
            </a:pPr>
            <a:endParaRPr lang="en-US" b="0" i="0" dirty="0">
              <a:solidFill>
                <a:srgbClr val="333333"/>
              </a:solidFill>
              <a:effectLst/>
              <a:latin typeface="Open Sans"/>
            </a:endParaRPr>
          </a:p>
          <a:p>
            <a:pPr marL="0" lvl="0" indent="0" algn="l" rtl="0">
              <a:lnSpc>
                <a:spcPct val="100000"/>
              </a:lnSpc>
              <a:spcBef>
                <a:spcPts val="0"/>
              </a:spcBef>
              <a:spcAft>
                <a:spcPts val="0"/>
              </a:spcAft>
              <a:buSzPts val="1400"/>
              <a:buNone/>
            </a:pPr>
            <a:r>
              <a:rPr lang="en-US" b="0" i="0" dirty="0">
                <a:solidFill>
                  <a:srgbClr val="333333"/>
                </a:solidFill>
                <a:effectLst/>
                <a:latin typeface="Open Sans"/>
              </a:rPr>
              <a:t>Depending on your students' ages and knowledge, you may want to explain what GPA is and how it is calculated. Additionally, emphasize that a 2.5 GPA qualifies for Oklahoma's Promise, but this GPA is not high enough for admission to the University of Oklahoma, for example—so students need to set their sights higher!</a:t>
            </a:r>
            <a:endParaRPr lang="en-US" dirty="0"/>
          </a:p>
        </p:txBody>
      </p:sp>
      <p:sp>
        <p:nvSpPr>
          <p:cNvPr id="219" name="Google Shape;219;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 name="Google Shape;2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7b607d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7b607d7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857b607d7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100" b="0" i="0" u="none" strike="noStrike" dirty="0">
                <a:solidFill>
                  <a:schemeClr val="dk1"/>
                </a:solidFill>
                <a:latin typeface="Calibri"/>
                <a:ea typeface="Calibri"/>
                <a:cs typeface="Calibri"/>
                <a:sym typeface="Calibri"/>
              </a:rPr>
              <a:t>Other objectives for this lesson include:</a:t>
            </a:r>
          </a:p>
          <a:p>
            <a:pPr marL="171450" lvl="0" indent="-171450" algn="l" rtl="0">
              <a:lnSpc>
                <a:spcPct val="100000"/>
              </a:lnSpc>
              <a:spcBef>
                <a:spcPts val="0"/>
              </a:spcBef>
              <a:spcAft>
                <a:spcPts val="0"/>
              </a:spcAft>
              <a:buSzPts val="1400"/>
              <a:buFont typeface="Arial" panose="020B0604020202020204" pitchFamily="34" charset="0"/>
              <a:buChar char="•"/>
            </a:pPr>
            <a:r>
              <a:rPr lang="en-US" sz="1100" b="0" i="0" u="none" strike="noStrike" dirty="0">
                <a:solidFill>
                  <a:schemeClr val="dk1"/>
                </a:solidFill>
                <a:latin typeface="Calibri"/>
                <a:ea typeface="Calibri"/>
                <a:cs typeface="Calibri"/>
                <a:sym typeface="Calibri"/>
              </a:rPr>
              <a:t>Students will identify </a:t>
            </a:r>
            <a:r>
              <a:rPr lang="en-US" sz="1100" dirty="0">
                <a:latin typeface="Calibri"/>
                <a:ea typeface="Calibri"/>
                <a:cs typeface="Calibri"/>
                <a:sym typeface="Calibri"/>
              </a:rPr>
              <a:t>postsecondary education</a:t>
            </a:r>
            <a:r>
              <a:rPr lang="en-US" sz="1100" b="0" i="0" u="none" strike="noStrike" dirty="0">
                <a:solidFill>
                  <a:schemeClr val="dk1"/>
                </a:solidFill>
                <a:latin typeface="Calibri"/>
                <a:ea typeface="Calibri"/>
                <a:cs typeface="Calibri"/>
                <a:sym typeface="Calibri"/>
              </a:rPr>
              <a:t> (PSE) admission requirements for </a:t>
            </a:r>
            <a:r>
              <a:rPr lang="en-US" sz="1100" dirty="0">
                <a:latin typeface="Calibri"/>
                <a:ea typeface="Calibri"/>
                <a:cs typeface="Calibri"/>
                <a:sym typeface="Calibri"/>
              </a:rPr>
              <a:t>four-</a:t>
            </a:r>
            <a:r>
              <a:rPr lang="en-US" sz="1100" b="0" i="0" u="none" strike="noStrike" dirty="0">
                <a:solidFill>
                  <a:schemeClr val="dk1"/>
                </a:solidFill>
                <a:latin typeface="Calibri"/>
                <a:ea typeface="Calibri"/>
                <a:cs typeface="Calibri"/>
                <a:sym typeface="Calibri"/>
              </a:rPr>
              <a:t>year universities (bachelor’s degrees) after completing a campus visit.</a:t>
            </a:r>
            <a:endParaRPr lang="en-US" sz="1100" dirty="0"/>
          </a:p>
          <a:p>
            <a:pPr marL="171450" lvl="0" indent="-171450" algn="l" rtl="0">
              <a:lnSpc>
                <a:spcPct val="100000"/>
              </a:lnSpc>
              <a:spcBef>
                <a:spcPts val="0"/>
              </a:spcBef>
              <a:spcAft>
                <a:spcPts val="0"/>
              </a:spcAft>
              <a:buSzPts val="1400"/>
              <a:buFont typeface="Arial" panose="020B0604020202020204" pitchFamily="34" charset="0"/>
              <a:buChar char="•"/>
            </a:pPr>
            <a:r>
              <a:rPr lang="en-US" sz="1100" b="0" i="0" u="none" strike="noStrike" dirty="0">
                <a:solidFill>
                  <a:schemeClr val="dk1"/>
                </a:solidFill>
                <a:latin typeface="Calibri"/>
                <a:ea typeface="Calibri"/>
                <a:cs typeface="Calibri"/>
                <a:sym typeface="Calibri"/>
              </a:rPr>
              <a:t>Students will identify </a:t>
            </a:r>
            <a:r>
              <a:rPr lang="en-US" sz="1100" dirty="0">
                <a:latin typeface="Calibri"/>
                <a:ea typeface="Calibri"/>
                <a:cs typeface="Calibri"/>
                <a:sym typeface="Calibri"/>
              </a:rPr>
              <a:t>postsecondary education</a:t>
            </a:r>
            <a:r>
              <a:rPr lang="en-US" sz="1100" b="0" i="0" u="none" strike="noStrike" dirty="0">
                <a:solidFill>
                  <a:schemeClr val="dk1"/>
                </a:solidFill>
                <a:latin typeface="Calibri"/>
                <a:ea typeface="Calibri"/>
                <a:cs typeface="Calibri"/>
                <a:sym typeface="Calibri"/>
              </a:rPr>
              <a:t> (PSE) admission requirements for </a:t>
            </a:r>
            <a:r>
              <a:rPr lang="en-US" sz="1100" dirty="0">
                <a:latin typeface="Calibri"/>
                <a:ea typeface="Calibri"/>
                <a:cs typeface="Calibri"/>
                <a:sym typeface="Calibri"/>
              </a:rPr>
              <a:t>two-</a:t>
            </a:r>
            <a:r>
              <a:rPr lang="en-US" sz="1100" b="0" i="0" u="none" strike="noStrike" dirty="0">
                <a:solidFill>
                  <a:schemeClr val="dk1"/>
                </a:solidFill>
                <a:latin typeface="Calibri"/>
                <a:ea typeface="Calibri"/>
                <a:cs typeface="Calibri"/>
                <a:sym typeface="Calibri"/>
              </a:rPr>
              <a:t>year universities (associate degrees) after completing a campus visit.</a:t>
            </a:r>
            <a:endParaRPr lang="en-US" sz="1100" dirty="0"/>
          </a:p>
          <a:p>
            <a:pPr marL="171450" lvl="0" indent="-171450" algn="l" rtl="0">
              <a:lnSpc>
                <a:spcPct val="100000"/>
              </a:lnSpc>
              <a:spcBef>
                <a:spcPts val="0"/>
              </a:spcBef>
              <a:spcAft>
                <a:spcPts val="0"/>
              </a:spcAft>
              <a:buSzPts val="1400"/>
              <a:buFont typeface="Arial" panose="020B0604020202020204" pitchFamily="34" charset="0"/>
              <a:buChar char="•"/>
            </a:pPr>
            <a:r>
              <a:rPr lang="en-US" sz="1100" b="0" i="0" u="none" strike="noStrike" dirty="0">
                <a:solidFill>
                  <a:schemeClr val="dk1"/>
                </a:solidFill>
                <a:latin typeface="Calibri"/>
                <a:ea typeface="Calibri"/>
                <a:cs typeface="Calibri"/>
                <a:sym typeface="Calibri"/>
              </a:rPr>
              <a:t>Students will identify </a:t>
            </a:r>
            <a:r>
              <a:rPr lang="en-US" sz="1100" dirty="0">
                <a:latin typeface="Calibri"/>
                <a:ea typeface="Calibri"/>
                <a:cs typeface="Calibri"/>
                <a:sym typeface="Calibri"/>
              </a:rPr>
              <a:t>postsecondary education</a:t>
            </a:r>
            <a:r>
              <a:rPr lang="en-US" sz="1100" b="0" i="0" u="none" strike="noStrike" dirty="0">
                <a:solidFill>
                  <a:schemeClr val="dk1"/>
                </a:solidFill>
                <a:latin typeface="Calibri"/>
                <a:ea typeface="Calibri"/>
                <a:cs typeface="Calibri"/>
                <a:sym typeface="Calibri"/>
              </a:rPr>
              <a:t> (PSE) admission requirements for career techs (certificates) after completing a campus visit.</a:t>
            </a:r>
            <a:endParaRPr lang="en-US" sz="11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dirty="0">
                <a:latin typeface="Calibri"/>
                <a:ea typeface="Calibri"/>
                <a:cs typeface="Calibri"/>
                <a:sym typeface="Calibri"/>
              </a:rPr>
              <a:t>Student-friendly alternatives: Discuss why you should pursue education after high school and what challenges could get in the way. Discover careers you may be interested in and what type of education they require.</a:t>
            </a:r>
          </a:p>
          <a:p>
            <a:pPr marL="0" lvl="0" indent="0" algn="l" rtl="0">
              <a:lnSpc>
                <a:spcPct val="100000"/>
              </a:lnSpc>
              <a:spcBef>
                <a:spcPts val="0"/>
              </a:spcBef>
              <a:spcAft>
                <a:spcPts val="0"/>
              </a:spcAft>
              <a:buSzPts val="1400"/>
              <a:buNone/>
            </a:pPr>
            <a:endParaRPr lang="en-US" sz="1100" dirty="0"/>
          </a:p>
        </p:txBody>
      </p:sp>
    </p:spTree>
    <p:extLst>
      <p:ext uri="{BB962C8B-B14F-4D97-AF65-F5344CB8AC3E}">
        <p14:creationId xmlns:p14="http://schemas.microsoft.com/office/powerpoint/2010/main" val="94361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rgbClr val="000000"/>
              </a:buClr>
              <a:buSzPts val="1400"/>
              <a:buFont typeface="Arial"/>
              <a:buNone/>
            </a:pPr>
            <a:r>
              <a:rPr lang="en-US" dirty="0"/>
              <a:t>On each table: pink sheets of paper, bucket, and pens. </a:t>
            </a:r>
          </a:p>
          <a:p>
            <a:pPr marL="457200" lvl="0" indent="-228600" algn="l" rtl="0">
              <a:spcBef>
                <a:spcPts val="0"/>
              </a:spcBef>
              <a:spcAft>
                <a:spcPts val="0"/>
              </a:spcAft>
              <a:buClr>
                <a:srgbClr val="000000"/>
              </a:buClr>
              <a:buSzPts val="1400"/>
              <a:buFont typeface="Arial"/>
              <a:buNone/>
            </a:pPr>
            <a:endParaRPr dirty="0"/>
          </a:p>
          <a:p>
            <a:pPr marL="457200" lvl="0" indent="-228600" algn="l" rtl="0">
              <a:spcBef>
                <a:spcPts val="0"/>
              </a:spcBef>
              <a:spcAft>
                <a:spcPts val="0"/>
              </a:spcAft>
              <a:buClr>
                <a:srgbClr val="000000"/>
              </a:buClr>
              <a:buSzPts val="1400"/>
              <a:buFont typeface="Arial"/>
              <a:buNone/>
            </a:pPr>
            <a:r>
              <a:rPr lang="en-US" dirty="0"/>
              <a:t>On the next slides, students will:</a:t>
            </a:r>
          </a:p>
          <a:p>
            <a:pPr marL="457200" lvl="0" indent="-228600" algn="l" rtl="0">
              <a:spcBef>
                <a:spcPts val="0"/>
              </a:spcBef>
              <a:spcAft>
                <a:spcPts val="0"/>
              </a:spcAft>
              <a:buClr>
                <a:srgbClr val="000000"/>
              </a:buClr>
              <a:buSzPts val="1400"/>
              <a:buFont typeface="Arial"/>
              <a:buAutoNum type="arabicPeriod"/>
            </a:pPr>
            <a:r>
              <a:rPr lang="en-US" dirty="0"/>
              <a:t>Answer the question on a pink sheet of paper. </a:t>
            </a:r>
          </a:p>
          <a:p>
            <a:pPr marL="457200" lvl="0" indent="-228600" algn="l" rtl="0">
              <a:spcBef>
                <a:spcPts val="0"/>
              </a:spcBef>
              <a:spcAft>
                <a:spcPts val="0"/>
              </a:spcAft>
              <a:buClr>
                <a:srgbClr val="000000"/>
              </a:buClr>
              <a:buSzPts val="1400"/>
              <a:buFont typeface="Arial"/>
              <a:buAutoNum type="arabicPeriod"/>
            </a:pPr>
            <a:r>
              <a:rPr lang="en-US" dirty="0"/>
              <a:t>Crumple up the sheet and toss it into the bucket. </a:t>
            </a:r>
          </a:p>
          <a:p>
            <a:pPr marL="457200" lvl="0" indent="-228600" algn="l" rtl="0">
              <a:spcBef>
                <a:spcPts val="0"/>
              </a:spcBef>
              <a:spcAft>
                <a:spcPts val="0"/>
              </a:spcAft>
              <a:buClr>
                <a:srgbClr val="000000"/>
              </a:buClr>
              <a:buSzPts val="1400"/>
              <a:buFont typeface="Arial"/>
              <a:buAutoNum type="arabicPeriod"/>
            </a:pPr>
            <a:r>
              <a:rPr lang="en-US" dirty="0"/>
              <a:t>Trade with group next to them. </a:t>
            </a:r>
            <a:endParaRPr dirty="0"/>
          </a:p>
          <a:p>
            <a:pPr marL="0" marR="0" lvl="0" indent="0" algn="l" rtl="0">
              <a:lnSpc>
                <a:spcPct val="100000"/>
              </a:lnSpc>
              <a:spcBef>
                <a:spcPts val="0"/>
              </a:spcBef>
              <a:spcAft>
                <a:spcPts val="0"/>
              </a:spcAft>
              <a:buClr>
                <a:srgbClr val="000000"/>
              </a:buClr>
              <a:buSzPts val="1400"/>
              <a:buFont typeface="Arial"/>
              <a:buNone/>
            </a:pPr>
            <a:endParaRPr dirty="0"/>
          </a:p>
        </p:txBody>
      </p:sp>
      <p:sp>
        <p:nvSpPr>
          <p:cNvPr id="127" name="Google Shape;1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a:p>
            <a:pPr marL="628650" lvl="1"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43" name="Google Shape;14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rgbClr val="000000"/>
              </a:buClr>
              <a:buSzPts val="1400"/>
              <a:buFont typeface="Arial"/>
              <a:buNone/>
            </a:pPr>
            <a:r>
              <a:rPr lang="en-US" dirty="0"/>
              <a:t>On each table: green sheets of paper, bucket, and pens. </a:t>
            </a:r>
          </a:p>
          <a:p>
            <a:pPr marL="457200" lvl="0" indent="-228600" algn="l" rtl="0">
              <a:spcBef>
                <a:spcPts val="0"/>
              </a:spcBef>
              <a:spcAft>
                <a:spcPts val="0"/>
              </a:spcAft>
              <a:buClr>
                <a:srgbClr val="000000"/>
              </a:buClr>
              <a:buSzPts val="1400"/>
              <a:buFont typeface="Arial"/>
              <a:buNone/>
            </a:pPr>
            <a:endParaRPr lang="en-US" dirty="0"/>
          </a:p>
          <a:p>
            <a:pPr marL="457200" lvl="0" indent="-228600" algn="l" rtl="0">
              <a:spcBef>
                <a:spcPts val="0"/>
              </a:spcBef>
              <a:spcAft>
                <a:spcPts val="0"/>
              </a:spcAft>
              <a:buClr>
                <a:srgbClr val="000000"/>
              </a:buClr>
              <a:buSzPts val="1400"/>
              <a:buFont typeface="Arial"/>
              <a:buNone/>
            </a:pPr>
            <a:r>
              <a:rPr lang="en-US" dirty="0"/>
              <a:t>On the next slide, students will:</a:t>
            </a:r>
          </a:p>
          <a:p>
            <a:pPr marL="457200" lvl="0" indent="-228600" algn="l" rtl="0">
              <a:spcBef>
                <a:spcPts val="0"/>
              </a:spcBef>
              <a:spcAft>
                <a:spcPts val="0"/>
              </a:spcAft>
              <a:buClr>
                <a:srgbClr val="000000"/>
              </a:buClr>
              <a:buSzPts val="1400"/>
              <a:buFont typeface="Arial"/>
              <a:buAutoNum type="arabicPeriod"/>
            </a:pPr>
            <a:r>
              <a:rPr lang="en-US" dirty="0"/>
              <a:t>Answer the question on a pink sheet of paper. </a:t>
            </a:r>
          </a:p>
          <a:p>
            <a:pPr marL="457200" lvl="0" indent="-228600" algn="l" rtl="0">
              <a:spcBef>
                <a:spcPts val="0"/>
              </a:spcBef>
              <a:spcAft>
                <a:spcPts val="0"/>
              </a:spcAft>
              <a:buClr>
                <a:srgbClr val="000000"/>
              </a:buClr>
              <a:buSzPts val="1400"/>
              <a:buFont typeface="Arial"/>
              <a:buAutoNum type="arabicPeriod"/>
            </a:pPr>
            <a:r>
              <a:rPr lang="en-US" dirty="0"/>
              <a:t>Crumple up the sheet and toss it into the bucket. </a:t>
            </a:r>
          </a:p>
          <a:p>
            <a:pPr marL="457200" lvl="0" indent="-228600" algn="l" rtl="0">
              <a:spcBef>
                <a:spcPts val="0"/>
              </a:spcBef>
              <a:spcAft>
                <a:spcPts val="0"/>
              </a:spcAft>
              <a:buClr>
                <a:srgbClr val="000000"/>
              </a:buClr>
              <a:buSzPts val="1400"/>
              <a:buFont typeface="Arial"/>
              <a:buAutoNum type="arabicPeriod"/>
            </a:pPr>
            <a:r>
              <a:rPr lang="en-US" dirty="0"/>
              <a:t>Trade with group next to them. </a:t>
            </a: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73107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Tell students, “Let’s explore your interests and how they can be tied to different careers.”</a:t>
            </a:r>
            <a:endParaRPr dirty="0"/>
          </a:p>
        </p:txBody>
      </p:sp>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a:stretch/>
        </p:blipFill>
        <p:spPr>
          <a:xfrm>
            <a:off x="4821936" y="1371600"/>
            <a:ext cx="2548128" cy="41637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936" y="1371600"/>
            <a:ext cx="2548128" cy="4163723"/>
          </a:xfrm>
          <a:prstGeom prst="rect">
            <a:avLst/>
          </a:prstGeom>
        </p:spPr>
      </p:pic>
    </p:spTree>
    <p:extLst>
      <p:ext uri="{BB962C8B-B14F-4D97-AF65-F5344CB8AC3E}">
        <p14:creationId xmlns:p14="http://schemas.microsoft.com/office/powerpoint/2010/main" val="40197991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6667"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7">
            <a:normAutofit/>
          </a:bodyPr>
          <a:lstStyle>
            <a:lvl1pPr marL="0" marR="45718" indent="0" algn="l">
              <a:buNone/>
              <a:defRPr sz="3467">
                <a:solidFill>
                  <a:schemeClr val="tx1"/>
                </a:solidFill>
                <a:latin typeface="Calibri"/>
                <a:cs typeface="Calibri"/>
              </a:defRPr>
            </a:lvl1pPr>
            <a:lvl2pPr marL="457166" indent="0" algn="ctr">
              <a:buNone/>
            </a:lvl2pPr>
            <a:lvl3pPr marL="914330" indent="0" algn="ctr">
              <a:buNone/>
            </a:lvl3pPr>
            <a:lvl4pPr marL="1371496" indent="0" algn="ctr">
              <a:buNone/>
            </a:lvl4pPr>
            <a:lvl5pPr marL="1828661" indent="0" algn="ctr">
              <a:buNone/>
            </a:lvl5pPr>
            <a:lvl6pPr marL="2285826" indent="0" algn="ctr">
              <a:buNone/>
            </a:lvl6pPr>
            <a:lvl7pPr marL="2742991" indent="0" algn="ctr">
              <a:buNone/>
            </a:lvl7pPr>
            <a:lvl8pPr marL="3200156" indent="0" algn="ctr">
              <a:buNone/>
            </a:lvl8pPr>
            <a:lvl9pPr marL="3657322"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813478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kumimoji="0" lang="en-US" dirty="0"/>
              <a:t>CLICK TO EDIT MASTER TITLE STYLE</a:t>
            </a:r>
          </a:p>
        </p:txBody>
      </p:sp>
      <p:sp>
        <p:nvSpPr>
          <p:cNvPr id="3" name="Content Placeholder 2"/>
          <p:cNvSpPr>
            <a:spLocks noGrp="1"/>
          </p:cNvSpPr>
          <p:nvPr>
            <p:ph idx="1"/>
          </p:nvPr>
        </p:nvSpPr>
        <p:spPr/>
        <p:txBody>
          <a:bodyPr/>
          <a:lstStyle>
            <a:lvl1pPr marL="274300" indent="-274300">
              <a:buClr>
                <a:schemeClr val="accent4"/>
              </a:buClr>
              <a:buSzPct val="100000"/>
              <a:buFont typeface="Arial" panose="020B0604020202020204" pitchFamily="34" charset="0"/>
              <a:buChar char="•"/>
              <a:defRPr sz="3467"/>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318488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6667"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18" rIns="45718" anchor="t">
            <a:normAutofit/>
          </a:bodyPr>
          <a:lstStyle>
            <a:lvl1pPr marL="0" indent="0">
              <a:buNone/>
              <a:defRPr sz="3467">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pic>
        <p:nvPicPr>
          <p:cNvPr id="4" name="Picture 3"/>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26837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3527920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18" tIns="0" rIns="45718" bIns="0" anchor="ctr">
            <a:no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59760"/>
            <a:ext cx="5389033" cy="654843"/>
          </a:xfrm>
        </p:spPr>
        <p:txBody>
          <a:bodyPr lIns="45718" tIns="0" rIns="45718" bIns="0" anchor="ctr">
            <a:norm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6193370" y="2514600"/>
            <a:ext cx="5389033"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5453922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252396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778268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6654161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buSzPct val="100000"/>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058790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body" idx="1"/>
          </p:nvPr>
        </p:nvSpPr>
        <p:spPr>
          <a:xfrm>
            <a:off x="609600" y="1935480"/>
            <a:ext cx="10972800" cy="4389000"/>
          </a:xfrm>
          <a:prstGeom prst="rect">
            <a:avLst/>
          </a:prstGeom>
          <a:noFill/>
          <a:ln>
            <a:noFill/>
          </a:ln>
        </p:spPr>
        <p:txBody>
          <a:bodyPr spcFirstLastPara="1" wrap="square" lIns="130025" tIns="65000" rIns="130025" bIns="65000" anchor="t" anchorCtr="0">
            <a:noAutofit/>
          </a:bodyPr>
          <a:lstStyle>
            <a:lvl1pPr marL="457200" lvl="0" indent="-337185" algn="l">
              <a:lnSpc>
                <a:spcPct val="115000"/>
              </a:lnSpc>
              <a:spcBef>
                <a:spcPts val="360"/>
              </a:spcBef>
              <a:spcAft>
                <a:spcPts val="0"/>
              </a:spcAft>
              <a:buSzPts val="1710"/>
              <a:buChar char="●"/>
              <a:defRPr/>
            </a:lvl1pPr>
            <a:lvl2pPr marL="914400" lvl="1" indent="-285750" algn="l">
              <a:lnSpc>
                <a:spcPct val="100000"/>
              </a:lnSpc>
              <a:spcBef>
                <a:spcPts val="360"/>
              </a:spcBef>
              <a:spcAft>
                <a:spcPts val="0"/>
              </a:spcAft>
              <a:buSzPts val="90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6256365"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232219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279077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451570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07589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90043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09600" y="274637"/>
            <a:ext cx="10972800" cy="1143200"/>
          </a:xfrm>
          <a:prstGeom prst="rect">
            <a:avLst/>
          </a:prstGeom>
          <a:noFill/>
          <a:ln>
            <a:noFill/>
          </a:ln>
        </p:spPr>
        <p:txBody>
          <a:bodyPr spcFirstLastPara="1" wrap="square" lIns="97525" tIns="97525" rIns="97525" bIns="97525" anchor="ctr" anchorCtr="0">
            <a:noAutofit/>
          </a:bodyPr>
          <a:lstStyle>
            <a:lvl1pPr lvl="0" algn="l">
              <a:lnSpc>
                <a:spcPct val="100000"/>
              </a:lnSpc>
              <a:spcBef>
                <a:spcPts val="0"/>
              </a:spcBef>
              <a:spcAft>
                <a:spcPts val="0"/>
              </a:spcAft>
              <a:buClr>
                <a:schemeClr val="accent1"/>
              </a:buClr>
              <a:buSzPts val="3600"/>
              <a:buFont typeface="Georgia"/>
              <a:buNone/>
              <a:defRPr sz="48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4800" b="0">
                <a:solidFill>
                  <a:schemeClr val="lt1"/>
                </a:solidFill>
                <a:latin typeface="Georgia"/>
                <a:ea typeface="Georgia"/>
                <a:cs typeface="Georgia"/>
                <a:sym typeface="Georgia"/>
              </a:defRPr>
            </a:lvl9pPr>
          </a:lstStyle>
          <a:p>
            <a:endParaRPr/>
          </a:p>
        </p:txBody>
      </p:sp>
      <p:sp>
        <p:nvSpPr>
          <p:cNvPr id="20" name="Google Shape;20;p5"/>
          <p:cNvSpPr txBox="1">
            <a:spLocks noGrp="1"/>
          </p:cNvSpPr>
          <p:nvPr>
            <p:ph type="body" idx="1"/>
          </p:nvPr>
        </p:nvSpPr>
        <p:spPr>
          <a:xfrm>
            <a:off x="609600" y="1600200"/>
            <a:ext cx="10972800" cy="4967600"/>
          </a:xfrm>
          <a:prstGeom prst="rect">
            <a:avLst/>
          </a:prstGeom>
          <a:noFill/>
          <a:ln>
            <a:noFill/>
          </a:ln>
        </p:spPr>
        <p:txBody>
          <a:bodyPr spcFirstLastPara="1" wrap="square" lIns="97525" tIns="97525" rIns="97525" bIns="97525" anchor="t" anchorCtr="0">
            <a:noAutofit/>
          </a:bodyPr>
          <a:lstStyle>
            <a:lvl1pPr marL="609585" lvl="0" indent="-465655" algn="l">
              <a:lnSpc>
                <a:spcPct val="100000"/>
              </a:lnSpc>
              <a:spcBef>
                <a:spcPts val="533"/>
              </a:spcBef>
              <a:spcAft>
                <a:spcPts val="0"/>
              </a:spcAft>
              <a:buSzPts val="1900"/>
              <a:buChar char="●"/>
              <a:defRPr/>
            </a:lvl1pPr>
            <a:lvl2pPr marL="1219170" lvl="1" indent="-380990" algn="l">
              <a:lnSpc>
                <a:spcPct val="100000"/>
              </a:lnSpc>
              <a:spcBef>
                <a:spcPts val="533"/>
              </a:spcBef>
              <a:spcAft>
                <a:spcPts val="0"/>
              </a:spcAft>
              <a:buSzPts val="900"/>
              <a:buChar char="➤"/>
              <a:defRPr/>
            </a:lvl2pPr>
            <a:lvl3pPr marL="1828754" lvl="2" indent="-397923" algn="l">
              <a:lnSpc>
                <a:spcPct val="100000"/>
              </a:lnSpc>
              <a:spcBef>
                <a:spcPts val="400"/>
              </a:spcBef>
              <a:spcAft>
                <a:spcPts val="0"/>
              </a:spcAft>
              <a:buSzPts val="1100"/>
              <a:buChar char="-"/>
              <a:defRPr/>
            </a:lvl3pPr>
            <a:lvl4pPr marL="2438339" lvl="3" indent="-389457" algn="l">
              <a:lnSpc>
                <a:spcPct val="100000"/>
              </a:lnSpc>
              <a:spcBef>
                <a:spcPts val="400"/>
              </a:spcBef>
              <a:spcAft>
                <a:spcPts val="0"/>
              </a:spcAft>
              <a:buSzPts val="1000"/>
              <a:buChar char="-"/>
              <a:defRPr/>
            </a:lvl4pPr>
            <a:lvl5pPr marL="3047924" lvl="4" indent="-380990" algn="l">
              <a:lnSpc>
                <a:spcPct val="100000"/>
              </a:lnSpc>
              <a:spcBef>
                <a:spcPts val="400"/>
              </a:spcBef>
              <a:spcAft>
                <a:spcPts val="0"/>
              </a:spcAft>
              <a:buSzPts val="900"/>
              <a:buChar char="-"/>
              <a:defRPr sz="1867"/>
            </a:lvl5pPr>
            <a:lvl6pPr marL="3657509" lvl="5" indent="-397923" algn="l">
              <a:lnSpc>
                <a:spcPct val="100000"/>
              </a:lnSpc>
              <a:spcBef>
                <a:spcPts val="400"/>
              </a:spcBef>
              <a:spcAft>
                <a:spcPts val="0"/>
              </a:spcAft>
              <a:buSzPts val="1100"/>
              <a:buChar char="●"/>
              <a:defRPr sz="1867"/>
            </a:lvl6pPr>
            <a:lvl7pPr marL="4267093" lvl="6" indent="-397923" algn="l">
              <a:lnSpc>
                <a:spcPct val="100000"/>
              </a:lnSpc>
              <a:spcBef>
                <a:spcPts val="400"/>
              </a:spcBef>
              <a:spcAft>
                <a:spcPts val="0"/>
              </a:spcAft>
              <a:buSzPts val="1100"/>
              <a:buChar char="●"/>
              <a:defRPr sz="1867"/>
            </a:lvl7pPr>
            <a:lvl8pPr marL="4876678" lvl="7" indent="-423323" algn="l">
              <a:lnSpc>
                <a:spcPct val="100000"/>
              </a:lnSpc>
              <a:spcBef>
                <a:spcPts val="400"/>
              </a:spcBef>
              <a:spcAft>
                <a:spcPts val="0"/>
              </a:spcAft>
              <a:buSzPts val="1400"/>
              <a:buFont typeface="Constantia"/>
              <a:buChar char="•"/>
              <a:defRPr sz="1867"/>
            </a:lvl8pPr>
            <a:lvl9pPr marL="5486263" lvl="8" indent="-423323" algn="l">
              <a:lnSpc>
                <a:spcPct val="100000"/>
              </a:lnSpc>
              <a:spcBef>
                <a:spcPts val="400"/>
              </a:spcBef>
              <a:spcAft>
                <a:spcPts val="0"/>
              </a:spcAft>
              <a:buSzPts val="1400"/>
              <a:buFont typeface="Constantia"/>
              <a:buChar char="•"/>
              <a:defRPr sz="1867"/>
            </a:lvl9pPr>
          </a:lstStyle>
          <a:p>
            <a:endParaRPr/>
          </a:p>
        </p:txBody>
      </p:sp>
      <p:pic>
        <p:nvPicPr>
          <p:cNvPr id="21" name="Google Shape;21;p5"/>
          <p:cNvPicPr preferRelativeResize="0"/>
          <p:nvPr/>
        </p:nvPicPr>
        <p:blipFill rotWithShape="1">
          <a:blip r:embed="rId2" cstate="screen">
            <a:alphaModFix amt="70000"/>
            <a:extLst>
              <a:ext uri="{28A0092B-C50C-407E-A947-70E740481C1C}">
                <a14:useLocalDpi xmlns:a14="http://schemas.microsoft.com/office/drawing/2010/main"/>
              </a:ext>
            </a:extLst>
          </a:blip>
          <a:srcRect/>
          <a:stretch/>
        </p:blipFill>
        <p:spPr>
          <a:xfrm>
            <a:off x="10176072" y="4981137"/>
            <a:ext cx="1810179" cy="1604271"/>
          </a:xfrm>
          <a:prstGeom prst="rect">
            <a:avLst/>
          </a:prstGeom>
          <a:noFill/>
          <a:ln>
            <a:noFill/>
          </a:ln>
        </p:spPr>
      </p:pic>
    </p:spTree>
    <p:extLst>
      <p:ext uri="{BB962C8B-B14F-4D97-AF65-F5344CB8AC3E}">
        <p14:creationId xmlns:p14="http://schemas.microsoft.com/office/powerpoint/2010/main" val="2285961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711200" y="1371600"/>
            <a:ext cx="10468864" cy="1828800"/>
          </a:xfrm>
          <a:prstGeom prst="rect">
            <a:avLst/>
          </a:prstGeom>
          <a:noFill/>
          <a:ln>
            <a:noFill/>
          </a:ln>
        </p:spPr>
        <p:txBody>
          <a:bodyPr spcFirstLastPara="1" wrap="square" lIns="0" tIns="0" rIns="26000" bIns="0" anchor="b" anchorCtr="0">
            <a:noAutofit/>
          </a:bodyPr>
          <a:lstStyle>
            <a:lvl1pPr lvl="0" algn="l">
              <a:lnSpc>
                <a:spcPct val="100000"/>
              </a:lnSpc>
              <a:spcBef>
                <a:spcPts val="0"/>
              </a:spcBef>
              <a:spcAft>
                <a:spcPts val="0"/>
              </a:spcAft>
              <a:buClr>
                <a:schemeClr val="lt1"/>
              </a:buClr>
              <a:buSzPts val="5625"/>
              <a:buFont typeface="Arial"/>
              <a:buNone/>
              <a:defRPr sz="5625"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711200" y="3228536"/>
            <a:ext cx="10472928" cy="1752600"/>
          </a:xfrm>
          <a:prstGeom prst="rect">
            <a:avLst/>
          </a:prstGeom>
          <a:noFill/>
          <a:ln>
            <a:noFill/>
          </a:ln>
        </p:spPr>
        <p:txBody>
          <a:bodyPr spcFirstLastPara="1" wrap="square" lIns="0" tIns="65000" rIns="26000" bIns="65000" anchor="t" anchorCtr="0">
            <a:noAutofit/>
          </a:bodyPr>
          <a:lstStyle>
            <a:lvl1pPr marR="45718" lvl="0" algn="l">
              <a:lnSpc>
                <a:spcPct val="100000"/>
              </a:lnSpc>
              <a:spcBef>
                <a:spcPts val="520"/>
              </a:spcBef>
              <a:spcAft>
                <a:spcPts val="0"/>
              </a:spcAft>
              <a:buSzPts val="2471"/>
              <a:buNone/>
              <a:defRPr>
                <a:solidFill>
                  <a:schemeClr val="lt1"/>
                </a:solidFill>
                <a:latin typeface="Arial"/>
                <a:ea typeface="Arial"/>
                <a:cs typeface="Arial"/>
                <a:sym typeface="Arial"/>
              </a:defRPr>
            </a:lvl1pPr>
            <a:lvl2pPr lvl="1" algn="ctr">
              <a:lnSpc>
                <a:spcPct val="100000"/>
              </a:lnSpc>
              <a:spcBef>
                <a:spcPts val="360"/>
              </a:spcBef>
              <a:spcAft>
                <a:spcPts val="0"/>
              </a:spcAft>
              <a:buSzPts val="90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1" name="Google Shape;21;p26"/>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609600" y="704088"/>
            <a:ext cx="11074400" cy="1143000"/>
          </a:xfrm>
          <a:prstGeom prst="rect">
            <a:avLst/>
          </a:prstGeom>
          <a:noFill/>
          <a:ln>
            <a:noFill/>
          </a:ln>
        </p:spPr>
        <p:txBody>
          <a:bodyPr spcFirstLastPara="1" wrap="square" lIns="0" tIns="65000" rIns="0" bIns="0" anchor="b" anchorCtr="0">
            <a:noAutofit/>
          </a:bodyPr>
          <a:lstStyle>
            <a:lvl1pPr lvl="0" algn="l">
              <a:lnSpc>
                <a:spcPct val="100000"/>
              </a:lnSpc>
              <a:spcBef>
                <a:spcPts val="0"/>
              </a:spcBef>
              <a:spcAft>
                <a:spcPts val="0"/>
              </a:spcAft>
              <a:buClr>
                <a:schemeClr val="dk2"/>
              </a:buClr>
              <a:buSzPts val="4992"/>
              <a:buFont typeface="Arial"/>
              <a:buNone/>
              <a:defRPr sz="4992" b="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7"/>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625"/>
              <a:buFont typeface="Arial"/>
              <a:buNone/>
              <a:defRPr sz="5625" b="0" cap="none">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707136" y="2704664"/>
            <a:ext cx="10363200" cy="1509712"/>
          </a:xfrm>
          <a:prstGeom prst="rect">
            <a:avLst/>
          </a:prstGeom>
          <a:noFill/>
          <a:ln>
            <a:noFill/>
          </a:ln>
        </p:spPr>
        <p:txBody>
          <a:bodyPr spcFirstLastPara="1" wrap="square" lIns="65000" tIns="65000" rIns="65000" bIns="65000" anchor="t" anchorCtr="0">
            <a:noAutofit/>
          </a:bodyPr>
          <a:lstStyle>
            <a:lvl1pPr marL="457200" lvl="0" indent="-228600" algn="l">
              <a:lnSpc>
                <a:spcPct val="100000"/>
              </a:lnSpc>
              <a:spcBef>
                <a:spcPts val="436"/>
              </a:spcBef>
              <a:spcAft>
                <a:spcPts val="0"/>
              </a:spcAft>
              <a:buSzPts val="2071"/>
              <a:buNone/>
              <a:defRPr sz="2180">
                <a:solidFill>
                  <a:schemeClr val="lt1"/>
                </a:solidFill>
              </a:defRPr>
            </a:lvl1pPr>
            <a:lvl2pPr marL="914400" lvl="1" indent="-228600" algn="l">
              <a:lnSpc>
                <a:spcPct val="100000"/>
              </a:lnSpc>
              <a:spcBef>
                <a:spcPts val="366"/>
              </a:spcBef>
              <a:spcAft>
                <a:spcPts val="0"/>
              </a:spcAft>
              <a:buSzPts val="914"/>
              <a:buNone/>
              <a:defRPr sz="1828">
                <a:solidFill>
                  <a:schemeClr val="lt1"/>
                </a:solidFill>
              </a:defRPr>
            </a:lvl2pPr>
            <a:lvl3pPr marL="1371600" lvl="2" indent="-228600" algn="l">
              <a:lnSpc>
                <a:spcPct val="100000"/>
              </a:lnSpc>
              <a:spcBef>
                <a:spcPts val="323"/>
              </a:spcBef>
              <a:spcAft>
                <a:spcPts val="0"/>
              </a:spcAft>
              <a:buSzPts val="1132"/>
              <a:buNone/>
              <a:defRPr sz="1617">
                <a:solidFill>
                  <a:schemeClr val="lt1"/>
                </a:solidFill>
              </a:defRPr>
            </a:lvl3pPr>
            <a:lvl4pPr marL="1828800" lvl="3" indent="-228600" algn="l">
              <a:lnSpc>
                <a:spcPct val="100000"/>
              </a:lnSpc>
              <a:spcBef>
                <a:spcPts val="281"/>
              </a:spcBef>
              <a:spcAft>
                <a:spcPts val="0"/>
              </a:spcAft>
              <a:buSzPts val="914"/>
              <a:buNone/>
              <a:defRPr sz="1406">
                <a:solidFill>
                  <a:schemeClr val="lt1"/>
                </a:solidFill>
              </a:defRPr>
            </a:lvl4pPr>
            <a:lvl5pPr marL="2286000" lvl="4" indent="-228600" algn="l">
              <a:lnSpc>
                <a:spcPct val="100000"/>
              </a:lnSpc>
              <a:spcBef>
                <a:spcPts val="281"/>
              </a:spcBef>
              <a:spcAft>
                <a:spcPts val="0"/>
              </a:spcAft>
              <a:buSzPts val="914"/>
              <a:buNone/>
              <a:defRPr sz="1406">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8" name="Google Shape;28;p2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609600" y="1920085"/>
            <a:ext cx="5384800" cy="4434840"/>
          </a:xfrm>
          <a:prstGeom prst="rect">
            <a:avLst/>
          </a:prstGeom>
          <a:noFill/>
          <a:ln>
            <a:noFill/>
          </a:ln>
        </p:spPr>
        <p:txBody>
          <a:bodyPr spcFirstLastPara="1" wrap="square" lIns="130025" tIns="65000" rIns="130025" bIns="65000" anchor="t" anchorCtr="0">
            <a:no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2" name="Google Shape;32;p29"/>
          <p:cNvSpPr txBox="1">
            <a:spLocks noGrp="1"/>
          </p:cNvSpPr>
          <p:nvPr>
            <p:ph type="body" idx="2"/>
          </p:nvPr>
        </p:nvSpPr>
        <p:spPr>
          <a:xfrm>
            <a:off x="6197600" y="1920085"/>
            <a:ext cx="5384800" cy="4434840"/>
          </a:xfrm>
          <a:prstGeom prst="rect">
            <a:avLst/>
          </a:prstGeom>
          <a:noFill/>
          <a:ln>
            <a:noFill/>
          </a:ln>
        </p:spPr>
        <p:txBody>
          <a:bodyPr spcFirstLastPara="1" wrap="square" lIns="130025" tIns="65000" rIns="130025" bIns="65000" anchor="t" anchorCtr="0">
            <a:no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3" name="Google Shape;33;p2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lvl1pPr lvl="0" algn="l">
              <a:lnSpc>
                <a:spcPct val="100000"/>
              </a:lnSpc>
              <a:spcBef>
                <a:spcPts val="0"/>
              </a:spcBef>
              <a:spcAft>
                <a:spcPts val="0"/>
              </a:spcAft>
              <a:buClr>
                <a:schemeClr val="accent1"/>
              </a:buClr>
              <a:buSzPts val="4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609600" y="1855248"/>
            <a:ext cx="5386917" cy="659352"/>
          </a:xfrm>
          <a:prstGeom prst="rect">
            <a:avLst/>
          </a:prstGeom>
          <a:noFill/>
          <a:ln>
            <a:noFill/>
          </a:ln>
        </p:spPr>
        <p:txBody>
          <a:bodyPr spcFirstLastPara="1" wrap="square" lIns="65000" tIns="0" rIns="65000" bIns="0" anchor="ctr" anchorCtr="0">
            <a:noAutofit/>
          </a:bodyPr>
          <a:lstStyle>
            <a:lvl1pPr marL="457200" lvl="0" indent="-228600" algn="l">
              <a:lnSpc>
                <a:spcPct val="100000"/>
              </a:lnSpc>
              <a:spcBef>
                <a:spcPts val="478"/>
              </a:spcBef>
              <a:spcAft>
                <a:spcPts val="0"/>
              </a:spcAft>
              <a:buSzPts val="2271"/>
              <a:buNone/>
              <a:defRPr sz="2391" b="1" cap="none">
                <a:solidFill>
                  <a:schemeClr val="dk2"/>
                </a:solidFill>
              </a:defRPr>
            </a:lvl1pPr>
            <a:lvl2pPr marL="914400" lvl="1" indent="-228600" algn="l">
              <a:lnSpc>
                <a:spcPct val="100000"/>
              </a:lnSpc>
              <a:spcBef>
                <a:spcPts val="394"/>
              </a:spcBef>
              <a:spcAft>
                <a:spcPts val="0"/>
              </a:spcAft>
              <a:buSzPts val="985"/>
              <a:buNone/>
              <a:defRPr sz="1969" b="1"/>
            </a:lvl2pPr>
            <a:lvl3pPr marL="1371600" lvl="2" indent="-228600" algn="l">
              <a:lnSpc>
                <a:spcPct val="100000"/>
              </a:lnSpc>
              <a:spcBef>
                <a:spcPts val="366"/>
              </a:spcBef>
              <a:spcAft>
                <a:spcPts val="0"/>
              </a:spcAft>
              <a:buSzPts val="1280"/>
              <a:buNone/>
              <a:defRPr sz="1828" b="1"/>
            </a:lvl3pPr>
            <a:lvl4pPr marL="1828800" lvl="3" indent="-228600" algn="l">
              <a:lnSpc>
                <a:spcPct val="100000"/>
              </a:lnSpc>
              <a:spcBef>
                <a:spcPts val="323"/>
              </a:spcBef>
              <a:spcAft>
                <a:spcPts val="0"/>
              </a:spcAft>
              <a:buSzPts val="1051"/>
              <a:buNone/>
              <a:defRPr sz="1617" b="1"/>
            </a:lvl4pPr>
            <a:lvl5pPr marL="2286000" lvl="4" indent="-228600" algn="l">
              <a:lnSpc>
                <a:spcPct val="100000"/>
              </a:lnSpc>
              <a:spcBef>
                <a:spcPts val="323"/>
              </a:spcBef>
              <a:spcAft>
                <a:spcPts val="0"/>
              </a:spcAft>
              <a:buSzPts val="1051"/>
              <a:buNone/>
              <a:defRPr sz="1617"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30"/>
          <p:cNvSpPr txBox="1">
            <a:spLocks noGrp="1"/>
          </p:cNvSpPr>
          <p:nvPr>
            <p:ph type="body" idx="2"/>
          </p:nvPr>
        </p:nvSpPr>
        <p:spPr>
          <a:xfrm>
            <a:off x="6193369" y="1859759"/>
            <a:ext cx="5389033" cy="654843"/>
          </a:xfrm>
          <a:prstGeom prst="rect">
            <a:avLst/>
          </a:prstGeom>
          <a:noFill/>
          <a:ln>
            <a:noFill/>
          </a:ln>
        </p:spPr>
        <p:txBody>
          <a:bodyPr spcFirstLastPara="1" wrap="square" lIns="65000" tIns="0" rIns="65000" bIns="0" anchor="ctr" anchorCtr="0">
            <a:noAutofit/>
          </a:bodyPr>
          <a:lstStyle>
            <a:lvl1pPr marL="457200" lvl="0" indent="-228600" algn="l">
              <a:lnSpc>
                <a:spcPct val="100000"/>
              </a:lnSpc>
              <a:spcBef>
                <a:spcPts val="478"/>
              </a:spcBef>
              <a:spcAft>
                <a:spcPts val="0"/>
              </a:spcAft>
              <a:buSzPts val="2271"/>
              <a:buNone/>
              <a:defRPr sz="2391" b="1" cap="none">
                <a:solidFill>
                  <a:schemeClr val="dk2"/>
                </a:solidFill>
              </a:defRPr>
            </a:lvl1pPr>
            <a:lvl2pPr marL="914400" lvl="1" indent="-228600" algn="l">
              <a:lnSpc>
                <a:spcPct val="100000"/>
              </a:lnSpc>
              <a:spcBef>
                <a:spcPts val="394"/>
              </a:spcBef>
              <a:spcAft>
                <a:spcPts val="0"/>
              </a:spcAft>
              <a:buSzPts val="985"/>
              <a:buNone/>
              <a:defRPr sz="1969" b="1"/>
            </a:lvl2pPr>
            <a:lvl3pPr marL="1371600" lvl="2" indent="-228600" algn="l">
              <a:lnSpc>
                <a:spcPct val="100000"/>
              </a:lnSpc>
              <a:spcBef>
                <a:spcPts val="366"/>
              </a:spcBef>
              <a:spcAft>
                <a:spcPts val="0"/>
              </a:spcAft>
              <a:buSzPts val="1280"/>
              <a:buNone/>
              <a:defRPr sz="1828" b="1"/>
            </a:lvl3pPr>
            <a:lvl4pPr marL="1828800" lvl="3" indent="-228600" algn="l">
              <a:lnSpc>
                <a:spcPct val="100000"/>
              </a:lnSpc>
              <a:spcBef>
                <a:spcPts val="323"/>
              </a:spcBef>
              <a:spcAft>
                <a:spcPts val="0"/>
              </a:spcAft>
              <a:buSzPts val="1051"/>
              <a:buNone/>
              <a:defRPr sz="1617" b="1"/>
            </a:lvl4pPr>
            <a:lvl5pPr marL="2286000" lvl="4" indent="-228600" algn="l">
              <a:lnSpc>
                <a:spcPct val="100000"/>
              </a:lnSpc>
              <a:spcBef>
                <a:spcPts val="323"/>
              </a:spcBef>
              <a:spcAft>
                <a:spcPts val="0"/>
              </a:spcAft>
              <a:buSzPts val="1051"/>
              <a:buNone/>
              <a:defRPr sz="1617"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30"/>
          <p:cNvSpPr txBox="1">
            <a:spLocks noGrp="1"/>
          </p:cNvSpPr>
          <p:nvPr>
            <p:ph type="body" idx="3"/>
          </p:nvPr>
        </p:nvSpPr>
        <p:spPr>
          <a:xfrm>
            <a:off x="609600" y="2514600"/>
            <a:ext cx="5386917" cy="3845720"/>
          </a:xfrm>
          <a:prstGeom prst="rect">
            <a:avLst/>
          </a:prstGeom>
          <a:noFill/>
          <a:ln>
            <a:noFill/>
          </a:ln>
        </p:spPr>
        <p:txBody>
          <a:bodyPr spcFirstLastPara="1" wrap="square" lIns="130025" tIns="0" rIns="130025" bIns="65000" anchor="t" anchorCtr="0">
            <a:noAutofit/>
          </a:bodyPr>
          <a:lstStyle>
            <a:lvl1pPr marL="457200" lvl="0" indent="-360108" algn="l">
              <a:lnSpc>
                <a:spcPct val="100000"/>
              </a:lnSpc>
              <a:spcBef>
                <a:spcPts val="436"/>
              </a:spcBef>
              <a:spcAft>
                <a:spcPts val="0"/>
              </a:spcAft>
              <a:buSzPts val="2071"/>
              <a:buChar char="●"/>
              <a:defRPr sz="2180"/>
            </a:lvl1pPr>
            <a:lvl2pPr marL="914400" lvl="1" indent="-291147" algn="l">
              <a:lnSpc>
                <a:spcPct val="100000"/>
              </a:lnSpc>
              <a:spcBef>
                <a:spcPts val="394"/>
              </a:spcBef>
              <a:spcAft>
                <a:spcPts val="0"/>
              </a:spcAft>
              <a:buSzPts val="985"/>
              <a:buChar char="➤"/>
              <a:defRPr sz="1969"/>
            </a:lvl2pPr>
            <a:lvl3pPr marL="1371600" lvl="2" indent="-309880" algn="l">
              <a:lnSpc>
                <a:spcPct val="100000"/>
              </a:lnSpc>
              <a:spcBef>
                <a:spcPts val="366"/>
              </a:spcBef>
              <a:spcAft>
                <a:spcPts val="0"/>
              </a:spcAft>
              <a:buSzPts val="1280"/>
              <a:buChar char="-"/>
              <a:defRPr sz="1828"/>
            </a:lvl3pPr>
            <a:lvl4pPr marL="1828800" lvl="3" indent="-295338" algn="l">
              <a:lnSpc>
                <a:spcPct val="100000"/>
              </a:lnSpc>
              <a:spcBef>
                <a:spcPts val="323"/>
              </a:spcBef>
              <a:spcAft>
                <a:spcPts val="0"/>
              </a:spcAft>
              <a:buSzPts val="1051"/>
              <a:buChar char="-"/>
              <a:defRPr sz="1617"/>
            </a:lvl4pPr>
            <a:lvl5pPr marL="2286000" lvl="4" indent="-295338" algn="l">
              <a:lnSpc>
                <a:spcPct val="100000"/>
              </a:lnSpc>
              <a:spcBef>
                <a:spcPts val="323"/>
              </a:spcBef>
              <a:spcAft>
                <a:spcPts val="0"/>
              </a:spcAft>
              <a:buSzPts val="1051"/>
              <a:buChar char="-"/>
              <a:defRPr sz="1617"/>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30"/>
          <p:cNvSpPr txBox="1">
            <a:spLocks noGrp="1"/>
          </p:cNvSpPr>
          <p:nvPr>
            <p:ph type="body" idx="4"/>
          </p:nvPr>
        </p:nvSpPr>
        <p:spPr>
          <a:xfrm>
            <a:off x="6193369" y="2514600"/>
            <a:ext cx="5389033" cy="3845720"/>
          </a:xfrm>
          <a:prstGeom prst="rect">
            <a:avLst/>
          </a:prstGeom>
          <a:noFill/>
          <a:ln>
            <a:noFill/>
          </a:ln>
        </p:spPr>
        <p:txBody>
          <a:bodyPr spcFirstLastPara="1" wrap="square" lIns="130025" tIns="0" rIns="130025" bIns="65000" anchor="t" anchorCtr="0">
            <a:noAutofit/>
          </a:bodyPr>
          <a:lstStyle>
            <a:lvl1pPr marL="457200" lvl="0" indent="-360108" algn="l">
              <a:lnSpc>
                <a:spcPct val="100000"/>
              </a:lnSpc>
              <a:spcBef>
                <a:spcPts val="436"/>
              </a:spcBef>
              <a:spcAft>
                <a:spcPts val="0"/>
              </a:spcAft>
              <a:buSzPts val="2071"/>
              <a:buChar char="●"/>
              <a:defRPr sz="2180"/>
            </a:lvl1pPr>
            <a:lvl2pPr marL="914400" lvl="1" indent="-291147" algn="l">
              <a:lnSpc>
                <a:spcPct val="100000"/>
              </a:lnSpc>
              <a:spcBef>
                <a:spcPts val="394"/>
              </a:spcBef>
              <a:spcAft>
                <a:spcPts val="0"/>
              </a:spcAft>
              <a:buSzPts val="985"/>
              <a:buChar char="➤"/>
              <a:defRPr sz="1969"/>
            </a:lvl2pPr>
            <a:lvl3pPr marL="1371600" lvl="2" indent="-309880" algn="l">
              <a:lnSpc>
                <a:spcPct val="100000"/>
              </a:lnSpc>
              <a:spcBef>
                <a:spcPts val="366"/>
              </a:spcBef>
              <a:spcAft>
                <a:spcPts val="0"/>
              </a:spcAft>
              <a:buSzPts val="1280"/>
              <a:buChar char="-"/>
              <a:defRPr sz="1828"/>
            </a:lvl3pPr>
            <a:lvl4pPr marL="1828800" lvl="3" indent="-295338" algn="l">
              <a:lnSpc>
                <a:spcPct val="100000"/>
              </a:lnSpc>
              <a:spcBef>
                <a:spcPts val="323"/>
              </a:spcBef>
              <a:spcAft>
                <a:spcPts val="0"/>
              </a:spcAft>
              <a:buSzPts val="1051"/>
              <a:buChar char="-"/>
              <a:defRPr sz="1617"/>
            </a:lvl4pPr>
            <a:lvl5pPr marL="2286000" lvl="4" indent="-295338" algn="l">
              <a:lnSpc>
                <a:spcPct val="100000"/>
              </a:lnSpc>
              <a:spcBef>
                <a:spcPts val="323"/>
              </a:spcBef>
              <a:spcAft>
                <a:spcPts val="0"/>
              </a:spcAft>
              <a:buSzPts val="1051"/>
              <a:buChar char="-"/>
              <a:defRPr sz="1617"/>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30"/>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4766733" y="1905000"/>
            <a:ext cx="6815667" cy="4343400"/>
          </a:xfrm>
          <a:prstGeom prst="rect">
            <a:avLst/>
          </a:prstGeom>
          <a:noFill/>
          <a:ln>
            <a:noFill/>
          </a:ln>
        </p:spPr>
        <p:txBody>
          <a:bodyPr spcFirstLastPara="1" wrap="square" lIns="130025" tIns="0" rIns="130025" bIns="65000" anchor="t" anchorCtr="0">
            <a:noAutofit/>
          </a:bodyPr>
          <a:lstStyle>
            <a:lvl1pPr marL="457200" lvl="0" indent="-228600" algn="l">
              <a:lnSpc>
                <a:spcPct val="100000"/>
              </a:lnSpc>
              <a:spcBef>
                <a:spcPts val="562"/>
              </a:spcBef>
              <a:spcAft>
                <a:spcPts val="0"/>
              </a:spcAft>
              <a:buSzPts val="2671"/>
              <a:buNone/>
              <a:defRPr sz="2812"/>
            </a:lvl1pPr>
            <a:lvl2pPr marL="914400" lvl="1" indent="-311213" algn="l">
              <a:lnSpc>
                <a:spcPct val="100000"/>
              </a:lnSpc>
              <a:spcBef>
                <a:spcPts val="520"/>
              </a:spcBef>
              <a:spcAft>
                <a:spcPts val="0"/>
              </a:spcAft>
              <a:buSzPts val="1301"/>
              <a:buChar char="➤"/>
              <a:defRPr sz="2601"/>
            </a:lvl2pPr>
            <a:lvl3pPr marL="1371600" lvl="2" indent="-334899" algn="l">
              <a:lnSpc>
                <a:spcPct val="100000"/>
              </a:lnSpc>
              <a:spcBef>
                <a:spcPts val="478"/>
              </a:spcBef>
              <a:spcAft>
                <a:spcPts val="0"/>
              </a:spcAft>
              <a:buSzPts val="1674"/>
              <a:buChar char="-"/>
              <a:defRPr sz="2391"/>
            </a:lvl3pPr>
            <a:lvl4pPr marL="1828800" lvl="3" indent="-309880" algn="l">
              <a:lnSpc>
                <a:spcPct val="100000"/>
              </a:lnSpc>
              <a:spcBef>
                <a:spcPts val="394"/>
              </a:spcBef>
              <a:spcAft>
                <a:spcPts val="0"/>
              </a:spcAft>
              <a:buSzPts val="1280"/>
              <a:buChar char="-"/>
              <a:defRPr sz="1969"/>
            </a:lvl4pPr>
            <a:lvl5pPr marL="2286000" lvl="4" indent="-304038" algn="l">
              <a:lnSpc>
                <a:spcPct val="100000"/>
              </a:lnSpc>
              <a:spcBef>
                <a:spcPts val="366"/>
              </a:spcBef>
              <a:spcAft>
                <a:spcPts val="0"/>
              </a:spcAft>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31"/>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lvl1pPr lvl="0" algn="l">
              <a:lnSpc>
                <a:spcPct val="100000"/>
              </a:lnSpc>
              <a:spcBef>
                <a:spcPts val="0"/>
              </a:spcBef>
              <a:spcAft>
                <a:spcPts val="0"/>
              </a:spcAft>
              <a:buClr>
                <a:schemeClr val="accent1"/>
              </a:buClr>
              <a:buSzPts val="4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body" idx="2"/>
          </p:nvPr>
        </p:nvSpPr>
        <p:spPr>
          <a:xfrm>
            <a:off x="609600" y="1905000"/>
            <a:ext cx="4165600" cy="4343400"/>
          </a:xfrm>
          <a:prstGeom prst="rect">
            <a:avLst/>
          </a:prstGeom>
          <a:noFill/>
          <a:ln>
            <a:noFill/>
          </a:ln>
        </p:spPr>
        <p:txBody>
          <a:bodyPr spcFirstLastPara="1" wrap="square" lIns="130025" tIns="0" rIns="130025" bIns="65000" anchor="t" anchorCtr="0">
            <a:noAutofit/>
          </a:bodyPr>
          <a:lstStyle>
            <a:lvl1pPr marL="457200" lvl="0" indent="-360108" algn="l">
              <a:lnSpc>
                <a:spcPct val="100000"/>
              </a:lnSpc>
              <a:spcBef>
                <a:spcPts val="436"/>
              </a:spcBef>
              <a:spcAft>
                <a:spcPts val="0"/>
              </a:spcAft>
              <a:buSzPts val="2071"/>
              <a:buChar char="●"/>
              <a:defRPr sz="2180"/>
            </a:lvl1pPr>
            <a:lvl2pPr marL="914400" lvl="1" indent="-291147" algn="l">
              <a:lnSpc>
                <a:spcPct val="100000"/>
              </a:lnSpc>
              <a:spcBef>
                <a:spcPts val="394"/>
              </a:spcBef>
              <a:spcAft>
                <a:spcPts val="0"/>
              </a:spcAft>
              <a:buSzPts val="985"/>
              <a:buChar char="➤"/>
              <a:defRPr sz="1969"/>
            </a:lvl2pPr>
            <a:lvl3pPr marL="1371600" lvl="2" indent="-309880" algn="l">
              <a:lnSpc>
                <a:spcPct val="100000"/>
              </a:lnSpc>
              <a:spcBef>
                <a:spcPts val="366"/>
              </a:spcBef>
              <a:spcAft>
                <a:spcPts val="0"/>
              </a:spcAft>
              <a:buSzPts val="1280"/>
              <a:buChar char="-"/>
              <a:defRPr sz="1828"/>
            </a:lvl3pPr>
            <a:lvl4pPr marL="1828800" lvl="3" indent="-295338" algn="l">
              <a:lnSpc>
                <a:spcPct val="100000"/>
              </a:lnSpc>
              <a:spcBef>
                <a:spcPts val="323"/>
              </a:spcBef>
              <a:spcAft>
                <a:spcPts val="0"/>
              </a:spcAft>
              <a:buSzPts val="1051"/>
              <a:buChar char="-"/>
              <a:defRPr sz="1617"/>
            </a:lvl4pPr>
            <a:lvl5pPr marL="2286000" lvl="4" indent="-295338" algn="l">
              <a:lnSpc>
                <a:spcPct val="100000"/>
              </a:lnSpc>
              <a:spcBef>
                <a:spcPts val="323"/>
              </a:spcBef>
              <a:spcAft>
                <a:spcPts val="0"/>
              </a:spcAft>
              <a:buSzPts val="1051"/>
              <a:buChar char="-"/>
              <a:defRPr sz="1617"/>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31"/>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ark" type="tx">
  <p:cSld name="TITLE_AND_BODY">
    <p:bg>
      <p:bgPr>
        <a:blipFill>
          <a:blip r:embed="rId2">
            <a:alphaModFix/>
          </a:blip>
          <a:stretch>
            <a:fillRect/>
          </a:stretch>
        </a:blipFill>
        <a:effectLst/>
      </p:bgPr>
    </p:bg>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lvl1pPr marR="0" lvl="0" algn="l" rtl="0">
              <a:lnSpc>
                <a:spcPct val="100000"/>
              </a:lnSpc>
              <a:spcBef>
                <a:spcPts val="0"/>
              </a:spcBef>
              <a:spcAft>
                <a:spcPts val="0"/>
              </a:spcAft>
              <a:buClr>
                <a:schemeClr val="accent1"/>
              </a:buClr>
              <a:buSzPts val="4992"/>
              <a:buFont typeface="Arial"/>
              <a:buNone/>
              <a:defRPr sz="4992"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609600" y="1935480"/>
            <a:ext cx="10972800" cy="4389120"/>
          </a:xfrm>
          <a:prstGeom prst="rect">
            <a:avLst/>
          </a:prstGeom>
          <a:noFill/>
          <a:ln>
            <a:noFill/>
          </a:ln>
        </p:spPr>
        <p:txBody>
          <a:bodyPr spcFirstLastPara="1" wrap="square" lIns="130025" tIns="65000" rIns="130025" bIns="65000" anchor="t" anchorCtr="0">
            <a:noAutofit/>
          </a:bodyPr>
          <a:lstStyle>
            <a:lvl1pPr marL="457200" marR="0" lvl="0" indent="-385508" algn="l" rtl="0">
              <a:lnSpc>
                <a:spcPct val="100000"/>
              </a:lnSpc>
              <a:spcBef>
                <a:spcPts val="520"/>
              </a:spcBef>
              <a:spcAft>
                <a:spcPts val="0"/>
              </a:spcAft>
              <a:buClr>
                <a:schemeClr val="accent1"/>
              </a:buClr>
              <a:buSzPts val="2471"/>
              <a:buFont typeface="Noto Sans Symbols"/>
              <a:buChar char="●"/>
              <a:defRPr sz="2601" b="0" i="0" u="none" strike="noStrike" cap="none">
                <a:solidFill>
                  <a:schemeClr val="dk1"/>
                </a:solidFill>
                <a:latin typeface="Arial"/>
                <a:ea typeface="Arial"/>
                <a:cs typeface="Arial"/>
                <a:sym typeface="Arial"/>
              </a:defRPr>
            </a:lvl1pPr>
            <a:lvl2pPr marL="914400" marR="0" lvl="1" indent="-304546" algn="l" rtl="0">
              <a:lnSpc>
                <a:spcPct val="100000"/>
              </a:lnSpc>
              <a:spcBef>
                <a:spcPts val="478"/>
              </a:spcBef>
              <a:spcAft>
                <a:spcPts val="0"/>
              </a:spcAft>
              <a:buClr>
                <a:schemeClr val="accent1"/>
              </a:buClr>
              <a:buSzPts val="1196"/>
              <a:buFont typeface="Merriweather Sans"/>
              <a:buChar char="➤"/>
              <a:defRPr sz="2391" b="0" i="0" u="none" strike="noStrike" cap="none">
                <a:solidFill>
                  <a:srgbClr val="910D28"/>
                </a:solidFill>
                <a:latin typeface="Arial"/>
                <a:ea typeface="Arial"/>
                <a:cs typeface="Arial"/>
                <a:sym typeface="Arial"/>
              </a:defRPr>
            </a:lvl2pPr>
            <a:lvl3pPr marL="1371600" marR="0" lvl="2" indent="-322325" algn="l" rtl="0">
              <a:lnSpc>
                <a:spcPct val="100000"/>
              </a:lnSpc>
              <a:spcBef>
                <a:spcPts val="422"/>
              </a:spcBef>
              <a:spcAft>
                <a:spcPts val="0"/>
              </a:spcAft>
              <a:buClr>
                <a:schemeClr val="accent2"/>
              </a:buClr>
              <a:buSzPts val="1476"/>
              <a:buFont typeface="Merriweather Sans"/>
              <a:buChar char="-"/>
              <a:defRPr sz="2109" b="0" i="0" u="none" strike="noStrike" cap="none">
                <a:solidFill>
                  <a:schemeClr val="accent2"/>
                </a:solidFill>
                <a:latin typeface="Arial"/>
                <a:ea typeface="Arial"/>
                <a:cs typeface="Arial"/>
                <a:sym typeface="Arial"/>
              </a:defRPr>
            </a:lvl3pPr>
            <a:lvl4pPr marL="1828800" marR="0" lvl="3" indent="-309880" algn="l" rtl="0">
              <a:lnSpc>
                <a:spcPct val="100000"/>
              </a:lnSpc>
              <a:spcBef>
                <a:spcPts val="394"/>
              </a:spcBef>
              <a:spcAft>
                <a:spcPts val="0"/>
              </a:spcAft>
              <a:buClr>
                <a:schemeClr val="accent2"/>
              </a:buClr>
              <a:buSzPts val="1280"/>
              <a:buFont typeface="Merriweather Sans"/>
              <a:buChar char="-"/>
              <a:defRPr sz="1969" b="0" i="0" u="none" strike="noStrike" cap="none">
                <a:solidFill>
                  <a:schemeClr val="accent2"/>
                </a:solidFill>
                <a:latin typeface="Arial"/>
                <a:ea typeface="Arial"/>
                <a:cs typeface="Arial"/>
                <a:sym typeface="Arial"/>
              </a:defRPr>
            </a:lvl4pPr>
            <a:lvl5pPr marL="2286000" marR="0" lvl="4" indent="-309879" algn="l" rtl="0">
              <a:lnSpc>
                <a:spcPct val="100000"/>
              </a:lnSpc>
              <a:spcBef>
                <a:spcPts val="394"/>
              </a:spcBef>
              <a:spcAft>
                <a:spcPts val="0"/>
              </a:spcAft>
              <a:buClr>
                <a:schemeClr val="accent2"/>
              </a:buClr>
              <a:buSzPts val="1280"/>
              <a:buFont typeface="Merriweather Sans"/>
              <a:buChar char="-"/>
              <a:defRPr sz="1969" b="0" i="0" u="none" strike="noStrike" cap="none">
                <a:solidFill>
                  <a:schemeClr val="accent2"/>
                </a:solidFill>
                <a:latin typeface="Arial"/>
                <a:ea typeface="Arial"/>
                <a:cs typeface="Arial"/>
                <a:sym typeface="Arial"/>
              </a:defRPr>
            </a:lvl5pPr>
            <a:lvl6pPr marL="2743200" marR="0" lvl="5" indent="-321436" algn="l" rtl="0">
              <a:lnSpc>
                <a:spcPct val="100000"/>
              </a:lnSpc>
              <a:spcBef>
                <a:spcPts val="366"/>
              </a:spcBef>
              <a:spcAft>
                <a:spcPts val="0"/>
              </a:spcAft>
              <a:buClr>
                <a:schemeClr val="accent5"/>
              </a:buClr>
              <a:buSzPts val="1462"/>
              <a:buFont typeface="Noto Sans Symbols"/>
              <a:buChar char="●"/>
              <a:defRPr sz="1828" b="0" i="0" u="none" strike="noStrike" cap="none">
                <a:solidFill>
                  <a:schemeClr val="dk1"/>
                </a:solidFill>
                <a:latin typeface="Merriweather"/>
                <a:ea typeface="Merriweather"/>
                <a:cs typeface="Merriweather"/>
                <a:sym typeface="Merriweather"/>
              </a:defRPr>
            </a:lvl6pPr>
            <a:lvl7pPr marL="3200400" marR="0" lvl="6" indent="-310769" algn="l" rtl="0">
              <a:lnSpc>
                <a:spcPct val="100000"/>
              </a:lnSpc>
              <a:spcBef>
                <a:spcPts val="323"/>
              </a:spcBef>
              <a:spcAft>
                <a:spcPts val="0"/>
              </a:spcAft>
              <a:buClr>
                <a:schemeClr val="accent6"/>
              </a:buClr>
              <a:buSzPts val="1294"/>
              <a:buFont typeface="Noto Sans Symbols"/>
              <a:buChar char="●"/>
              <a:defRPr sz="1617" b="0" i="0" u="none" strike="noStrike" cap="none">
                <a:solidFill>
                  <a:schemeClr val="dk1"/>
                </a:solidFill>
                <a:latin typeface="Merriweather"/>
                <a:ea typeface="Merriweather"/>
                <a:cs typeface="Merriweather"/>
                <a:sym typeface="Merriweather"/>
              </a:defRPr>
            </a:lvl7pPr>
            <a:lvl8pPr marL="3657600" marR="0" lvl="7" indent="-331279" algn="l" rtl="0">
              <a:lnSpc>
                <a:spcPct val="100000"/>
              </a:lnSpc>
              <a:spcBef>
                <a:spcPts val="323"/>
              </a:spcBef>
              <a:spcAft>
                <a:spcPts val="0"/>
              </a:spcAft>
              <a:buClr>
                <a:schemeClr val="dk2"/>
              </a:buClr>
              <a:buSzPts val="1617"/>
              <a:buFont typeface="Merriweather"/>
              <a:buChar char="•"/>
              <a:defRPr sz="1617" b="0" i="0" u="none" strike="noStrike" cap="none">
                <a:solidFill>
                  <a:schemeClr val="dk1"/>
                </a:solidFill>
                <a:latin typeface="Merriweather"/>
                <a:ea typeface="Merriweather"/>
                <a:cs typeface="Merriweather"/>
                <a:sym typeface="Merriweather"/>
              </a:defRPr>
            </a:lvl8pPr>
            <a:lvl9pPr marL="4114800" marR="0" lvl="8" indent="-317881" algn="l" rtl="0">
              <a:lnSpc>
                <a:spcPct val="100000"/>
              </a:lnSpc>
              <a:spcBef>
                <a:spcPts val="281"/>
              </a:spcBef>
              <a:spcAft>
                <a:spcPts val="0"/>
              </a:spcAft>
              <a:buClr>
                <a:schemeClr val="dk2"/>
              </a:buClr>
              <a:buSzPts val="1406"/>
              <a:buFont typeface="Merriweather"/>
              <a:buChar char="•"/>
              <a:defRPr sz="1406" b="0" i="0" u="none" strike="noStrike" cap="none">
                <a:solidFill>
                  <a:schemeClr val="dk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1155908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4800" b="0" kern="1200">
          <a:ln>
            <a:noFill/>
          </a:ln>
          <a:solidFill>
            <a:schemeClr val="accent4"/>
          </a:solidFill>
          <a:effectLst/>
          <a:latin typeface="+mj-lt"/>
          <a:ea typeface="+mj-ea"/>
          <a:cs typeface="+mj-cs"/>
        </a:defRPr>
      </a:lvl1pPr>
    </p:titleStyle>
    <p:bodyStyle>
      <a:lvl1pPr marL="309026" indent="-309026" algn="l" rtl="0" eaLnBrk="1" latinLnBrk="0" hangingPunct="1">
        <a:spcBef>
          <a:spcPct val="20000"/>
        </a:spcBef>
        <a:buClr>
          <a:schemeClr val="accent4"/>
        </a:buClr>
        <a:buSzPct val="100000"/>
        <a:buFont typeface="Arial" panose="020B0604020202020204" pitchFamily="34" charset="0"/>
        <a:buChar char="•"/>
        <a:tabLst/>
        <a:defRPr kumimoji="0" sz="3467" kern="1200">
          <a:solidFill>
            <a:schemeClr val="tx1"/>
          </a:solidFill>
          <a:latin typeface="Calibri"/>
          <a:ea typeface="+mn-ea"/>
          <a:cs typeface="Calibri"/>
        </a:defRPr>
      </a:lvl1pPr>
      <a:lvl2pPr marL="640031" indent="-246868"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30" indent="-246868"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29" indent="-210296"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29" indent="-210296"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27" indent="-21029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93" indent="-18286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93" indent="-18286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93" indent="-18286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6" algn="l" rtl="0" eaLnBrk="1" latinLnBrk="0" hangingPunct="1">
        <a:defRPr kumimoji="0" kern="1200">
          <a:solidFill>
            <a:schemeClr val="tx1"/>
          </a:solidFill>
          <a:latin typeface="+mn-lt"/>
          <a:ea typeface="+mn-ea"/>
          <a:cs typeface="+mn-cs"/>
        </a:defRPr>
      </a:lvl2pPr>
      <a:lvl3pPr marL="914330" algn="l" rtl="0" eaLnBrk="1" latinLnBrk="0" hangingPunct="1">
        <a:defRPr kumimoji="0" kern="1200">
          <a:solidFill>
            <a:schemeClr val="tx1"/>
          </a:solidFill>
          <a:latin typeface="+mn-lt"/>
          <a:ea typeface="+mn-ea"/>
          <a:cs typeface="+mn-cs"/>
        </a:defRPr>
      </a:lvl3pPr>
      <a:lvl4pPr marL="1371496" algn="l" rtl="0" eaLnBrk="1" latinLnBrk="0" hangingPunct="1">
        <a:defRPr kumimoji="0" kern="1200">
          <a:solidFill>
            <a:schemeClr val="tx1"/>
          </a:solidFill>
          <a:latin typeface="+mn-lt"/>
          <a:ea typeface="+mn-ea"/>
          <a:cs typeface="+mn-cs"/>
        </a:defRPr>
      </a:lvl4pPr>
      <a:lvl5pPr marL="1828661" algn="l" rtl="0" eaLnBrk="1" latinLnBrk="0" hangingPunct="1">
        <a:defRPr kumimoji="0" kern="1200">
          <a:solidFill>
            <a:schemeClr val="tx1"/>
          </a:solidFill>
          <a:latin typeface="+mn-lt"/>
          <a:ea typeface="+mn-ea"/>
          <a:cs typeface="+mn-cs"/>
        </a:defRPr>
      </a:lvl5pPr>
      <a:lvl6pPr marL="2285826" algn="l" rtl="0" eaLnBrk="1" latinLnBrk="0" hangingPunct="1">
        <a:defRPr kumimoji="0" kern="1200">
          <a:solidFill>
            <a:schemeClr val="tx1"/>
          </a:solidFill>
          <a:latin typeface="+mn-lt"/>
          <a:ea typeface="+mn-ea"/>
          <a:cs typeface="+mn-cs"/>
        </a:defRPr>
      </a:lvl6pPr>
      <a:lvl7pPr marL="2742991" algn="l" rtl="0" eaLnBrk="1" latinLnBrk="0" hangingPunct="1">
        <a:defRPr kumimoji="0" kern="1200">
          <a:solidFill>
            <a:schemeClr val="tx1"/>
          </a:solidFill>
          <a:latin typeface="+mn-lt"/>
          <a:ea typeface="+mn-ea"/>
          <a:cs typeface="+mn-cs"/>
        </a:defRPr>
      </a:lvl7pPr>
      <a:lvl8pPr marL="3200156" algn="l" rtl="0" eaLnBrk="1" latinLnBrk="0" hangingPunct="1">
        <a:defRPr kumimoji="0" kern="1200">
          <a:solidFill>
            <a:schemeClr val="tx1"/>
          </a:solidFill>
          <a:latin typeface="+mn-lt"/>
          <a:ea typeface="+mn-ea"/>
          <a:cs typeface="+mn-cs"/>
        </a:defRPr>
      </a:lvl8pPr>
      <a:lvl9pPr marL="36573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707136" y="1998036"/>
            <a:ext cx="10363200" cy="1362600"/>
          </a:xfrm>
          <a:prstGeom prst="rect">
            <a:avLst/>
          </a:prstGeom>
          <a:noFill/>
          <a:ln>
            <a:noFill/>
          </a:ln>
        </p:spPr>
        <p:txBody>
          <a:bodyPr spcFirstLastPara="1" wrap="square" lIns="0" tIns="0" rIns="26000" bIns="0" anchor="b" anchorCtr="0">
            <a:noAutofit/>
          </a:bodyPr>
          <a:lstStyle/>
          <a:p>
            <a:pPr marL="0" lvl="0" indent="0" algn="l" rtl="0">
              <a:lnSpc>
                <a:spcPct val="100000"/>
              </a:lnSpc>
              <a:spcBef>
                <a:spcPts val="0"/>
              </a:spcBef>
              <a:spcAft>
                <a:spcPts val="0"/>
              </a:spcAft>
              <a:buClr>
                <a:schemeClr val="lt1"/>
              </a:buClr>
              <a:buSzPts val="8000"/>
              <a:buFont typeface="Arial"/>
              <a:buNone/>
            </a:pPr>
            <a:r>
              <a:rPr lang="en-US" sz="7200" dirty="0">
                <a:latin typeface="Calibri"/>
                <a:ea typeface="Calibri"/>
                <a:cs typeface="Calibri"/>
                <a:sym typeface="Calibri"/>
              </a:rPr>
              <a:t>Exploring Career Options</a:t>
            </a:r>
            <a:endParaRPr sz="7200" dirty="0">
              <a:latin typeface="Calibri"/>
              <a:ea typeface="Calibri"/>
              <a:cs typeface="Calibri"/>
              <a:sym typeface="Calibri"/>
            </a:endParaRPr>
          </a:p>
        </p:txBody>
      </p:sp>
      <p:sp>
        <p:nvSpPr>
          <p:cNvPr id="170" name="Google Shape;170;p12"/>
          <p:cNvSpPr txBox="1">
            <a:spLocks noGrp="1"/>
          </p:cNvSpPr>
          <p:nvPr>
            <p:ph type="body" idx="1"/>
          </p:nvPr>
        </p:nvSpPr>
        <p:spPr>
          <a:xfrm>
            <a:off x="707136" y="3385964"/>
            <a:ext cx="10363200" cy="1509600"/>
          </a:xfrm>
          <a:prstGeom prst="rect">
            <a:avLst/>
          </a:prstGeom>
        </p:spPr>
        <p:txBody>
          <a:bodyPr spcFirstLastPara="1" wrap="square" lIns="65000" tIns="65000" rIns="65000" bIns="65000" anchor="t" anchorCtr="0">
            <a:noAutofit/>
          </a:bodyPr>
          <a:lstStyle/>
          <a:p>
            <a:pPr marL="0" marR="0" lvl="0" indent="0" algn="l" rtl="0">
              <a:spcBef>
                <a:spcPts val="0"/>
              </a:spcBef>
              <a:spcAft>
                <a:spcPts val="0"/>
              </a:spcAft>
              <a:buClr>
                <a:srgbClr val="000000"/>
              </a:buClr>
              <a:buSzPts val="2800"/>
              <a:buFont typeface="Arial"/>
              <a:buNone/>
            </a:pPr>
            <a:r>
              <a:rPr lang="en-US" sz="3200" dirty="0">
                <a:latin typeface="Calibri"/>
                <a:ea typeface="Calibri"/>
                <a:cs typeface="Calibri"/>
                <a:sym typeface="Calibri"/>
              </a:rPr>
              <a:t>Having a career you like often depends on finding a career that fits your skills and interests.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609600" y="840719"/>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Clr>
                <a:schemeClr val="accent1"/>
              </a:buClr>
              <a:buSzPts val="1800"/>
              <a:buNone/>
            </a:pPr>
            <a:r>
              <a:rPr lang="en-US">
                <a:latin typeface="Calibri"/>
                <a:ea typeface="Calibri"/>
                <a:cs typeface="Calibri"/>
                <a:sym typeface="Calibri"/>
              </a:rPr>
              <a:t>What information can be found on the career cards? </a:t>
            </a:r>
            <a:endParaRPr>
              <a:latin typeface="Calibri"/>
              <a:ea typeface="Calibri"/>
              <a:cs typeface="Calibri"/>
              <a:sym typeface="Calibri"/>
            </a:endParaRPr>
          </a:p>
        </p:txBody>
      </p:sp>
      <p:pic>
        <p:nvPicPr>
          <p:cNvPr id="176" name="Google Shape;176;p36"/>
          <p:cNvPicPr preferRelativeResize="0"/>
          <p:nvPr/>
        </p:nvPicPr>
        <p:blipFill rotWithShape="1">
          <a:blip r:embed="rId3">
            <a:alphaModFix/>
          </a:blip>
          <a:srcRect/>
          <a:stretch/>
        </p:blipFill>
        <p:spPr>
          <a:xfrm>
            <a:off x="6117050" y="2227651"/>
            <a:ext cx="3074751" cy="4155209"/>
          </a:xfrm>
          <a:prstGeom prst="rect">
            <a:avLst/>
          </a:prstGeom>
          <a:noFill/>
          <a:ln>
            <a:noFill/>
          </a:ln>
        </p:spPr>
      </p:pic>
      <p:pic>
        <p:nvPicPr>
          <p:cNvPr id="177" name="Google Shape;177;p36"/>
          <p:cNvPicPr preferRelativeResize="0"/>
          <p:nvPr/>
        </p:nvPicPr>
        <p:blipFill rotWithShape="1">
          <a:blip r:embed="rId4">
            <a:alphaModFix/>
          </a:blip>
          <a:srcRect/>
          <a:stretch/>
        </p:blipFill>
        <p:spPr>
          <a:xfrm>
            <a:off x="1759049" y="2256426"/>
            <a:ext cx="3074750" cy="40976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Career Card Sort	</a:t>
            </a:r>
            <a:endParaRPr>
              <a:latin typeface="Calibri"/>
              <a:ea typeface="Calibri"/>
              <a:cs typeface="Calibri"/>
              <a:sym typeface="Calibri"/>
            </a:endParaRPr>
          </a:p>
        </p:txBody>
      </p:sp>
      <p:sp>
        <p:nvSpPr>
          <p:cNvPr id="184" name="Google Shape;184;p35"/>
          <p:cNvSpPr txBox="1">
            <a:spLocks noGrp="1"/>
          </p:cNvSpPr>
          <p:nvPr>
            <p:ph type="body" idx="1"/>
          </p:nvPr>
        </p:nvSpPr>
        <p:spPr>
          <a:xfrm>
            <a:off x="609600" y="1935475"/>
            <a:ext cx="6901543" cy="4389000"/>
          </a:xfrm>
          <a:prstGeom prst="rect">
            <a:avLst/>
          </a:prstGeom>
          <a:noFill/>
          <a:ln>
            <a:noFill/>
          </a:ln>
        </p:spPr>
        <p:txBody>
          <a:bodyPr spcFirstLastPara="1" wrap="square" lIns="130025" tIns="65000" rIns="130025" bIns="65000" anchor="t" anchorCtr="0">
            <a:noAutofit/>
          </a:bodyPr>
          <a:lstStyle/>
          <a:p>
            <a:pPr marL="457200" lvl="0" indent="-337185" algn="l" rtl="0">
              <a:lnSpc>
                <a:spcPct val="115000"/>
              </a:lnSpc>
              <a:spcBef>
                <a:spcPts val="360"/>
              </a:spcBef>
              <a:spcAft>
                <a:spcPts val="0"/>
              </a:spcAft>
              <a:buSzPts val="1710"/>
              <a:buFont typeface="Calibri"/>
              <a:buChar char="●"/>
            </a:pPr>
            <a:r>
              <a:rPr lang="en-US" dirty="0">
                <a:latin typeface="Calibri"/>
                <a:ea typeface="Calibri"/>
                <a:cs typeface="Calibri"/>
                <a:sym typeface="Calibri"/>
              </a:rPr>
              <a:t>Select one card at a time.</a:t>
            </a:r>
            <a:endParaRPr dirty="0">
              <a:latin typeface="Calibri"/>
              <a:ea typeface="Calibri"/>
              <a:cs typeface="Calibri"/>
              <a:sym typeface="Calibri"/>
            </a:endParaRPr>
          </a:p>
          <a:p>
            <a:pPr marL="457200" lvl="0" indent="-337185" algn="l" rtl="0">
              <a:lnSpc>
                <a:spcPct val="115000"/>
              </a:lnSpc>
              <a:spcBef>
                <a:spcPts val="0"/>
              </a:spcBef>
              <a:spcAft>
                <a:spcPts val="0"/>
              </a:spcAft>
              <a:buSzPts val="1710"/>
              <a:buFont typeface="Calibri"/>
              <a:buChar char="●"/>
            </a:pPr>
            <a:r>
              <a:rPr lang="en-US" dirty="0">
                <a:latin typeface="Calibri"/>
                <a:ea typeface="Calibri"/>
                <a:cs typeface="Calibri"/>
                <a:sym typeface="Calibri"/>
              </a:rPr>
              <a:t>Read the information on the card.</a:t>
            </a:r>
            <a:endParaRPr dirty="0">
              <a:latin typeface="Calibri"/>
              <a:ea typeface="Calibri"/>
              <a:cs typeface="Calibri"/>
              <a:sym typeface="Calibri"/>
            </a:endParaRPr>
          </a:p>
          <a:p>
            <a:pPr marL="457200" lvl="0" indent="-337185" algn="l" rtl="0">
              <a:lnSpc>
                <a:spcPct val="115000"/>
              </a:lnSpc>
              <a:spcBef>
                <a:spcPts val="0"/>
              </a:spcBef>
              <a:spcAft>
                <a:spcPts val="0"/>
              </a:spcAft>
              <a:buSzPts val="1710"/>
              <a:buFont typeface="Calibri"/>
              <a:buChar char="●"/>
            </a:pPr>
            <a:r>
              <a:rPr lang="en-US" dirty="0">
                <a:latin typeface="Calibri"/>
                <a:ea typeface="Calibri"/>
                <a:cs typeface="Calibri"/>
                <a:sym typeface="Calibri"/>
              </a:rPr>
              <a:t>Use the information on the card to sort it onto the proper section on the card sort mat. </a:t>
            </a:r>
            <a:endParaRPr dirty="0">
              <a:latin typeface="Calibri"/>
              <a:ea typeface="Calibri"/>
              <a:cs typeface="Calibri"/>
              <a:sym typeface="Calibri"/>
            </a:endParaRPr>
          </a:p>
          <a:p>
            <a:pPr marL="457200" lvl="0" indent="-337185" algn="l" rtl="0">
              <a:lnSpc>
                <a:spcPct val="115000"/>
              </a:lnSpc>
              <a:spcBef>
                <a:spcPts val="0"/>
              </a:spcBef>
              <a:spcAft>
                <a:spcPts val="0"/>
              </a:spcAft>
              <a:buSzPts val="1710"/>
              <a:buFont typeface="Calibri"/>
              <a:buChar char="●"/>
            </a:pPr>
            <a:r>
              <a:rPr lang="en-US" dirty="0">
                <a:latin typeface="Calibri"/>
                <a:ea typeface="Calibri"/>
                <a:cs typeface="Calibri"/>
                <a:sym typeface="Calibri"/>
              </a:rPr>
              <a:t>Note: You have six cards and only five spaces. One box will have two cards. </a:t>
            </a:r>
            <a:endParaRPr dirty="0">
              <a:latin typeface="Calibri"/>
              <a:ea typeface="Calibri"/>
              <a:cs typeface="Calibri"/>
              <a:sym typeface="Calibri"/>
            </a:endParaRPr>
          </a:p>
        </p:txBody>
      </p:sp>
      <p:pic>
        <p:nvPicPr>
          <p:cNvPr id="185" name="Google Shape;185;p35"/>
          <p:cNvPicPr preferRelativeResize="0"/>
          <p:nvPr/>
        </p:nvPicPr>
        <p:blipFill rotWithShape="1">
          <a:blip r:embed="rId3">
            <a:alphaModFix/>
          </a:blip>
          <a:srcRect/>
          <a:stretch/>
        </p:blipFill>
        <p:spPr>
          <a:xfrm rot="446344">
            <a:off x="7956580" y="2144350"/>
            <a:ext cx="3433852" cy="3188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191" name="Google Shape;191;g8572dac0ab_1_2"/>
          <p:cNvGraphicFramePr/>
          <p:nvPr>
            <p:extLst>
              <p:ext uri="{D42A27DB-BD31-4B8C-83A1-F6EECF244321}">
                <p14:modId xmlns:p14="http://schemas.microsoft.com/office/powerpoint/2010/main" val="287875443"/>
              </p:ext>
            </p:extLst>
          </p:nvPr>
        </p:nvGraphicFramePr>
        <p:xfrm>
          <a:off x="609600" y="2123175"/>
          <a:ext cx="9647450" cy="4368650"/>
        </p:xfrm>
        <a:graphic>
          <a:graphicData uri="http://schemas.openxmlformats.org/drawingml/2006/table">
            <a:tbl>
              <a:tblPr>
                <a:noFill/>
                <a:tableStyleId>{B387711B-8F5A-4A90-BCB7-BBF1D57F0005}</a:tableStyleId>
              </a:tblPr>
              <a:tblGrid>
                <a:gridCol w="4823725">
                  <a:extLst>
                    <a:ext uri="{9D8B030D-6E8A-4147-A177-3AD203B41FA5}">
                      <a16:colId xmlns:a16="http://schemas.microsoft.com/office/drawing/2014/main" val="20000"/>
                    </a:ext>
                  </a:extLst>
                </a:gridCol>
                <a:gridCol w="4823725">
                  <a:extLst>
                    <a:ext uri="{9D8B030D-6E8A-4147-A177-3AD203B41FA5}">
                      <a16:colId xmlns:a16="http://schemas.microsoft.com/office/drawing/2014/main" val="20001"/>
                    </a:ext>
                  </a:extLst>
                </a:gridCol>
              </a:tblGrid>
              <a:tr h="830550">
                <a:tc>
                  <a:txBody>
                    <a:bodyPr/>
                    <a:lstStyle/>
                    <a:p>
                      <a:pPr marL="180975" lvl="1" indent="0" algn="ctr" rtl="0">
                        <a:spcBef>
                          <a:spcPts val="360"/>
                        </a:spcBef>
                        <a:spcAft>
                          <a:spcPts val="0"/>
                        </a:spcAft>
                        <a:buClr>
                          <a:srgbClr val="000000"/>
                        </a:buClr>
                        <a:buSzPts val="900"/>
                        <a:buFont typeface="Arial"/>
                        <a:buNone/>
                      </a:pPr>
                      <a:r>
                        <a:rPr lang="en-US" sz="2100" dirty="0">
                          <a:solidFill>
                            <a:schemeClr val="dk1"/>
                          </a:solidFill>
                          <a:latin typeface="Calibri"/>
                          <a:ea typeface="Calibri"/>
                          <a:cs typeface="Calibri"/>
                          <a:sym typeface="Calibri"/>
                        </a:rPr>
                        <a:t>Requires a bachelor’s degree only</a:t>
                      </a:r>
                      <a:endParaRPr sz="2100" dirty="0">
                        <a:latin typeface="Calibri"/>
                        <a:ea typeface="Calibri"/>
                        <a:cs typeface="Calibri"/>
                        <a:sym typeface="Calibri"/>
                      </a:endParaRPr>
                    </a:p>
                  </a:txBody>
                  <a:tcPr marL="91425" marR="91425" marT="91425" marB="91425" anchor="ctr"/>
                </a:tc>
                <a:tc>
                  <a:txBody>
                    <a:bodyPr/>
                    <a:lstStyle/>
                    <a:p>
                      <a:pPr marL="9525" lvl="1" indent="0" algn="l" rtl="0">
                        <a:spcBef>
                          <a:spcPts val="360"/>
                        </a:spcBef>
                        <a:spcAft>
                          <a:spcPts val="0"/>
                        </a:spcAft>
                        <a:buClr>
                          <a:schemeClr val="accent1"/>
                        </a:buClr>
                        <a:buSzPts val="900"/>
                        <a:buFont typeface="Merriweather Sans"/>
                        <a:buNone/>
                      </a:pPr>
                      <a:r>
                        <a:rPr lang="en-US" sz="2100">
                          <a:solidFill>
                            <a:schemeClr val="accent1"/>
                          </a:solidFill>
                          <a:latin typeface="Calibri"/>
                          <a:ea typeface="Calibri"/>
                          <a:cs typeface="Calibri"/>
                          <a:sym typeface="Calibri"/>
                        </a:rPr>
                        <a:t>Petroleum Engineer</a:t>
                      </a:r>
                      <a:r>
                        <a:rPr lang="en-US" sz="2100">
                          <a:solidFill>
                            <a:srgbClr val="F6394A"/>
                          </a:solidFill>
                          <a:latin typeface="Calibri"/>
                          <a:ea typeface="Calibri"/>
                          <a:cs typeface="Calibri"/>
                          <a:sym typeface="Calibri"/>
                        </a:rPr>
                        <a:t> </a:t>
                      </a:r>
                      <a:endParaRPr sz="2100">
                        <a:latin typeface="Calibri"/>
                        <a:ea typeface="Calibri"/>
                        <a:cs typeface="Calibri"/>
                        <a:sym typeface="Calibri"/>
                      </a:endParaRPr>
                    </a:p>
                    <a:p>
                      <a:pPr marL="9525" lvl="1" indent="0" algn="l" rtl="0">
                        <a:spcBef>
                          <a:spcPts val="360"/>
                        </a:spcBef>
                        <a:spcAft>
                          <a:spcPts val="0"/>
                        </a:spcAft>
                        <a:buClr>
                          <a:schemeClr val="accent1"/>
                        </a:buClr>
                        <a:buSzPts val="900"/>
                        <a:buFont typeface="Merriweather Sans"/>
                        <a:buNone/>
                      </a:pPr>
                      <a:r>
                        <a:rPr lang="en-US" sz="2100">
                          <a:solidFill>
                            <a:srgbClr val="0070C0"/>
                          </a:solidFill>
                          <a:latin typeface="Calibri"/>
                          <a:ea typeface="Calibri"/>
                          <a:cs typeface="Calibri"/>
                          <a:sym typeface="Calibri"/>
                        </a:rPr>
                        <a:t>Airline Pilot</a:t>
                      </a:r>
                      <a:endParaRPr sz="21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830550">
                <a:tc>
                  <a:txBody>
                    <a:bodyPr/>
                    <a:lstStyle/>
                    <a:p>
                      <a:pPr marL="180975" lvl="1" indent="0" algn="ctr" rtl="0">
                        <a:spcBef>
                          <a:spcPts val="360"/>
                        </a:spcBef>
                        <a:spcAft>
                          <a:spcPts val="0"/>
                        </a:spcAft>
                        <a:buClr>
                          <a:srgbClr val="000000"/>
                        </a:buClr>
                        <a:buSzPts val="900"/>
                        <a:buFont typeface="Arial"/>
                        <a:buNone/>
                      </a:pPr>
                      <a:r>
                        <a:rPr lang="en-US" sz="2100" dirty="0">
                          <a:solidFill>
                            <a:schemeClr val="dk1"/>
                          </a:solidFill>
                          <a:latin typeface="Calibri"/>
                          <a:ea typeface="Calibri"/>
                          <a:cs typeface="Calibri"/>
                          <a:sym typeface="Calibri"/>
                        </a:rPr>
                        <a:t>Salary is less that $50k</a:t>
                      </a:r>
                      <a:endParaRPr sz="2100" dirty="0">
                        <a:latin typeface="Calibri"/>
                        <a:ea typeface="Calibri"/>
                        <a:cs typeface="Calibri"/>
                        <a:sym typeface="Calibri"/>
                      </a:endParaRPr>
                    </a:p>
                  </a:txBody>
                  <a:tcPr marL="91425" marR="91425" marT="91425" marB="91425" anchor="ctr"/>
                </a:tc>
                <a:tc>
                  <a:txBody>
                    <a:bodyPr/>
                    <a:lstStyle/>
                    <a:p>
                      <a:pPr marL="9525" lvl="1" indent="0" algn="l" rtl="0">
                        <a:spcBef>
                          <a:spcPts val="360"/>
                        </a:spcBef>
                        <a:spcAft>
                          <a:spcPts val="0"/>
                        </a:spcAft>
                        <a:buClr>
                          <a:schemeClr val="accent1"/>
                        </a:buClr>
                        <a:buSzPts val="900"/>
                        <a:buFont typeface="Merriweather Sans"/>
                        <a:buNone/>
                      </a:pPr>
                      <a:r>
                        <a:rPr lang="en-US" sz="2100">
                          <a:solidFill>
                            <a:schemeClr val="accent1"/>
                          </a:solidFill>
                          <a:latin typeface="Calibri"/>
                          <a:ea typeface="Calibri"/>
                          <a:cs typeface="Calibri"/>
                          <a:sym typeface="Calibri"/>
                        </a:rPr>
                        <a:t>Librarian &amp; Chef</a:t>
                      </a:r>
                      <a:r>
                        <a:rPr lang="en-US" sz="2100">
                          <a:solidFill>
                            <a:srgbClr val="F6394A"/>
                          </a:solidFill>
                          <a:latin typeface="Calibri"/>
                          <a:ea typeface="Calibri"/>
                          <a:cs typeface="Calibri"/>
                          <a:sym typeface="Calibri"/>
                        </a:rPr>
                        <a:t> </a:t>
                      </a:r>
                      <a:endParaRPr sz="2100">
                        <a:latin typeface="Calibri"/>
                        <a:ea typeface="Calibri"/>
                        <a:cs typeface="Calibri"/>
                        <a:sym typeface="Calibri"/>
                      </a:endParaRPr>
                    </a:p>
                    <a:p>
                      <a:pPr marL="9525" lvl="1" indent="0" algn="l" rtl="0">
                        <a:spcBef>
                          <a:spcPts val="360"/>
                        </a:spcBef>
                        <a:spcAft>
                          <a:spcPts val="0"/>
                        </a:spcAft>
                        <a:buClr>
                          <a:schemeClr val="accent1"/>
                        </a:buClr>
                        <a:buSzPts val="900"/>
                        <a:buFont typeface="Merriweather Sans"/>
                        <a:buNone/>
                      </a:pPr>
                      <a:r>
                        <a:rPr lang="en-US" sz="2100">
                          <a:solidFill>
                            <a:srgbClr val="0070C0"/>
                          </a:solidFill>
                          <a:latin typeface="Calibri"/>
                          <a:ea typeface="Calibri"/>
                          <a:cs typeface="Calibri"/>
                          <a:sym typeface="Calibri"/>
                        </a:rPr>
                        <a:t>Museum Curator</a:t>
                      </a:r>
                      <a:endParaRPr sz="21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830550">
                <a:tc>
                  <a:txBody>
                    <a:bodyPr/>
                    <a:lstStyle/>
                    <a:p>
                      <a:pPr marL="180975" lvl="1" indent="0" algn="ctr" rtl="0">
                        <a:spcBef>
                          <a:spcPts val="360"/>
                        </a:spcBef>
                        <a:spcAft>
                          <a:spcPts val="0"/>
                        </a:spcAft>
                        <a:buClr>
                          <a:srgbClr val="000000"/>
                        </a:buClr>
                        <a:buSzPts val="900"/>
                        <a:buFont typeface="Arial"/>
                        <a:buNone/>
                      </a:pPr>
                      <a:r>
                        <a:rPr lang="en-US" sz="2100" dirty="0">
                          <a:solidFill>
                            <a:schemeClr val="dk1"/>
                          </a:solidFill>
                          <a:latin typeface="Calibri"/>
                          <a:ea typeface="Calibri"/>
                          <a:cs typeface="Calibri"/>
                          <a:sym typeface="Calibri"/>
                        </a:rPr>
                        <a:t>Has a suggested program</a:t>
                      </a:r>
                      <a:endParaRPr sz="2100" dirty="0">
                        <a:latin typeface="Calibri"/>
                        <a:ea typeface="Calibri"/>
                        <a:cs typeface="Calibri"/>
                        <a:sym typeface="Calibri"/>
                      </a:endParaRPr>
                    </a:p>
                  </a:txBody>
                  <a:tcPr marL="91425" marR="91425" marT="91425" marB="91425" anchor="ctr"/>
                </a:tc>
                <a:tc>
                  <a:txBody>
                    <a:bodyPr/>
                    <a:lstStyle/>
                    <a:p>
                      <a:pPr marL="9525" lvl="1" indent="0" algn="l" rtl="0">
                        <a:spcBef>
                          <a:spcPts val="360"/>
                        </a:spcBef>
                        <a:spcAft>
                          <a:spcPts val="0"/>
                        </a:spcAft>
                        <a:buClr>
                          <a:schemeClr val="accent1"/>
                        </a:buClr>
                        <a:buSzPts val="900"/>
                        <a:buFont typeface="Merriweather Sans"/>
                        <a:buNone/>
                      </a:pPr>
                      <a:r>
                        <a:rPr lang="en-US" sz="2100">
                          <a:solidFill>
                            <a:schemeClr val="accent1"/>
                          </a:solidFill>
                          <a:latin typeface="Calibri"/>
                          <a:ea typeface="Calibri"/>
                          <a:cs typeface="Calibri"/>
                          <a:sym typeface="Calibri"/>
                        </a:rPr>
                        <a:t>Aircraft Mechanic</a:t>
                      </a:r>
                      <a:r>
                        <a:rPr lang="en-US" sz="2100">
                          <a:solidFill>
                            <a:srgbClr val="F6394A"/>
                          </a:solidFill>
                          <a:latin typeface="Calibri"/>
                          <a:ea typeface="Calibri"/>
                          <a:cs typeface="Calibri"/>
                          <a:sym typeface="Calibri"/>
                        </a:rPr>
                        <a:t>  </a:t>
                      </a:r>
                      <a:endParaRPr sz="2100">
                        <a:latin typeface="Calibri"/>
                        <a:ea typeface="Calibri"/>
                        <a:cs typeface="Calibri"/>
                        <a:sym typeface="Calibri"/>
                      </a:endParaRPr>
                    </a:p>
                    <a:p>
                      <a:pPr marL="9525" lvl="1" indent="0" algn="l" rtl="0">
                        <a:spcBef>
                          <a:spcPts val="360"/>
                        </a:spcBef>
                        <a:spcAft>
                          <a:spcPts val="0"/>
                        </a:spcAft>
                        <a:buClr>
                          <a:schemeClr val="accent1"/>
                        </a:buClr>
                        <a:buSzPts val="900"/>
                        <a:buFont typeface="Merriweather Sans"/>
                        <a:buNone/>
                      </a:pPr>
                      <a:r>
                        <a:rPr lang="en-US" sz="2100">
                          <a:solidFill>
                            <a:srgbClr val="0070C0"/>
                          </a:solidFill>
                          <a:latin typeface="Calibri"/>
                          <a:ea typeface="Calibri"/>
                          <a:cs typeface="Calibri"/>
                          <a:sym typeface="Calibri"/>
                        </a:rPr>
                        <a:t>Wind Turbine Tech</a:t>
                      </a:r>
                      <a:endParaRPr sz="21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830550">
                <a:tc>
                  <a:txBody>
                    <a:bodyPr/>
                    <a:lstStyle/>
                    <a:p>
                      <a:pPr marL="9525" lvl="1" indent="0" algn="ctr" rtl="0">
                        <a:spcBef>
                          <a:spcPts val="360"/>
                        </a:spcBef>
                        <a:spcAft>
                          <a:spcPts val="0"/>
                        </a:spcAft>
                        <a:buClr>
                          <a:srgbClr val="000000"/>
                        </a:buClr>
                        <a:buSzPts val="900"/>
                        <a:buFont typeface="Arial"/>
                        <a:buNone/>
                      </a:pPr>
                      <a:r>
                        <a:rPr lang="en-US" sz="2100" dirty="0">
                          <a:solidFill>
                            <a:schemeClr val="dk1"/>
                          </a:solidFill>
                          <a:latin typeface="Calibri"/>
                          <a:ea typeface="Calibri"/>
                          <a:cs typeface="Calibri"/>
                          <a:sym typeface="Calibri"/>
                        </a:rPr>
                        <a:t>Career cluster is Information &amp; Communication Technology</a:t>
                      </a:r>
                      <a:endParaRPr sz="2100" dirty="0">
                        <a:latin typeface="Calibri"/>
                        <a:ea typeface="Calibri"/>
                        <a:cs typeface="Calibri"/>
                        <a:sym typeface="Calibri"/>
                      </a:endParaRPr>
                    </a:p>
                  </a:txBody>
                  <a:tcPr marL="91425" marR="91425" marT="91425" marB="91425" anchor="ctr"/>
                </a:tc>
                <a:tc>
                  <a:txBody>
                    <a:bodyPr/>
                    <a:lstStyle/>
                    <a:p>
                      <a:pPr marL="9525" lvl="1" indent="0" algn="l" rtl="0">
                        <a:spcBef>
                          <a:spcPts val="360"/>
                        </a:spcBef>
                        <a:spcAft>
                          <a:spcPts val="0"/>
                        </a:spcAft>
                        <a:buClr>
                          <a:schemeClr val="accent1"/>
                        </a:buClr>
                        <a:buSzPts val="900"/>
                        <a:buFont typeface="Merriweather Sans"/>
                        <a:buNone/>
                      </a:pPr>
                      <a:r>
                        <a:rPr lang="en-US" sz="2100">
                          <a:solidFill>
                            <a:schemeClr val="accent1"/>
                          </a:solidFill>
                          <a:latin typeface="Calibri"/>
                          <a:ea typeface="Calibri"/>
                          <a:cs typeface="Calibri"/>
                          <a:sym typeface="Calibri"/>
                        </a:rPr>
                        <a:t>Web Developer</a:t>
                      </a:r>
                      <a:r>
                        <a:rPr lang="en-US" sz="2100">
                          <a:solidFill>
                            <a:srgbClr val="F6394A"/>
                          </a:solidFill>
                          <a:latin typeface="Calibri"/>
                          <a:ea typeface="Calibri"/>
                          <a:cs typeface="Calibri"/>
                          <a:sym typeface="Calibri"/>
                        </a:rPr>
                        <a:t> </a:t>
                      </a:r>
                      <a:endParaRPr sz="2100">
                        <a:latin typeface="Calibri"/>
                        <a:ea typeface="Calibri"/>
                        <a:cs typeface="Calibri"/>
                        <a:sym typeface="Calibri"/>
                      </a:endParaRPr>
                    </a:p>
                    <a:p>
                      <a:pPr marL="9525" lvl="1" indent="0" algn="l" rtl="0">
                        <a:spcBef>
                          <a:spcPts val="360"/>
                        </a:spcBef>
                        <a:spcAft>
                          <a:spcPts val="0"/>
                        </a:spcAft>
                        <a:buClr>
                          <a:schemeClr val="accent1"/>
                        </a:buClr>
                        <a:buSzPts val="900"/>
                        <a:buFont typeface="Merriweather Sans"/>
                        <a:buNone/>
                      </a:pPr>
                      <a:r>
                        <a:rPr lang="en-US" sz="2100">
                          <a:solidFill>
                            <a:srgbClr val="0070C0"/>
                          </a:solidFill>
                          <a:latin typeface="Calibri"/>
                          <a:ea typeface="Calibri"/>
                          <a:cs typeface="Calibri"/>
                          <a:sym typeface="Calibri"/>
                        </a:rPr>
                        <a:t>Information Security Analyst </a:t>
                      </a:r>
                      <a:endParaRPr sz="21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830550">
                <a:tc>
                  <a:txBody>
                    <a:bodyPr/>
                    <a:lstStyle/>
                    <a:p>
                      <a:pPr marL="180975" lvl="1" indent="0" algn="ctr" rtl="0">
                        <a:spcBef>
                          <a:spcPts val="360"/>
                        </a:spcBef>
                        <a:spcAft>
                          <a:spcPts val="0"/>
                        </a:spcAft>
                        <a:buClr>
                          <a:srgbClr val="000000"/>
                        </a:buClr>
                        <a:buSzPts val="900"/>
                        <a:buFont typeface="Arial"/>
                        <a:buNone/>
                      </a:pPr>
                      <a:r>
                        <a:rPr lang="en-US" sz="2100" dirty="0">
                          <a:solidFill>
                            <a:schemeClr val="dk1"/>
                          </a:solidFill>
                          <a:latin typeface="Calibri"/>
                          <a:ea typeface="Calibri"/>
                          <a:cs typeface="Calibri"/>
                          <a:sym typeface="Calibri"/>
                        </a:rPr>
                        <a:t>Degree beyond a bachelor’s is required</a:t>
                      </a:r>
                      <a:endParaRPr sz="2100" dirty="0">
                        <a:latin typeface="Calibri"/>
                        <a:ea typeface="Calibri"/>
                        <a:cs typeface="Calibri"/>
                        <a:sym typeface="Calibri"/>
                      </a:endParaRPr>
                    </a:p>
                  </a:txBody>
                  <a:tcPr marL="91425" marR="91425" marT="91425" marB="91425" anchor="ctr"/>
                </a:tc>
                <a:tc>
                  <a:txBody>
                    <a:bodyPr/>
                    <a:lstStyle/>
                    <a:p>
                      <a:pPr marL="9525" lvl="1" indent="0" algn="l" rtl="0">
                        <a:spcBef>
                          <a:spcPts val="360"/>
                        </a:spcBef>
                        <a:spcAft>
                          <a:spcPts val="0"/>
                        </a:spcAft>
                        <a:buClr>
                          <a:schemeClr val="accent1"/>
                        </a:buClr>
                        <a:buSzPts val="900"/>
                        <a:buFont typeface="Merriweather Sans"/>
                        <a:buNone/>
                      </a:pPr>
                      <a:r>
                        <a:rPr lang="en-US" sz="2100" dirty="0">
                          <a:solidFill>
                            <a:schemeClr val="accent1"/>
                          </a:solidFill>
                          <a:latin typeface="Calibri"/>
                          <a:ea typeface="Calibri"/>
                          <a:cs typeface="Calibri"/>
                          <a:sym typeface="Calibri"/>
                        </a:rPr>
                        <a:t>Physician Assistant</a:t>
                      </a:r>
                      <a:r>
                        <a:rPr lang="en-US" sz="2100" dirty="0">
                          <a:solidFill>
                            <a:srgbClr val="F6394A"/>
                          </a:solidFill>
                          <a:latin typeface="Calibri"/>
                          <a:ea typeface="Calibri"/>
                          <a:cs typeface="Calibri"/>
                          <a:sym typeface="Calibri"/>
                        </a:rPr>
                        <a:t> </a:t>
                      </a:r>
                      <a:endParaRPr sz="2100" dirty="0">
                        <a:latin typeface="Calibri"/>
                        <a:ea typeface="Calibri"/>
                        <a:cs typeface="Calibri"/>
                        <a:sym typeface="Calibri"/>
                      </a:endParaRPr>
                    </a:p>
                    <a:p>
                      <a:pPr marL="9525" lvl="1" indent="0" algn="l" rtl="0">
                        <a:spcBef>
                          <a:spcPts val="360"/>
                        </a:spcBef>
                        <a:spcAft>
                          <a:spcPts val="0"/>
                        </a:spcAft>
                        <a:buClr>
                          <a:schemeClr val="accent1"/>
                        </a:buClr>
                        <a:buSzPts val="900"/>
                        <a:buFont typeface="Merriweather Sans"/>
                        <a:buNone/>
                      </a:pPr>
                      <a:r>
                        <a:rPr lang="en-US" sz="2100" dirty="0">
                          <a:solidFill>
                            <a:srgbClr val="0070C0"/>
                          </a:solidFill>
                          <a:latin typeface="Calibri"/>
                          <a:ea typeface="Calibri"/>
                          <a:cs typeface="Calibri"/>
                          <a:sym typeface="Calibri"/>
                        </a:rPr>
                        <a:t>Physical Therapist &amp; Veterinarian</a:t>
                      </a:r>
                      <a:endParaRPr sz="21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
        <p:nvSpPr>
          <p:cNvPr id="192" name="Google Shape;192;g8572dac0ab_1_2"/>
          <p:cNvSpPr txBox="1">
            <a:spLocks noGrp="1"/>
          </p:cNvSpPr>
          <p:nvPr>
            <p:ph type="title"/>
          </p:nvPr>
        </p:nvSpPr>
        <p:spPr>
          <a:xfrm>
            <a:off x="609600" y="704088"/>
            <a:ext cx="10972800" cy="1143000"/>
          </a:xfrm>
          <a:prstGeom prst="rect">
            <a:avLst/>
          </a:prstGeom>
        </p:spPr>
        <p:txBody>
          <a:bodyPr spcFirstLastPara="1" wrap="square" lIns="0" tIns="65000" rIns="0" bIns="0" anchor="b" anchorCtr="0">
            <a:noAutofit/>
          </a:bodyPr>
          <a:lstStyle/>
          <a:p>
            <a:pPr marL="0" lvl="0" indent="0" algn="l" rtl="0">
              <a:spcBef>
                <a:spcPts val="0"/>
              </a:spcBef>
              <a:spcAft>
                <a:spcPts val="0"/>
              </a:spcAft>
              <a:buNone/>
            </a:pPr>
            <a:r>
              <a:rPr lang="en-US">
                <a:latin typeface="Calibri"/>
                <a:ea typeface="Calibri"/>
                <a:cs typeface="Calibri"/>
                <a:sym typeface="Calibri"/>
              </a:rPr>
              <a:t>Card Sort Answers</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4d11e1d11_0_0"/>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Clr>
                <a:schemeClr val="accent1"/>
              </a:buClr>
              <a:buSzPts val="1800"/>
              <a:buNone/>
            </a:pPr>
            <a:r>
              <a:rPr lang="en-US" sz="4400" dirty="0">
                <a:latin typeface="Calibri"/>
                <a:ea typeface="Calibri"/>
                <a:cs typeface="Calibri"/>
                <a:sym typeface="Calibri"/>
              </a:rPr>
              <a:t>Which careers do you have questions about?</a:t>
            </a:r>
            <a:endParaRPr sz="4400" dirty="0">
              <a:latin typeface="Calibri"/>
              <a:ea typeface="Calibri"/>
              <a:cs typeface="Calibri"/>
              <a:sym typeface="Calibri"/>
            </a:endParaRPr>
          </a:p>
        </p:txBody>
      </p:sp>
      <p:graphicFrame>
        <p:nvGraphicFramePr>
          <p:cNvPr id="198" name="Google Shape;198;g64d11e1d11_0_0"/>
          <p:cNvGraphicFramePr/>
          <p:nvPr/>
        </p:nvGraphicFramePr>
        <p:xfrm>
          <a:off x="1040050" y="2042000"/>
          <a:ext cx="10287000" cy="4625310"/>
        </p:xfrm>
        <a:graphic>
          <a:graphicData uri="http://schemas.openxmlformats.org/drawingml/2006/table">
            <a:tbl>
              <a:tblPr>
                <a:noFill/>
                <a:tableStyleId>{007CDC86-4423-4E20-A36B-0F899025DEC7}</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457200" marR="0" lvl="0" indent="-337185" algn="l" rtl="0">
                        <a:lnSpc>
                          <a:spcPct val="115000"/>
                        </a:lnSpc>
                        <a:spcBef>
                          <a:spcPts val="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Chef</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Aircraft Equipment Mechanic/Technician</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Highway Patrol Officer</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Airline Pilot</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Museum Curator</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Petroleum Engineer</a:t>
                      </a:r>
                      <a:endParaRPr sz="3000" u="none" strike="noStrike" cap="none" dirty="0">
                        <a:latin typeface="Calibri"/>
                        <a:ea typeface="Calibri"/>
                        <a:cs typeface="Calibri"/>
                        <a:sym typeface="Calibri"/>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457200" marR="0" lvl="0" indent="-337185" algn="l" rtl="0">
                        <a:lnSpc>
                          <a:spcPct val="115000"/>
                        </a:lnSpc>
                        <a:spcBef>
                          <a:spcPts val="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Physical Therapist</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Information Security Analyst</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Veterinarian</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Librarian</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Physician Assistant</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Web Developer</a:t>
                      </a:r>
                      <a:endParaRPr sz="3000" u="none" strike="noStrike" cap="none" dirty="0">
                        <a:solidFill>
                          <a:schemeClr val="dk1"/>
                        </a:solidFill>
                        <a:latin typeface="Calibri"/>
                        <a:ea typeface="Calibri"/>
                        <a:cs typeface="Calibri"/>
                        <a:sym typeface="Calibri"/>
                      </a:endParaRPr>
                    </a:p>
                    <a:p>
                      <a:pPr marL="457200" marR="0" lvl="0" indent="-337185" algn="l" rtl="0">
                        <a:lnSpc>
                          <a:spcPct val="115000"/>
                        </a:lnSpc>
                        <a:spcBef>
                          <a:spcPts val="360"/>
                        </a:spcBef>
                        <a:spcAft>
                          <a:spcPts val="0"/>
                        </a:spcAft>
                        <a:buClr>
                          <a:schemeClr val="accent1"/>
                        </a:buClr>
                        <a:buSzPts val="1710"/>
                        <a:buFont typeface="Noto Sans Symbols"/>
                        <a:buChar char="●"/>
                      </a:pPr>
                      <a:r>
                        <a:rPr lang="en-US" sz="3000" u="none" strike="noStrike" cap="none" dirty="0">
                          <a:solidFill>
                            <a:schemeClr val="dk1"/>
                          </a:solidFill>
                          <a:latin typeface="Calibri"/>
                          <a:ea typeface="Calibri"/>
                          <a:cs typeface="Calibri"/>
                          <a:sym typeface="Calibri"/>
                        </a:rPr>
                        <a:t>Wind Turbine Technician</a:t>
                      </a:r>
                      <a:endParaRPr sz="3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3000" u="none" strike="noStrike" cap="none" dirty="0">
                        <a:latin typeface="Calibri"/>
                        <a:ea typeface="Calibri"/>
                        <a:cs typeface="Calibri"/>
                        <a:sym typeface="Calibri"/>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707136" y="2201418"/>
            <a:ext cx="10363200" cy="2455164"/>
          </a:xfrm>
          <a:prstGeom prst="rect">
            <a:avLst/>
          </a:prstGeom>
          <a:noFill/>
          <a:ln>
            <a:noFill/>
          </a:ln>
        </p:spPr>
        <p:txBody>
          <a:bodyPr spcFirstLastPara="1" wrap="square" lIns="0" tIns="0" rIns="26000" bIns="0" anchor="t" anchorCtr="0">
            <a:noAutofit/>
          </a:bodyPr>
          <a:lstStyle/>
          <a:p>
            <a:pPr marL="0" lvl="0" indent="0" algn="l" rtl="0">
              <a:lnSpc>
                <a:spcPct val="100000"/>
              </a:lnSpc>
              <a:spcBef>
                <a:spcPts val="0"/>
              </a:spcBef>
              <a:spcAft>
                <a:spcPts val="0"/>
              </a:spcAft>
              <a:buClr>
                <a:schemeClr val="lt1"/>
              </a:buClr>
              <a:buSzPts val="8800"/>
              <a:buFont typeface="Arial"/>
              <a:buNone/>
            </a:pPr>
            <a:r>
              <a:rPr lang="en-US" sz="8000" dirty="0">
                <a:latin typeface="Calibri"/>
                <a:ea typeface="Calibri"/>
                <a:cs typeface="Calibri"/>
                <a:sym typeface="Calibri"/>
              </a:rPr>
              <a:t>How do you pay for a career tech or college? </a:t>
            </a:r>
            <a:endParaRPr sz="48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B15BFE4-9B98-4CA4-A9B4-2D02B2C08DB8}"/>
              </a:ext>
            </a:extLst>
          </p:cNvPr>
          <p:cNvSpPr/>
          <p:nvPr/>
        </p:nvSpPr>
        <p:spPr>
          <a:xfrm>
            <a:off x="2406377" y="1167903"/>
            <a:ext cx="7510349" cy="14300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9" name="Google Shape;209;p18"/>
          <p:cNvSpPr txBox="1">
            <a:spLocks noGrp="1"/>
          </p:cNvSpPr>
          <p:nvPr>
            <p:ph type="body" idx="1"/>
          </p:nvPr>
        </p:nvSpPr>
        <p:spPr>
          <a:xfrm>
            <a:off x="2491563" y="2732711"/>
            <a:ext cx="7208874" cy="2800992"/>
          </a:xfrm>
          <a:prstGeom prst="rect">
            <a:avLst/>
          </a:prstGeom>
          <a:noFill/>
          <a:ln>
            <a:noFill/>
          </a:ln>
        </p:spPr>
        <p:txBody>
          <a:bodyPr spcFirstLastPara="1" wrap="square" lIns="130025" tIns="65000" rIns="130025" bIns="65000" anchor="t" anchorCtr="0">
            <a:noAutofit/>
          </a:bodyPr>
          <a:lstStyle/>
          <a:p>
            <a:pPr marL="0" lvl="0" indent="0" algn="ctr" rtl="0">
              <a:lnSpc>
                <a:spcPct val="115000"/>
              </a:lnSpc>
              <a:spcBef>
                <a:spcPts val="360"/>
              </a:spcBef>
              <a:spcAft>
                <a:spcPts val="0"/>
              </a:spcAft>
              <a:buSzPts val="1710"/>
              <a:buNone/>
            </a:pPr>
            <a:r>
              <a:rPr lang="en-US" dirty="0">
                <a:latin typeface="Calibri"/>
                <a:ea typeface="Calibri"/>
                <a:cs typeface="Calibri"/>
                <a:sym typeface="Calibri"/>
              </a:rPr>
              <a:t>2017–2018 Scholarships Awarded:</a:t>
            </a:r>
            <a:endParaRPr dirty="0">
              <a:latin typeface="Calibri"/>
              <a:ea typeface="Calibri"/>
              <a:cs typeface="Calibri"/>
              <a:sym typeface="Calibri"/>
            </a:endParaRPr>
          </a:p>
          <a:p>
            <a:pPr marL="0" lvl="0" indent="0" algn="ctr" rtl="0">
              <a:lnSpc>
                <a:spcPct val="115000"/>
              </a:lnSpc>
              <a:spcBef>
                <a:spcPts val="360"/>
              </a:spcBef>
              <a:spcAft>
                <a:spcPts val="0"/>
              </a:spcAft>
              <a:buSzPts val="1710"/>
              <a:buNone/>
            </a:pPr>
            <a:r>
              <a:rPr lang="en-US" sz="4800" b="1" dirty="0">
                <a:solidFill>
                  <a:srgbClr val="980000"/>
                </a:solidFill>
                <a:latin typeface="Calibri"/>
                <a:ea typeface="Calibri"/>
                <a:cs typeface="Calibri"/>
                <a:sym typeface="Calibri"/>
              </a:rPr>
              <a:t>$72,173,055</a:t>
            </a:r>
            <a:endParaRPr sz="4800" b="1" dirty="0">
              <a:solidFill>
                <a:srgbClr val="980000"/>
              </a:solidFill>
              <a:latin typeface="Calibri"/>
              <a:ea typeface="Calibri"/>
              <a:cs typeface="Calibri"/>
              <a:sym typeface="Calibri"/>
            </a:endParaRPr>
          </a:p>
          <a:p>
            <a:pPr marL="0" lvl="0" indent="0" algn="ctr" rtl="0">
              <a:lnSpc>
                <a:spcPct val="115000"/>
              </a:lnSpc>
              <a:spcBef>
                <a:spcPts val="360"/>
              </a:spcBef>
              <a:spcAft>
                <a:spcPts val="0"/>
              </a:spcAft>
              <a:buSzPts val="1710"/>
              <a:buNone/>
            </a:pPr>
            <a:endParaRPr dirty="0">
              <a:latin typeface="Calibri"/>
              <a:ea typeface="Calibri"/>
              <a:cs typeface="Calibri"/>
              <a:sym typeface="Calibri"/>
            </a:endParaRPr>
          </a:p>
          <a:p>
            <a:pPr marL="0" lvl="0" indent="0" algn="ctr" rtl="0">
              <a:lnSpc>
                <a:spcPct val="115000"/>
              </a:lnSpc>
              <a:spcBef>
                <a:spcPts val="360"/>
              </a:spcBef>
              <a:spcAft>
                <a:spcPts val="0"/>
              </a:spcAft>
              <a:buSzPts val="1710"/>
              <a:buNone/>
            </a:pPr>
            <a:r>
              <a:rPr lang="en-US" dirty="0">
                <a:latin typeface="Calibri"/>
                <a:ea typeface="Calibri"/>
                <a:cs typeface="Calibri"/>
                <a:sym typeface="Calibri"/>
              </a:rPr>
              <a:t>2018–2019 Estimated Scholarships Awarded:</a:t>
            </a:r>
            <a:endParaRPr sz="4800" b="1" dirty="0">
              <a:solidFill>
                <a:srgbClr val="980000"/>
              </a:solidFill>
              <a:latin typeface="Calibri"/>
              <a:ea typeface="Calibri"/>
              <a:cs typeface="Calibri"/>
              <a:sym typeface="Calibri"/>
            </a:endParaRPr>
          </a:p>
          <a:p>
            <a:pPr marL="0" lvl="0" indent="0" algn="ctr" rtl="0">
              <a:lnSpc>
                <a:spcPct val="115000"/>
              </a:lnSpc>
              <a:spcBef>
                <a:spcPts val="360"/>
              </a:spcBef>
              <a:spcAft>
                <a:spcPts val="0"/>
              </a:spcAft>
              <a:buSzPts val="1710"/>
              <a:buNone/>
            </a:pPr>
            <a:r>
              <a:rPr lang="en-US" sz="4800" b="1" dirty="0">
                <a:solidFill>
                  <a:srgbClr val="980000"/>
                </a:solidFill>
                <a:latin typeface="Calibri"/>
                <a:ea typeface="Calibri"/>
                <a:cs typeface="Calibri"/>
                <a:sym typeface="Calibri"/>
              </a:rPr>
              <a:t>$76,800,000</a:t>
            </a:r>
            <a:endParaRPr sz="4800" b="1" dirty="0">
              <a:solidFill>
                <a:srgbClr val="980000"/>
              </a:solidFill>
              <a:latin typeface="Calibri"/>
              <a:ea typeface="Calibri"/>
              <a:cs typeface="Calibri"/>
              <a:sym typeface="Calibri"/>
            </a:endParaRPr>
          </a:p>
        </p:txBody>
      </p:sp>
      <p:pic>
        <p:nvPicPr>
          <p:cNvPr id="211" name="Google Shape;211;p18"/>
          <p:cNvPicPr preferRelativeResize="0"/>
          <p:nvPr/>
        </p:nvPicPr>
        <p:blipFill rotWithShape="1">
          <a:blip r:embed="rId3">
            <a:alphaModFix amt="42000"/>
          </a:blip>
          <a:srcRect/>
          <a:stretch/>
        </p:blipFill>
        <p:spPr>
          <a:xfrm rot="-1437749">
            <a:off x="1467638" y="3523065"/>
            <a:ext cx="773368" cy="1461482"/>
          </a:xfrm>
          <a:prstGeom prst="rect">
            <a:avLst/>
          </a:prstGeom>
          <a:noFill/>
          <a:ln>
            <a:noFill/>
          </a:ln>
        </p:spPr>
      </p:pic>
      <p:pic>
        <p:nvPicPr>
          <p:cNvPr id="212" name="Google Shape;212;p18"/>
          <p:cNvPicPr preferRelativeResize="0"/>
          <p:nvPr/>
        </p:nvPicPr>
        <p:blipFill rotWithShape="1">
          <a:blip r:embed="rId3">
            <a:alphaModFix amt="42000"/>
          </a:blip>
          <a:srcRect/>
          <a:stretch/>
        </p:blipFill>
        <p:spPr>
          <a:xfrm rot="880064">
            <a:off x="9937499" y="2958484"/>
            <a:ext cx="1063245" cy="2009281"/>
          </a:xfrm>
          <a:prstGeom prst="rect">
            <a:avLst/>
          </a:prstGeom>
          <a:noFill/>
          <a:ln>
            <a:noFill/>
          </a:ln>
        </p:spPr>
      </p:pic>
      <p:pic>
        <p:nvPicPr>
          <p:cNvPr id="213" name="Google Shape;213;p18"/>
          <p:cNvPicPr preferRelativeResize="0"/>
          <p:nvPr/>
        </p:nvPicPr>
        <p:blipFill rotWithShape="1">
          <a:blip r:embed="rId3">
            <a:alphaModFix amt="42000"/>
          </a:blip>
          <a:srcRect/>
          <a:stretch/>
        </p:blipFill>
        <p:spPr>
          <a:xfrm rot="1477746">
            <a:off x="744816" y="2937494"/>
            <a:ext cx="515814" cy="974767"/>
          </a:xfrm>
          <a:prstGeom prst="rect">
            <a:avLst/>
          </a:prstGeom>
          <a:noFill/>
          <a:ln>
            <a:noFill/>
          </a:ln>
        </p:spPr>
      </p:pic>
      <p:pic>
        <p:nvPicPr>
          <p:cNvPr id="214" name="Google Shape;214;p18"/>
          <p:cNvPicPr preferRelativeResize="0"/>
          <p:nvPr/>
        </p:nvPicPr>
        <p:blipFill rotWithShape="1">
          <a:blip r:embed="rId3">
            <a:alphaModFix amt="42000"/>
          </a:blip>
          <a:srcRect/>
          <a:stretch/>
        </p:blipFill>
        <p:spPr>
          <a:xfrm rot="-1392184">
            <a:off x="11230482" y="4221377"/>
            <a:ext cx="731286" cy="1381958"/>
          </a:xfrm>
          <a:prstGeom prst="rect">
            <a:avLst/>
          </a:prstGeom>
          <a:noFill/>
          <a:ln>
            <a:noFill/>
          </a:ln>
        </p:spPr>
      </p:pic>
      <p:pic>
        <p:nvPicPr>
          <p:cNvPr id="215" name="Google Shape;215;p18"/>
          <p:cNvPicPr preferRelativeResize="0"/>
          <p:nvPr/>
        </p:nvPicPr>
        <p:blipFill rotWithShape="1">
          <a:blip r:embed="rId3">
            <a:alphaModFix amt="42000"/>
          </a:blip>
          <a:srcRect/>
          <a:stretch/>
        </p:blipFill>
        <p:spPr>
          <a:xfrm rot="525696">
            <a:off x="608009" y="4642719"/>
            <a:ext cx="731286" cy="1381958"/>
          </a:xfrm>
          <a:prstGeom prst="rect">
            <a:avLst/>
          </a:prstGeom>
          <a:noFill/>
          <a:ln>
            <a:noFill/>
          </a:ln>
        </p:spPr>
      </p:pic>
      <p:sp>
        <p:nvSpPr>
          <p:cNvPr id="3" name="TextBox 2">
            <a:extLst>
              <a:ext uri="{FF2B5EF4-FFF2-40B4-BE49-F238E27FC236}">
                <a16:creationId xmlns:a16="http://schemas.microsoft.com/office/drawing/2014/main" id="{46562C00-48F6-46C1-8368-CC83FAD46EEC}"/>
              </a:ext>
            </a:extLst>
          </p:cNvPr>
          <p:cNvSpPr txBox="1"/>
          <p:nvPr/>
        </p:nvSpPr>
        <p:spPr>
          <a:xfrm>
            <a:off x="2406377" y="1221184"/>
            <a:ext cx="7510350" cy="1323439"/>
          </a:xfrm>
          <a:prstGeom prst="rect">
            <a:avLst/>
          </a:prstGeom>
          <a:noFill/>
        </p:spPr>
        <p:txBody>
          <a:bodyPr wrap="square" rtlCol="0">
            <a:spAutoFit/>
          </a:bodyPr>
          <a:lstStyle/>
          <a:p>
            <a:pPr algn="ctr"/>
            <a:r>
              <a:rPr lang="en-US" sz="6000" dirty="0">
                <a:solidFill>
                  <a:schemeClr val="accent2">
                    <a:lumMod val="75000"/>
                  </a:schemeClr>
                </a:solidFill>
                <a:latin typeface="Calibri" panose="020F0502020204030204" pitchFamily="34" charset="0"/>
                <a:cs typeface="Calibri" panose="020F0502020204030204" pitchFamily="34" charset="0"/>
              </a:rPr>
              <a:t>Oklahoma’s Promise</a:t>
            </a:r>
          </a:p>
          <a:p>
            <a:pPr algn="ctr"/>
            <a:r>
              <a:rPr lang="en-US" sz="2000" dirty="0">
                <a:solidFill>
                  <a:schemeClr val="accent2">
                    <a:lumMod val="75000"/>
                  </a:schemeClr>
                </a:solidFill>
                <a:latin typeface="Calibri" panose="020F0502020204030204" pitchFamily="34" charset="0"/>
                <a:cs typeface="Calibri" panose="020F0502020204030204" pitchFamily="34" charset="0"/>
              </a:rPr>
              <a:t>Oklahoma Higher Learning Access Program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SzPts val="1800"/>
              <a:buNone/>
            </a:pPr>
            <a:r>
              <a:rPr lang="en-US" sz="6000">
                <a:latin typeface="Calibri"/>
                <a:ea typeface="Calibri"/>
                <a:cs typeface="Calibri"/>
                <a:sym typeface="Calibri"/>
              </a:rPr>
              <a:t>Oklahoma’s Promise Requirements</a:t>
            </a:r>
            <a:endParaRPr sz="6000">
              <a:latin typeface="Calibri"/>
              <a:ea typeface="Calibri"/>
              <a:cs typeface="Calibri"/>
              <a:sym typeface="Calibri"/>
            </a:endParaRPr>
          </a:p>
        </p:txBody>
      </p:sp>
      <p:sp>
        <p:nvSpPr>
          <p:cNvPr id="222" name="Google Shape;222;p19"/>
          <p:cNvSpPr txBox="1">
            <a:spLocks noGrp="1"/>
          </p:cNvSpPr>
          <p:nvPr>
            <p:ph type="body" idx="1"/>
          </p:nvPr>
        </p:nvSpPr>
        <p:spPr>
          <a:xfrm>
            <a:off x="609600" y="1935480"/>
            <a:ext cx="10972800" cy="4389000"/>
          </a:xfrm>
          <a:prstGeom prst="rect">
            <a:avLst/>
          </a:prstGeom>
          <a:noFill/>
          <a:ln>
            <a:noFill/>
          </a:ln>
        </p:spPr>
        <p:txBody>
          <a:bodyPr spcFirstLastPara="1" wrap="square" lIns="130025" tIns="65000" rIns="130025" bIns="65000" anchor="t" anchorCtr="0">
            <a:noAutofit/>
          </a:bodyPr>
          <a:lstStyle/>
          <a:p>
            <a:pPr marL="457200" lvl="0" indent="-337185" algn="l" rtl="0">
              <a:lnSpc>
                <a:spcPct val="115000"/>
              </a:lnSpc>
              <a:spcBef>
                <a:spcPts val="360"/>
              </a:spcBef>
              <a:spcAft>
                <a:spcPts val="0"/>
              </a:spcAft>
              <a:buSzPts val="1710"/>
              <a:buChar char="●"/>
            </a:pPr>
            <a:r>
              <a:rPr lang="en-US" sz="3200" dirty="0">
                <a:latin typeface="Calibri"/>
                <a:ea typeface="Calibri"/>
                <a:cs typeface="Calibri"/>
                <a:sym typeface="Calibri"/>
              </a:rPr>
              <a:t>Oklahoma resident</a:t>
            </a:r>
            <a:endParaRPr sz="3200" dirty="0">
              <a:latin typeface="Calibri"/>
              <a:ea typeface="Calibri"/>
              <a:cs typeface="Calibri"/>
              <a:sym typeface="Calibri"/>
            </a:endParaRPr>
          </a:p>
          <a:p>
            <a:pPr marL="457200" lvl="0" indent="-337185" algn="l" rtl="0">
              <a:lnSpc>
                <a:spcPct val="115000"/>
              </a:lnSpc>
              <a:spcBef>
                <a:spcPts val="0"/>
              </a:spcBef>
              <a:spcAft>
                <a:spcPts val="0"/>
              </a:spcAft>
              <a:buSzPts val="1710"/>
              <a:buChar char="●"/>
            </a:pPr>
            <a:r>
              <a:rPr lang="en-US" sz="3200" dirty="0">
                <a:latin typeface="Calibri"/>
                <a:ea typeface="Calibri"/>
                <a:cs typeface="Calibri"/>
                <a:sym typeface="Calibri"/>
              </a:rPr>
              <a:t>8th, 9th, or 10th grade</a:t>
            </a:r>
            <a:endParaRPr sz="3200" dirty="0">
              <a:latin typeface="Calibri"/>
              <a:ea typeface="Calibri"/>
              <a:cs typeface="Calibri"/>
              <a:sym typeface="Calibri"/>
            </a:endParaRPr>
          </a:p>
          <a:p>
            <a:pPr marL="457200" lvl="0" indent="-337185" algn="l" rtl="0">
              <a:lnSpc>
                <a:spcPct val="115000"/>
              </a:lnSpc>
              <a:spcBef>
                <a:spcPts val="0"/>
              </a:spcBef>
              <a:spcAft>
                <a:spcPts val="0"/>
              </a:spcAft>
              <a:buSzPts val="1710"/>
              <a:buChar char="●"/>
            </a:pPr>
            <a:r>
              <a:rPr lang="en-US" sz="3200" dirty="0">
                <a:latin typeface="Calibri"/>
                <a:ea typeface="Calibri"/>
                <a:cs typeface="Calibri"/>
                <a:sym typeface="Calibri"/>
              </a:rPr>
              <a:t>Household income is $55,000 or less (x &lt; $55,000)</a:t>
            </a:r>
            <a:endParaRPr sz="3200" dirty="0">
              <a:latin typeface="Calibri"/>
              <a:ea typeface="Calibri"/>
              <a:cs typeface="Calibri"/>
              <a:sym typeface="Calibri"/>
            </a:endParaRPr>
          </a:p>
          <a:p>
            <a:pPr marL="457200" lvl="0" indent="-337185" algn="l" rtl="0">
              <a:lnSpc>
                <a:spcPct val="115000"/>
              </a:lnSpc>
              <a:spcBef>
                <a:spcPts val="0"/>
              </a:spcBef>
              <a:spcAft>
                <a:spcPts val="0"/>
              </a:spcAft>
              <a:buSzPts val="1710"/>
              <a:buChar char="●"/>
            </a:pPr>
            <a:r>
              <a:rPr lang="en-US" sz="3200" dirty="0">
                <a:latin typeface="Calibri"/>
                <a:ea typeface="Calibri"/>
                <a:cs typeface="Calibri"/>
                <a:sym typeface="Calibri"/>
              </a:rPr>
              <a:t>Take 17 units of required high school classes</a:t>
            </a:r>
            <a:endParaRPr sz="3200" dirty="0">
              <a:latin typeface="Calibri"/>
              <a:ea typeface="Calibri"/>
              <a:cs typeface="Calibri"/>
              <a:sym typeface="Calibri"/>
            </a:endParaRPr>
          </a:p>
          <a:p>
            <a:pPr marL="457200" lvl="0" indent="-337185" algn="l" rtl="0">
              <a:lnSpc>
                <a:spcPct val="115000"/>
              </a:lnSpc>
              <a:spcBef>
                <a:spcPts val="0"/>
              </a:spcBef>
              <a:spcAft>
                <a:spcPts val="0"/>
              </a:spcAft>
              <a:buSzPts val="1710"/>
              <a:buChar char="●"/>
            </a:pPr>
            <a:r>
              <a:rPr lang="en-US" sz="3200" dirty="0">
                <a:latin typeface="Calibri"/>
                <a:ea typeface="Calibri"/>
                <a:cs typeface="Calibri"/>
                <a:sym typeface="Calibri"/>
              </a:rPr>
              <a:t>Make a 2.5 GPA or higher in 9</a:t>
            </a:r>
            <a:r>
              <a:rPr lang="en-US" sz="3200" baseline="30000" dirty="0">
                <a:latin typeface="Calibri"/>
                <a:ea typeface="Calibri"/>
                <a:cs typeface="Calibri"/>
                <a:sym typeface="Calibri"/>
              </a:rPr>
              <a:t>th</a:t>
            </a:r>
            <a:r>
              <a:rPr lang="en-US" sz="3200" dirty="0">
                <a:latin typeface="Calibri"/>
                <a:ea typeface="Calibri"/>
                <a:cs typeface="Calibri"/>
                <a:sym typeface="Calibri"/>
              </a:rPr>
              <a:t>–12th grades</a:t>
            </a:r>
            <a:endParaRPr sz="3200" dirty="0">
              <a:latin typeface="Calibri"/>
              <a:ea typeface="Calibri"/>
              <a:cs typeface="Calibri"/>
              <a:sym typeface="Calibri"/>
            </a:endParaRPr>
          </a:p>
          <a:p>
            <a:pPr marL="0" lvl="0" indent="0" algn="l" rtl="0">
              <a:lnSpc>
                <a:spcPct val="115000"/>
              </a:lnSpc>
              <a:spcBef>
                <a:spcPts val="360"/>
              </a:spcBef>
              <a:spcAft>
                <a:spcPts val="0"/>
              </a:spcAft>
              <a:buSzPts val="1710"/>
              <a:buNone/>
            </a:pPr>
            <a:endParaRPr sz="3200" dirty="0">
              <a:latin typeface="Calibri"/>
              <a:ea typeface="Calibri"/>
              <a:cs typeface="Calibri"/>
              <a:sym typeface="Calibri"/>
            </a:endParaRPr>
          </a:p>
          <a:p>
            <a:pPr marL="0" lvl="0" indent="0" algn="ctr" rtl="0">
              <a:lnSpc>
                <a:spcPct val="115000"/>
              </a:lnSpc>
              <a:spcBef>
                <a:spcPts val="360"/>
              </a:spcBef>
              <a:spcAft>
                <a:spcPts val="0"/>
              </a:spcAft>
              <a:buSzPts val="1710"/>
              <a:buNone/>
            </a:pPr>
            <a:endParaRPr sz="3200" dirty="0">
              <a:latin typeface="Calibri"/>
              <a:ea typeface="Calibri"/>
              <a:cs typeface="Calibri"/>
              <a:sym typeface="Calibri"/>
            </a:endParaRPr>
          </a:p>
          <a:p>
            <a:pPr marL="0" lvl="0" indent="0" algn="ctr" rtl="0">
              <a:lnSpc>
                <a:spcPct val="115000"/>
              </a:lnSpc>
              <a:spcBef>
                <a:spcPts val="360"/>
              </a:spcBef>
              <a:spcAft>
                <a:spcPts val="0"/>
              </a:spcAft>
              <a:buSzPts val="171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0"/>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Clr>
                <a:schemeClr val="accent1"/>
              </a:buClr>
              <a:buSzPts val="1800"/>
              <a:buNone/>
            </a:pPr>
            <a:r>
              <a:rPr lang="en-US" sz="5400">
                <a:latin typeface="Calibri"/>
                <a:ea typeface="Calibri"/>
                <a:cs typeface="Calibri"/>
                <a:sym typeface="Calibri"/>
              </a:rPr>
              <a:t>How to apply for Oklahoma’s Promise?</a:t>
            </a:r>
            <a:endParaRPr sz="5400">
              <a:latin typeface="Calibri"/>
              <a:ea typeface="Calibri"/>
              <a:cs typeface="Calibri"/>
              <a:sym typeface="Calibri"/>
            </a:endParaRPr>
          </a:p>
        </p:txBody>
      </p:sp>
      <p:sp>
        <p:nvSpPr>
          <p:cNvPr id="228" name="Google Shape;228;p20"/>
          <p:cNvSpPr txBox="1">
            <a:spLocks noGrp="1"/>
          </p:cNvSpPr>
          <p:nvPr>
            <p:ph type="body" idx="1"/>
          </p:nvPr>
        </p:nvSpPr>
        <p:spPr>
          <a:xfrm>
            <a:off x="609600" y="1935480"/>
            <a:ext cx="10972800" cy="4389000"/>
          </a:xfrm>
          <a:prstGeom prst="rect">
            <a:avLst/>
          </a:prstGeom>
          <a:noFill/>
          <a:ln>
            <a:noFill/>
          </a:ln>
        </p:spPr>
        <p:txBody>
          <a:bodyPr spcFirstLastPara="1" wrap="square" lIns="130025" tIns="65000" rIns="130025" bIns="65000" anchor="t" anchorCtr="0">
            <a:noAutofit/>
          </a:bodyPr>
          <a:lstStyle/>
          <a:p>
            <a:pPr marL="457200" lvl="0" indent="-337185" algn="l" rtl="0">
              <a:lnSpc>
                <a:spcPct val="115000"/>
              </a:lnSpc>
              <a:spcBef>
                <a:spcPts val="360"/>
              </a:spcBef>
              <a:spcAft>
                <a:spcPts val="0"/>
              </a:spcAft>
              <a:buSzPts val="1710"/>
              <a:buChar char="●"/>
            </a:pPr>
            <a:r>
              <a:rPr lang="en-US" sz="3100" dirty="0">
                <a:latin typeface="Calibri"/>
                <a:ea typeface="Calibri"/>
                <a:cs typeface="Calibri"/>
                <a:sym typeface="Calibri"/>
              </a:rPr>
              <a:t>Complete the application in the 8</a:t>
            </a:r>
            <a:r>
              <a:rPr lang="en-US" sz="3100" baseline="30000" dirty="0">
                <a:latin typeface="Calibri"/>
                <a:ea typeface="Calibri"/>
                <a:cs typeface="Calibri"/>
                <a:sym typeface="Calibri"/>
              </a:rPr>
              <a:t>th</a:t>
            </a:r>
            <a:r>
              <a:rPr lang="en-US" sz="3100" dirty="0">
                <a:latin typeface="Calibri"/>
                <a:ea typeface="Calibri"/>
                <a:cs typeface="Calibri"/>
                <a:sym typeface="Calibri"/>
              </a:rPr>
              <a:t>, 9</a:t>
            </a:r>
            <a:r>
              <a:rPr lang="en-US" sz="3100" baseline="30000" dirty="0">
                <a:latin typeface="Calibri"/>
                <a:ea typeface="Calibri"/>
                <a:cs typeface="Calibri"/>
                <a:sym typeface="Calibri"/>
              </a:rPr>
              <a:t>th,</a:t>
            </a:r>
            <a:r>
              <a:rPr lang="en-US" sz="3100" dirty="0">
                <a:latin typeface="Calibri"/>
                <a:ea typeface="Calibri"/>
                <a:cs typeface="Calibri"/>
                <a:sym typeface="Calibri"/>
              </a:rPr>
              <a:t> or 10</a:t>
            </a:r>
            <a:r>
              <a:rPr lang="en-US" sz="3100" baseline="30000" dirty="0">
                <a:latin typeface="Calibri"/>
                <a:ea typeface="Calibri"/>
                <a:cs typeface="Calibri"/>
                <a:sym typeface="Calibri"/>
              </a:rPr>
              <a:t>th</a:t>
            </a:r>
            <a:r>
              <a:rPr lang="en-US" sz="3100" dirty="0">
                <a:latin typeface="Calibri"/>
                <a:ea typeface="Calibri"/>
                <a:cs typeface="Calibri"/>
                <a:sym typeface="Calibri"/>
              </a:rPr>
              <a:t> grade.</a:t>
            </a:r>
            <a:endParaRPr sz="3100" dirty="0">
              <a:latin typeface="Calibri"/>
              <a:ea typeface="Calibri"/>
              <a:cs typeface="Calibri"/>
              <a:sym typeface="Calibri"/>
            </a:endParaRPr>
          </a:p>
          <a:p>
            <a:pPr marL="457200" lvl="0" indent="-337185" algn="l" rtl="0">
              <a:lnSpc>
                <a:spcPct val="115000"/>
              </a:lnSpc>
              <a:spcBef>
                <a:spcPts val="360"/>
              </a:spcBef>
              <a:spcAft>
                <a:spcPts val="0"/>
              </a:spcAft>
              <a:buSzPts val="1710"/>
              <a:buChar char="●"/>
            </a:pPr>
            <a:r>
              <a:rPr lang="en-US" sz="3100" dirty="0">
                <a:latin typeface="Calibri"/>
                <a:ea typeface="Calibri"/>
                <a:cs typeface="Calibri"/>
                <a:sym typeface="Calibri"/>
              </a:rPr>
              <a:t>Ask your family to attend GEAR UP family nights at your school.</a:t>
            </a:r>
            <a:endParaRPr sz="3100" dirty="0">
              <a:latin typeface="Calibri"/>
              <a:ea typeface="Calibri"/>
              <a:cs typeface="Calibri"/>
              <a:sym typeface="Calibri"/>
            </a:endParaRPr>
          </a:p>
          <a:p>
            <a:pPr marL="457200" lvl="0" indent="-337185" algn="l" rtl="0">
              <a:lnSpc>
                <a:spcPct val="115000"/>
              </a:lnSpc>
              <a:spcBef>
                <a:spcPts val="360"/>
              </a:spcBef>
              <a:spcAft>
                <a:spcPts val="0"/>
              </a:spcAft>
              <a:buSzPts val="1710"/>
              <a:buChar char="●"/>
            </a:pPr>
            <a:r>
              <a:rPr lang="en-US" sz="3100" dirty="0">
                <a:latin typeface="Calibri"/>
                <a:ea typeface="Calibri"/>
                <a:cs typeface="Calibri"/>
                <a:sym typeface="Calibri"/>
              </a:rPr>
              <a:t>Ask your school counselor to help complete the application.</a:t>
            </a:r>
            <a:endParaRPr sz="3100" dirty="0">
              <a:latin typeface="Calibri"/>
              <a:ea typeface="Calibri"/>
              <a:cs typeface="Calibri"/>
              <a:sym typeface="Calibri"/>
            </a:endParaRPr>
          </a:p>
          <a:p>
            <a:pPr marL="457200" lvl="0" indent="-228600" algn="l" rtl="0">
              <a:lnSpc>
                <a:spcPct val="115000"/>
              </a:lnSpc>
              <a:spcBef>
                <a:spcPts val="360"/>
              </a:spcBef>
              <a:spcAft>
                <a:spcPts val="0"/>
              </a:spcAft>
              <a:buSzPts val="1710"/>
              <a:buNone/>
            </a:pPr>
            <a:endParaRPr sz="3100" dirty="0">
              <a:latin typeface="Calibri"/>
              <a:ea typeface="Calibri"/>
              <a:cs typeface="Calibri"/>
              <a:sym typeface="Calibri"/>
            </a:endParaRPr>
          </a:p>
          <a:p>
            <a:pPr marL="457200" lvl="0" indent="-228600" algn="l" rtl="0">
              <a:lnSpc>
                <a:spcPct val="115000"/>
              </a:lnSpc>
              <a:spcBef>
                <a:spcPts val="360"/>
              </a:spcBef>
              <a:spcAft>
                <a:spcPts val="0"/>
              </a:spcAft>
              <a:buSzPts val="171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857b607d7c_0_0"/>
          <p:cNvSpPr txBox="1">
            <a:spLocks noGrp="1"/>
          </p:cNvSpPr>
          <p:nvPr>
            <p:ph type="title"/>
          </p:nvPr>
        </p:nvSpPr>
        <p:spPr>
          <a:xfrm>
            <a:off x="609600" y="704088"/>
            <a:ext cx="10972800" cy="1143000"/>
          </a:xfrm>
          <a:prstGeom prst="rect">
            <a:avLst/>
          </a:prstGeom>
        </p:spPr>
        <p:txBody>
          <a:bodyPr spcFirstLastPara="1" wrap="square" lIns="0" tIns="65000" rIns="0" bIns="0" anchor="b" anchorCtr="0">
            <a:noAutofit/>
          </a:bodyPr>
          <a:lstStyle/>
          <a:p>
            <a:pPr marL="0" lvl="0" indent="0" algn="l" rtl="0">
              <a:spcBef>
                <a:spcPts val="0"/>
              </a:spcBef>
              <a:spcAft>
                <a:spcPts val="0"/>
              </a:spcAft>
              <a:buNone/>
            </a:pPr>
            <a:r>
              <a:rPr lang="en-US">
                <a:latin typeface="Calibri"/>
                <a:ea typeface="Calibri"/>
                <a:cs typeface="Calibri"/>
                <a:sym typeface="Calibri"/>
              </a:rPr>
              <a:t>Reflection</a:t>
            </a:r>
            <a:endParaRPr>
              <a:latin typeface="Calibri"/>
              <a:ea typeface="Calibri"/>
              <a:cs typeface="Calibri"/>
              <a:sym typeface="Calibri"/>
            </a:endParaRPr>
          </a:p>
        </p:txBody>
      </p:sp>
      <p:sp>
        <p:nvSpPr>
          <p:cNvPr id="235" name="Google Shape;235;g857b607d7c_0_0"/>
          <p:cNvSpPr txBox="1">
            <a:spLocks noGrp="1"/>
          </p:cNvSpPr>
          <p:nvPr>
            <p:ph type="body" idx="1"/>
          </p:nvPr>
        </p:nvSpPr>
        <p:spPr>
          <a:xfrm>
            <a:off x="609600" y="1935480"/>
            <a:ext cx="10972800" cy="4389000"/>
          </a:xfrm>
          <a:prstGeom prst="rect">
            <a:avLst/>
          </a:prstGeom>
        </p:spPr>
        <p:txBody>
          <a:bodyPr spcFirstLastPara="1" wrap="square" lIns="130025" tIns="65000" rIns="130025" bIns="65000" anchor="t" anchorCtr="0">
            <a:noAutofit/>
          </a:bodyPr>
          <a:lstStyle/>
          <a:p>
            <a:pPr indent="-457200">
              <a:buSzPct val="100000"/>
              <a:buFont typeface="Arial" panose="020B0604020202020204" pitchFamily="34" charset="0"/>
              <a:buChar char="•"/>
            </a:pPr>
            <a:r>
              <a:rPr lang="en-US" dirty="0">
                <a:latin typeface="Calibri"/>
                <a:ea typeface="Calibri"/>
                <a:cs typeface="Calibri"/>
                <a:sym typeface="Calibri"/>
              </a:rPr>
              <a:t>What were your ideas about barriers to postsecondary education before today’s activity?</a:t>
            </a:r>
            <a:endParaRPr dirty="0">
              <a:latin typeface="Calibri"/>
              <a:ea typeface="Calibri"/>
              <a:cs typeface="Calibri"/>
              <a:sym typeface="Calibri"/>
            </a:endParaRPr>
          </a:p>
          <a:p>
            <a:pPr indent="-457200">
              <a:buSzPct val="100000"/>
              <a:buFont typeface="Arial" panose="020B0604020202020204" pitchFamily="34" charset="0"/>
              <a:buChar char="•"/>
            </a:pPr>
            <a:endParaRPr dirty="0">
              <a:latin typeface="Calibri"/>
              <a:ea typeface="Calibri"/>
              <a:cs typeface="Calibri"/>
              <a:sym typeface="Calibri"/>
            </a:endParaRPr>
          </a:p>
          <a:p>
            <a:pPr indent="-457200">
              <a:buSzPct val="100000"/>
              <a:buFont typeface="Arial" panose="020B0604020202020204" pitchFamily="34" charset="0"/>
              <a:buChar char="•"/>
            </a:pPr>
            <a:r>
              <a:rPr lang="en-US" dirty="0">
                <a:latin typeface="Calibri"/>
                <a:ea typeface="Calibri"/>
                <a:cs typeface="Calibri"/>
                <a:sym typeface="Calibri"/>
              </a:rPr>
              <a:t>What have you learned today?</a:t>
            </a:r>
            <a:endParaRPr dirty="0">
              <a:latin typeface="Calibri"/>
              <a:ea typeface="Calibri"/>
              <a:cs typeface="Calibri"/>
              <a:sym typeface="Calibri"/>
            </a:endParaRPr>
          </a:p>
          <a:p>
            <a:pPr indent="-457200">
              <a:buSzPct val="100000"/>
              <a:buFont typeface="Arial" panose="020B0604020202020204" pitchFamily="34" charset="0"/>
              <a:buChar char="•"/>
            </a:pPr>
            <a:endParaRPr dirty="0">
              <a:latin typeface="Calibri"/>
              <a:ea typeface="Calibri"/>
              <a:cs typeface="Calibri"/>
              <a:sym typeface="Calibri"/>
            </a:endParaRPr>
          </a:p>
          <a:p>
            <a:pPr indent="-457200">
              <a:buSzPct val="100000"/>
              <a:buFont typeface="Arial" panose="020B0604020202020204" pitchFamily="34" charset="0"/>
              <a:buChar char="•"/>
            </a:pPr>
            <a:r>
              <a:rPr lang="en-US" dirty="0">
                <a:latin typeface="Calibri"/>
                <a:ea typeface="Calibri"/>
                <a:cs typeface="Calibri"/>
                <a:sym typeface="Calibri"/>
              </a:rPr>
              <a:t>Have your thoughts, opinions, or knowledge changed?</a:t>
            </a:r>
            <a:endParaRPr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a:xfrm>
            <a:off x="711200" y="1987357"/>
            <a:ext cx="10468864" cy="1828800"/>
          </a:xfrm>
        </p:spPr>
        <p:txBody>
          <a:bodyPr/>
          <a:lstStyle/>
          <a:p>
            <a:r>
              <a:rPr lang="en-US" dirty="0"/>
              <a:t>Career Collections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a:xfrm>
            <a:off x="711200" y="3844293"/>
            <a:ext cx="10472928" cy="1752600"/>
          </a:xfrm>
        </p:spPr>
        <p:txBody>
          <a:bodyPr/>
          <a:lstStyle/>
          <a:p>
            <a:r>
              <a:rPr lang="en-US" dirty="0"/>
              <a:t>8</a:t>
            </a:r>
            <a:r>
              <a:rPr lang="en-US" baseline="30000" dirty="0"/>
              <a:t>th</a:t>
            </a:r>
            <a:r>
              <a:rPr lang="en-US" dirty="0"/>
              <a:t> Grade Campus Visit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F6EEB-0223-4877-93A6-C634D769F441}"/>
              </a:ext>
            </a:extLst>
          </p:cNvPr>
          <p:cNvSpPr>
            <a:spLocks noGrp="1"/>
          </p:cNvSpPr>
          <p:nvPr>
            <p:ph type="title"/>
          </p:nvPr>
        </p:nvSpPr>
        <p:spPr/>
        <p:txBody>
          <a:bodyPr/>
          <a:lstStyle/>
          <a:p>
            <a:r>
              <a:rPr lang="en-US" dirty="0"/>
              <a:t>Housekeeping: Norms</a:t>
            </a:r>
          </a:p>
        </p:txBody>
      </p:sp>
      <p:sp>
        <p:nvSpPr>
          <p:cNvPr id="5" name="Content Placeholder 4">
            <a:extLst>
              <a:ext uri="{FF2B5EF4-FFF2-40B4-BE49-F238E27FC236}">
                <a16:creationId xmlns:a16="http://schemas.microsoft.com/office/drawing/2014/main" id="{C3C14E30-8D96-4A09-B02E-3F851CB68426}"/>
              </a:ext>
            </a:extLst>
          </p:cNvPr>
          <p:cNvSpPr>
            <a:spLocks noGrp="1"/>
          </p:cNvSpPr>
          <p:nvPr>
            <p:ph idx="1"/>
          </p:nvPr>
        </p:nvSpPr>
        <p:spPr/>
        <p:txBody>
          <a:bodyPr>
            <a:normAutofit lnSpcReduction="10000"/>
          </a:bodyPr>
          <a:lstStyle/>
          <a:p>
            <a:r>
              <a:rPr lang="en-US" dirty="0"/>
              <a:t>Keep cell phones on silent. </a:t>
            </a:r>
          </a:p>
          <a:p>
            <a:r>
              <a:rPr lang="en-US" dirty="0"/>
              <a:t>Behave like a guest—represent your school well.</a:t>
            </a:r>
          </a:p>
          <a:p>
            <a:r>
              <a:rPr lang="en-US" dirty="0"/>
              <a:t>Leave campus as clean as it was when you arrived.</a:t>
            </a:r>
          </a:p>
          <a:p>
            <a:r>
              <a:rPr lang="en-US" dirty="0"/>
              <a:t>Stay engaged in all activities. </a:t>
            </a:r>
          </a:p>
          <a:p>
            <a:r>
              <a:rPr lang="en-US" dirty="0"/>
              <a:t>Ask related questions.</a:t>
            </a:r>
          </a:p>
          <a:p>
            <a:r>
              <a:rPr lang="en-US" dirty="0"/>
              <a:t>Follow all instructions. </a:t>
            </a:r>
          </a:p>
          <a:p>
            <a:r>
              <a:rPr lang="en-US" dirty="0"/>
              <a:t>Stay with your group.</a:t>
            </a:r>
          </a:p>
        </p:txBody>
      </p:sp>
    </p:spTree>
    <p:extLst>
      <p:ext uri="{BB962C8B-B14F-4D97-AF65-F5344CB8AC3E}">
        <p14:creationId xmlns:p14="http://schemas.microsoft.com/office/powerpoint/2010/main" val="17949686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4D4C5-F19F-4F2A-899F-23485BB0E62B}"/>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D62ADA29-0430-43F1-A63D-EE47FE04D866}"/>
              </a:ext>
            </a:extLst>
          </p:cNvPr>
          <p:cNvSpPr>
            <a:spLocks noGrp="1"/>
          </p:cNvSpPr>
          <p:nvPr>
            <p:ph type="body" idx="1"/>
          </p:nvPr>
        </p:nvSpPr>
        <p:spPr>
          <a:xfrm>
            <a:off x="707136" y="2704664"/>
            <a:ext cx="9743150" cy="3598369"/>
          </a:xfrm>
        </p:spPr>
        <p:txBody>
          <a:bodyPr>
            <a:normAutofit/>
          </a:bodyPr>
          <a:lstStyle/>
          <a:p>
            <a:r>
              <a:rPr lang="en-US" dirty="0"/>
              <a:t>After this activity, you will be able to:</a:t>
            </a:r>
          </a:p>
          <a:p>
            <a:pPr marL="1021021" lvl="1" indent="-380990">
              <a:buFont typeface="Arial" panose="020B0604020202020204" pitchFamily="34" charset="0"/>
              <a:buChar char="•"/>
            </a:pPr>
            <a:r>
              <a:rPr lang="en-US" sz="2667" dirty="0"/>
              <a:t>Recognize challenges that will prevent you from pursuing postsecondary education (PSE). </a:t>
            </a:r>
          </a:p>
          <a:p>
            <a:pPr marL="1021021" lvl="1" indent="-380990">
              <a:buFont typeface="Arial" panose="020B0604020202020204" pitchFamily="34" charset="0"/>
              <a:buChar char="•"/>
            </a:pPr>
            <a:r>
              <a:rPr lang="en-US" sz="2667" dirty="0"/>
              <a:t>Identify solutions that will help you overcome obstacles to pursuing PSE.</a:t>
            </a:r>
          </a:p>
          <a:p>
            <a:pPr marL="1021021" lvl="1" indent="-380990">
              <a:buFont typeface="Arial" panose="020B0604020202020204" pitchFamily="34" charset="0"/>
              <a:buChar char="•"/>
            </a:pPr>
            <a:r>
              <a:rPr lang="en-US" sz="2667" dirty="0"/>
              <a:t>List the required PSE, skills, and majors associated with different careers.</a:t>
            </a:r>
          </a:p>
        </p:txBody>
      </p:sp>
    </p:spTree>
    <p:extLst>
      <p:ext uri="{BB962C8B-B14F-4D97-AF65-F5344CB8AC3E}">
        <p14:creationId xmlns:p14="http://schemas.microsoft.com/office/powerpoint/2010/main" val="670397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Clr>
                <a:schemeClr val="accent1"/>
              </a:buClr>
              <a:buSzPts val="1800"/>
              <a:buNone/>
            </a:pPr>
            <a:r>
              <a:rPr lang="en-US">
                <a:latin typeface="Calibri"/>
                <a:ea typeface="Calibri"/>
                <a:cs typeface="Calibri"/>
                <a:sym typeface="Calibri"/>
              </a:rPr>
              <a:t>Commit and Trash</a:t>
            </a:r>
            <a:endParaRPr>
              <a:latin typeface="Calibri"/>
              <a:ea typeface="Calibri"/>
              <a:cs typeface="Calibri"/>
              <a:sym typeface="Calibri"/>
            </a:endParaRPr>
          </a:p>
        </p:txBody>
      </p:sp>
      <p:sp>
        <p:nvSpPr>
          <p:cNvPr id="130" name="Google Shape;130;p10"/>
          <p:cNvSpPr txBox="1">
            <a:spLocks noGrp="1"/>
          </p:cNvSpPr>
          <p:nvPr>
            <p:ph type="body" idx="1"/>
          </p:nvPr>
        </p:nvSpPr>
        <p:spPr>
          <a:xfrm>
            <a:off x="609600" y="1384758"/>
            <a:ext cx="10972800" cy="4389000"/>
          </a:xfrm>
          <a:prstGeom prst="rect">
            <a:avLst/>
          </a:prstGeom>
          <a:noFill/>
          <a:ln>
            <a:noFill/>
          </a:ln>
        </p:spPr>
        <p:txBody>
          <a:bodyPr spcFirstLastPara="1" wrap="square" lIns="130025" tIns="65000" rIns="130025" bIns="65000" anchor="t" anchorCtr="0">
            <a:noAutofit/>
          </a:bodyPr>
          <a:lstStyle/>
          <a:p>
            <a:pPr marL="120015" lvl="0" indent="0" algn="ctr" rtl="0">
              <a:lnSpc>
                <a:spcPct val="115000"/>
              </a:lnSpc>
              <a:spcBef>
                <a:spcPts val="360"/>
              </a:spcBef>
              <a:spcAft>
                <a:spcPts val="0"/>
              </a:spcAft>
              <a:buSzPts val="1710"/>
              <a:buNone/>
            </a:pPr>
            <a:endParaRPr dirty="0">
              <a:latin typeface="Calibri"/>
              <a:ea typeface="Calibri"/>
              <a:cs typeface="Calibri"/>
              <a:sym typeface="Calibri"/>
            </a:endParaRPr>
          </a:p>
          <a:p>
            <a:pPr marL="120015" lvl="0" indent="0" algn="ctr" rtl="0">
              <a:lnSpc>
                <a:spcPct val="115000"/>
              </a:lnSpc>
              <a:spcBef>
                <a:spcPts val="360"/>
              </a:spcBef>
              <a:spcAft>
                <a:spcPts val="0"/>
              </a:spcAft>
              <a:buSzPts val="1710"/>
              <a:buNone/>
            </a:pPr>
            <a:endParaRPr dirty="0">
              <a:latin typeface="Calibri"/>
              <a:ea typeface="Calibri"/>
              <a:cs typeface="Calibri"/>
              <a:sym typeface="Calibri"/>
            </a:endParaRPr>
          </a:p>
          <a:p>
            <a:pPr marL="120015" lvl="0" indent="0" algn="ctr" rtl="0">
              <a:lnSpc>
                <a:spcPct val="115000"/>
              </a:lnSpc>
              <a:spcBef>
                <a:spcPts val="360"/>
              </a:spcBef>
              <a:spcAft>
                <a:spcPts val="0"/>
              </a:spcAft>
              <a:buSzPts val="1710"/>
              <a:buNone/>
            </a:pPr>
            <a:r>
              <a:rPr lang="en-US" sz="2800" dirty="0">
                <a:latin typeface="Calibri"/>
                <a:ea typeface="Calibri"/>
                <a:cs typeface="Calibri"/>
                <a:sym typeface="Calibri"/>
              </a:rPr>
              <a:t>Using a </a:t>
            </a:r>
            <a:r>
              <a:rPr lang="en-US" sz="2800" dirty="0">
                <a:solidFill>
                  <a:srgbClr val="EF3A61"/>
                </a:solidFill>
                <a:latin typeface="Calibri"/>
                <a:ea typeface="Calibri"/>
                <a:cs typeface="Calibri"/>
                <a:sym typeface="Calibri"/>
              </a:rPr>
              <a:t>pink sheet of paper</a:t>
            </a:r>
            <a:r>
              <a:rPr lang="en-US" sz="2800" dirty="0">
                <a:latin typeface="Calibri"/>
                <a:ea typeface="Calibri"/>
                <a:cs typeface="Calibri"/>
                <a:sym typeface="Calibri"/>
              </a:rPr>
              <a:t>, write down your answer to this question: </a:t>
            </a:r>
            <a:endParaRPr sz="2800" dirty="0">
              <a:latin typeface="Calibri"/>
              <a:ea typeface="Calibri"/>
              <a:cs typeface="Calibri"/>
              <a:sym typeface="Calibri"/>
            </a:endParaRPr>
          </a:p>
          <a:p>
            <a:pPr marL="120015" lvl="0" indent="0" algn="ctr" rtl="0">
              <a:lnSpc>
                <a:spcPct val="115000"/>
              </a:lnSpc>
              <a:spcBef>
                <a:spcPts val="360"/>
              </a:spcBef>
              <a:spcAft>
                <a:spcPts val="0"/>
              </a:spcAft>
              <a:buSzPts val="1710"/>
              <a:buNone/>
            </a:pPr>
            <a:endParaRPr dirty="0">
              <a:latin typeface="Calibri"/>
              <a:ea typeface="Calibri"/>
              <a:cs typeface="Calibri"/>
              <a:sym typeface="Calibri"/>
            </a:endParaRPr>
          </a:p>
          <a:p>
            <a:pPr marL="120015" lvl="0" indent="0" algn="ctr" rtl="0">
              <a:lnSpc>
                <a:spcPct val="115000"/>
              </a:lnSpc>
              <a:spcBef>
                <a:spcPts val="360"/>
              </a:spcBef>
              <a:spcAft>
                <a:spcPts val="0"/>
              </a:spcAft>
              <a:buSzPts val="1710"/>
              <a:buNone/>
            </a:pPr>
            <a:r>
              <a:rPr lang="en-US" sz="6000" dirty="0">
                <a:latin typeface="Calibri"/>
                <a:ea typeface="Calibri"/>
                <a:cs typeface="Calibri"/>
                <a:sym typeface="Calibri"/>
              </a:rPr>
              <a:t>“What keeps people from going to college?”</a:t>
            </a:r>
            <a:endParaRPr sz="6000" dirty="0">
              <a:latin typeface="Calibri"/>
              <a:ea typeface="Calibri"/>
              <a:cs typeface="Calibri"/>
              <a:sym typeface="Calibri"/>
            </a:endParaRPr>
          </a:p>
          <a:p>
            <a:pPr marL="120015" lvl="0" indent="0" algn="ctr" rtl="0">
              <a:lnSpc>
                <a:spcPct val="115000"/>
              </a:lnSpc>
              <a:spcBef>
                <a:spcPts val="360"/>
              </a:spcBef>
              <a:spcAft>
                <a:spcPts val="0"/>
              </a:spcAft>
              <a:buSzPts val="1710"/>
              <a:buNone/>
            </a:pP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Commit and Trash</a:t>
            </a:r>
            <a:endParaRPr>
              <a:latin typeface="Calibri"/>
              <a:ea typeface="Calibri"/>
              <a:cs typeface="Calibri"/>
              <a:sym typeface="Calibri"/>
            </a:endParaRPr>
          </a:p>
        </p:txBody>
      </p:sp>
      <p:sp>
        <p:nvSpPr>
          <p:cNvPr id="137" name="Google Shape;137;p5"/>
          <p:cNvSpPr txBox="1">
            <a:spLocks noGrp="1"/>
          </p:cNvSpPr>
          <p:nvPr>
            <p:ph type="body" idx="1"/>
          </p:nvPr>
        </p:nvSpPr>
        <p:spPr>
          <a:xfrm>
            <a:off x="609600" y="1935475"/>
            <a:ext cx="6672943" cy="4389000"/>
          </a:xfrm>
          <a:prstGeom prst="rect">
            <a:avLst/>
          </a:prstGeom>
          <a:noFill/>
          <a:ln>
            <a:noFill/>
          </a:ln>
        </p:spPr>
        <p:txBody>
          <a:bodyPr spcFirstLastPara="1" wrap="square" lIns="130025" tIns="65000" rIns="130025" bIns="65000" anchor="t" anchorCtr="0">
            <a:noAutofit/>
          </a:bodyPr>
          <a:lstStyle/>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Crumble the paper and place it in the bucket. </a:t>
            </a:r>
          </a:p>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Trade buckets with another group.</a:t>
            </a:r>
            <a:endParaRPr sz="3200" dirty="0">
              <a:latin typeface="Calibri"/>
              <a:ea typeface="Calibri"/>
              <a:cs typeface="Calibri"/>
              <a:sym typeface="Calibri"/>
            </a:endParaRPr>
          </a:p>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Pull ONE paper from the bucket.</a:t>
            </a:r>
            <a:endParaRPr sz="3200" dirty="0">
              <a:latin typeface="Calibri"/>
              <a:ea typeface="Calibri"/>
              <a:cs typeface="Calibri"/>
              <a:sym typeface="Calibri"/>
            </a:endParaRPr>
          </a:p>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Share with the group.</a:t>
            </a:r>
            <a:endParaRPr sz="3200" dirty="0">
              <a:latin typeface="Calibri"/>
              <a:ea typeface="Calibri"/>
              <a:cs typeface="Calibri"/>
              <a:sym typeface="Calibri"/>
            </a:endParaRPr>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p:txBody>
      </p:sp>
      <p:pic>
        <p:nvPicPr>
          <p:cNvPr id="138" name="Google Shape;138;p5"/>
          <p:cNvPicPr preferRelativeResize="0"/>
          <p:nvPr/>
        </p:nvPicPr>
        <p:blipFill rotWithShape="1">
          <a:blip r:embed="rId3">
            <a:alphaModFix/>
          </a:blip>
          <a:srcRect/>
          <a:stretch/>
        </p:blipFill>
        <p:spPr>
          <a:xfrm>
            <a:off x="7524659" y="3331705"/>
            <a:ext cx="2525175" cy="2525175"/>
          </a:xfrm>
          <a:prstGeom prst="rect">
            <a:avLst/>
          </a:prstGeom>
          <a:noFill/>
          <a:ln>
            <a:noFill/>
          </a:ln>
        </p:spPr>
      </p:pic>
      <p:pic>
        <p:nvPicPr>
          <p:cNvPr id="139" name="Google Shape;139;p5"/>
          <p:cNvPicPr preferRelativeResize="0"/>
          <p:nvPr/>
        </p:nvPicPr>
        <p:blipFill rotWithShape="1">
          <a:blip r:embed="rId4">
            <a:alphaModFix/>
          </a:blip>
          <a:srcRect/>
          <a:stretch/>
        </p:blipFill>
        <p:spPr>
          <a:xfrm rot="1843733">
            <a:off x="7657213" y="-123289"/>
            <a:ext cx="4290080" cy="4290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Commit and Trash</a:t>
            </a:r>
            <a:endParaRPr>
              <a:latin typeface="Calibri"/>
              <a:ea typeface="Calibri"/>
              <a:cs typeface="Calibri"/>
              <a:sym typeface="Calibri"/>
            </a:endParaRPr>
          </a:p>
        </p:txBody>
      </p:sp>
      <p:sp>
        <p:nvSpPr>
          <p:cNvPr id="146" name="Google Shape;146;p9"/>
          <p:cNvSpPr txBox="1">
            <a:spLocks noGrp="1"/>
          </p:cNvSpPr>
          <p:nvPr>
            <p:ph type="body" idx="1"/>
          </p:nvPr>
        </p:nvSpPr>
        <p:spPr>
          <a:xfrm>
            <a:off x="609600" y="1935480"/>
            <a:ext cx="6915059" cy="4389000"/>
          </a:xfrm>
          <a:prstGeom prst="rect">
            <a:avLst/>
          </a:prstGeom>
          <a:noFill/>
          <a:ln>
            <a:noFill/>
          </a:ln>
        </p:spPr>
        <p:txBody>
          <a:bodyPr spcFirstLastPara="1" wrap="square" lIns="130025" tIns="65000" rIns="130025" bIns="65000" anchor="t" anchorCtr="0">
            <a:noAutofit/>
          </a:bodyPr>
          <a:lstStyle/>
          <a:p>
            <a:pPr marL="482600" lvl="0" indent="-457200" algn="l" rtl="0">
              <a:lnSpc>
                <a:spcPct val="115000"/>
              </a:lnSpc>
              <a:spcBef>
                <a:spcPts val="360"/>
              </a:spcBef>
              <a:spcAft>
                <a:spcPts val="0"/>
              </a:spcAft>
              <a:buSzPts val="3200"/>
              <a:buFont typeface="Arial" panose="020B0604020202020204" pitchFamily="34" charset="0"/>
              <a:buChar char="•"/>
            </a:pPr>
            <a:r>
              <a:rPr lang="en-US" sz="3200" dirty="0">
                <a:latin typeface="Calibri"/>
                <a:ea typeface="Calibri"/>
                <a:cs typeface="Calibri"/>
                <a:sym typeface="Calibri"/>
              </a:rPr>
              <a:t>As a group, select one of the responses to share out with the whole class.</a:t>
            </a:r>
            <a:endParaRPr sz="3200" dirty="0">
              <a:latin typeface="Calibri"/>
              <a:ea typeface="Calibri"/>
              <a:cs typeface="Calibri"/>
              <a:sym typeface="Calibri"/>
            </a:endParaRPr>
          </a:p>
          <a:p>
            <a:pPr marL="482600" lvl="0" indent="-457200" algn="l" rtl="0">
              <a:lnSpc>
                <a:spcPct val="115000"/>
              </a:lnSpc>
              <a:spcBef>
                <a:spcPts val="0"/>
              </a:spcBef>
              <a:spcAft>
                <a:spcPts val="0"/>
              </a:spcAft>
              <a:buSzPts val="3200"/>
              <a:buFont typeface="Arial" panose="020B0604020202020204" pitchFamily="34" charset="0"/>
              <a:buChar char="•"/>
            </a:pPr>
            <a:r>
              <a:rPr lang="en-US" sz="3200" dirty="0">
                <a:latin typeface="Calibri"/>
                <a:ea typeface="Calibri"/>
                <a:cs typeface="Calibri"/>
                <a:sym typeface="Calibri"/>
              </a:rPr>
              <a:t>What are resources that could help you overcome that challenge?</a:t>
            </a:r>
            <a:endParaRPr sz="3200" dirty="0">
              <a:latin typeface="Calibri"/>
              <a:ea typeface="Calibri"/>
              <a:cs typeface="Calibri"/>
              <a:sym typeface="Calibri"/>
            </a:endParaRPr>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p:txBody>
      </p:sp>
      <p:pic>
        <p:nvPicPr>
          <p:cNvPr id="147" name="Google Shape;147;p9"/>
          <p:cNvPicPr preferRelativeResize="0"/>
          <p:nvPr/>
        </p:nvPicPr>
        <p:blipFill rotWithShape="1">
          <a:blip r:embed="rId3">
            <a:alphaModFix/>
          </a:blip>
          <a:srcRect/>
          <a:stretch/>
        </p:blipFill>
        <p:spPr>
          <a:xfrm>
            <a:off x="7524659" y="3331705"/>
            <a:ext cx="2525175" cy="2525175"/>
          </a:xfrm>
          <a:prstGeom prst="rect">
            <a:avLst/>
          </a:prstGeom>
          <a:noFill/>
          <a:ln>
            <a:noFill/>
          </a:ln>
        </p:spPr>
      </p:pic>
      <p:pic>
        <p:nvPicPr>
          <p:cNvPr id="148" name="Google Shape;148;p9"/>
          <p:cNvPicPr preferRelativeResize="0"/>
          <p:nvPr/>
        </p:nvPicPr>
        <p:blipFill rotWithShape="1">
          <a:blip r:embed="rId4">
            <a:alphaModFix/>
          </a:blip>
          <a:srcRect/>
          <a:stretch/>
        </p:blipFill>
        <p:spPr>
          <a:xfrm rot="1843733">
            <a:off x="7657213" y="333911"/>
            <a:ext cx="4290080" cy="4290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Clr>
                <a:schemeClr val="accent1"/>
              </a:buClr>
              <a:buSzPts val="1800"/>
              <a:buNone/>
            </a:pPr>
            <a:r>
              <a:rPr lang="en-US">
                <a:latin typeface="Calibri"/>
                <a:ea typeface="Calibri"/>
                <a:cs typeface="Calibri"/>
                <a:sym typeface="Calibri"/>
              </a:rPr>
              <a:t>Commit and Trash</a:t>
            </a:r>
            <a:endParaRPr>
              <a:latin typeface="Calibri"/>
              <a:ea typeface="Calibri"/>
              <a:cs typeface="Calibri"/>
              <a:sym typeface="Calibri"/>
            </a:endParaRPr>
          </a:p>
        </p:txBody>
      </p:sp>
      <p:sp>
        <p:nvSpPr>
          <p:cNvPr id="155" name="Google Shape;155;p4"/>
          <p:cNvSpPr txBox="1">
            <a:spLocks noGrp="1"/>
          </p:cNvSpPr>
          <p:nvPr>
            <p:ph type="body" idx="1"/>
          </p:nvPr>
        </p:nvSpPr>
        <p:spPr>
          <a:xfrm>
            <a:off x="609600" y="1384758"/>
            <a:ext cx="10972800" cy="4389000"/>
          </a:xfrm>
          <a:prstGeom prst="rect">
            <a:avLst/>
          </a:prstGeom>
          <a:noFill/>
          <a:ln>
            <a:noFill/>
          </a:ln>
        </p:spPr>
        <p:txBody>
          <a:bodyPr spcFirstLastPara="1" wrap="square" lIns="130025" tIns="65000" rIns="130025" bIns="65000" anchor="t" anchorCtr="0">
            <a:noAutofit/>
          </a:bodyPr>
          <a:lstStyle/>
          <a:p>
            <a:pPr marL="120015" lvl="0" indent="0" algn="ctr" rtl="0">
              <a:lnSpc>
                <a:spcPct val="115000"/>
              </a:lnSpc>
              <a:spcBef>
                <a:spcPts val="360"/>
              </a:spcBef>
              <a:spcAft>
                <a:spcPts val="0"/>
              </a:spcAft>
              <a:buSzPts val="1710"/>
              <a:buNone/>
            </a:pPr>
            <a:endParaRPr dirty="0"/>
          </a:p>
          <a:p>
            <a:pPr marL="120015" lvl="0" indent="0" algn="ctr" rtl="0">
              <a:lnSpc>
                <a:spcPct val="115000"/>
              </a:lnSpc>
              <a:spcBef>
                <a:spcPts val="360"/>
              </a:spcBef>
              <a:spcAft>
                <a:spcPts val="0"/>
              </a:spcAft>
              <a:buSzPts val="1710"/>
              <a:buNone/>
            </a:pPr>
            <a:endParaRPr sz="2800" dirty="0">
              <a:latin typeface="Calibri"/>
              <a:ea typeface="Calibri"/>
              <a:cs typeface="Calibri"/>
              <a:sym typeface="Calibri"/>
            </a:endParaRPr>
          </a:p>
          <a:p>
            <a:pPr marL="120015" lvl="0" indent="0" algn="ctr" rtl="0">
              <a:lnSpc>
                <a:spcPct val="115000"/>
              </a:lnSpc>
              <a:spcBef>
                <a:spcPts val="360"/>
              </a:spcBef>
              <a:spcAft>
                <a:spcPts val="0"/>
              </a:spcAft>
              <a:buSzPts val="1710"/>
              <a:buNone/>
            </a:pPr>
            <a:r>
              <a:rPr lang="en-US" sz="2800" dirty="0">
                <a:latin typeface="Calibri"/>
                <a:ea typeface="Calibri"/>
                <a:cs typeface="Calibri"/>
                <a:sym typeface="Calibri"/>
              </a:rPr>
              <a:t>On a </a:t>
            </a:r>
            <a:r>
              <a:rPr lang="en-US" sz="2800" dirty="0">
                <a:solidFill>
                  <a:srgbClr val="00B050"/>
                </a:solidFill>
                <a:latin typeface="Calibri"/>
                <a:ea typeface="Calibri"/>
                <a:cs typeface="Calibri"/>
                <a:sym typeface="Calibri"/>
              </a:rPr>
              <a:t>green</a:t>
            </a:r>
            <a:r>
              <a:rPr lang="en-US" sz="2800" dirty="0">
                <a:latin typeface="Calibri"/>
                <a:ea typeface="Calibri"/>
                <a:cs typeface="Calibri"/>
                <a:sym typeface="Calibri"/>
              </a:rPr>
              <a:t> </a:t>
            </a:r>
            <a:r>
              <a:rPr lang="en-US" sz="2800" dirty="0">
                <a:solidFill>
                  <a:srgbClr val="00B050"/>
                </a:solidFill>
                <a:latin typeface="Calibri"/>
                <a:ea typeface="Calibri"/>
                <a:cs typeface="Calibri"/>
                <a:sym typeface="Calibri"/>
              </a:rPr>
              <a:t>sheet of paper</a:t>
            </a:r>
            <a:r>
              <a:rPr lang="en-US" sz="2800" dirty="0">
                <a:latin typeface="Calibri"/>
                <a:ea typeface="Calibri"/>
                <a:cs typeface="Calibri"/>
                <a:sym typeface="Calibri"/>
              </a:rPr>
              <a:t>, write down your answer to this question: </a:t>
            </a:r>
            <a:endParaRPr sz="2800" dirty="0">
              <a:latin typeface="Calibri"/>
              <a:ea typeface="Calibri"/>
              <a:cs typeface="Calibri"/>
              <a:sym typeface="Calibri"/>
            </a:endParaRPr>
          </a:p>
          <a:p>
            <a:pPr marL="120015" lvl="0" indent="0" algn="ctr" rtl="0">
              <a:lnSpc>
                <a:spcPct val="115000"/>
              </a:lnSpc>
              <a:spcBef>
                <a:spcPts val="360"/>
              </a:spcBef>
              <a:spcAft>
                <a:spcPts val="0"/>
              </a:spcAft>
              <a:buSzPts val="1710"/>
              <a:buNone/>
            </a:pPr>
            <a:endParaRPr dirty="0">
              <a:latin typeface="Calibri"/>
              <a:ea typeface="Calibri"/>
              <a:cs typeface="Calibri"/>
              <a:sym typeface="Calibri"/>
            </a:endParaRPr>
          </a:p>
          <a:p>
            <a:pPr marL="120015" lvl="0" indent="0" algn="ctr" rtl="0">
              <a:lnSpc>
                <a:spcPct val="115000"/>
              </a:lnSpc>
              <a:spcBef>
                <a:spcPts val="360"/>
              </a:spcBef>
              <a:spcAft>
                <a:spcPts val="0"/>
              </a:spcAft>
              <a:buSzPts val="1710"/>
              <a:buNone/>
            </a:pPr>
            <a:r>
              <a:rPr lang="en-US" sz="6000" dirty="0">
                <a:latin typeface="Calibri"/>
                <a:ea typeface="Calibri"/>
                <a:cs typeface="Calibri"/>
                <a:sym typeface="Calibri"/>
              </a:rPr>
              <a:t>“Why do you think people should go to college?” </a:t>
            </a:r>
            <a:endParaRPr sz="6000" dirty="0">
              <a:latin typeface="Calibri"/>
              <a:ea typeface="Calibri"/>
              <a:cs typeface="Calibri"/>
              <a:sym typeface="Calibri"/>
            </a:endParaRPr>
          </a:p>
          <a:p>
            <a:pPr marL="120015" lvl="0" indent="0" algn="ctr" rtl="0">
              <a:lnSpc>
                <a:spcPct val="115000"/>
              </a:lnSpc>
              <a:spcBef>
                <a:spcPts val="360"/>
              </a:spcBef>
              <a:spcAft>
                <a:spcPts val="0"/>
              </a:spcAft>
              <a:buSzPts val="171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Commit and Trash</a:t>
            </a:r>
            <a:endParaRPr>
              <a:latin typeface="Calibri"/>
              <a:ea typeface="Calibri"/>
              <a:cs typeface="Calibri"/>
              <a:sym typeface="Calibri"/>
            </a:endParaRPr>
          </a:p>
        </p:txBody>
      </p:sp>
      <p:sp>
        <p:nvSpPr>
          <p:cNvPr id="137" name="Google Shape;137;p5"/>
          <p:cNvSpPr txBox="1">
            <a:spLocks noGrp="1"/>
          </p:cNvSpPr>
          <p:nvPr>
            <p:ph type="body" idx="1"/>
          </p:nvPr>
        </p:nvSpPr>
        <p:spPr>
          <a:xfrm>
            <a:off x="609600" y="1935475"/>
            <a:ext cx="6672943" cy="4389000"/>
          </a:xfrm>
          <a:prstGeom prst="rect">
            <a:avLst/>
          </a:prstGeom>
          <a:noFill/>
          <a:ln>
            <a:noFill/>
          </a:ln>
        </p:spPr>
        <p:txBody>
          <a:bodyPr spcFirstLastPara="1" wrap="square" lIns="130025" tIns="65000" rIns="130025" bIns="65000" anchor="t" anchorCtr="0">
            <a:noAutofit/>
          </a:bodyPr>
          <a:lstStyle/>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Crumble the paper and place it in the bucket. </a:t>
            </a:r>
          </a:p>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Trade buckets with another group.</a:t>
            </a:r>
            <a:endParaRPr sz="3200" dirty="0">
              <a:latin typeface="Calibri"/>
              <a:ea typeface="Calibri"/>
              <a:cs typeface="Calibri"/>
              <a:sym typeface="Calibri"/>
            </a:endParaRPr>
          </a:p>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Pull ONE paper from the bucket.</a:t>
            </a:r>
            <a:endParaRPr sz="3200" dirty="0">
              <a:latin typeface="Calibri"/>
              <a:ea typeface="Calibri"/>
              <a:cs typeface="Calibri"/>
              <a:sym typeface="Calibri"/>
            </a:endParaRPr>
          </a:p>
          <a:p>
            <a:pPr marL="457200" lvl="0" indent="-457200" algn="l" rtl="0">
              <a:lnSpc>
                <a:spcPct val="115000"/>
              </a:lnSpc>
              <a:spcBef>
                <a:spcPts val="360"/>
              </a:spcBef>
              <a:spcAft>
                <a:spcPts val="0"/>
              </a:spcAft>
              <a:buSzPts val="1710"/>
              <a:buChar char="●"/>
            </a:pPr>
            <a:r>
              <a:rPr lang="en-US" sz="3200" dirty="0">
                <a:latin typeface="Calibri"/>
                <a:ea typeface="Calibri"/>
                <a:cs typeface="Calibri"/>
                <a:sym typeface="Calibri"/>
              </a:rPr>
              <a:t>Share with the group.</a:t>
            </a:r>
            <a:endParaRPr sz="3200" dirty="0">
              <a:latin typeface="Calibri"/>
              <a:ea typeface="Calibri"/>
              <a:cs typeface="Calibri"/>
              <a:sym typeface="Calibri"/>
            </a:endParaRPr>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a:p>
            <a:pPr marL="0" lvl="0" indent="0" algn="l" rtl="0">
              <a:lnSpc>
                <a:spcPct val="115000"/>
              </a:lnSpc>
              <a:spcBef>
                <a:spcPts val="360"/>
              </a:spcBef>
              <a:spcAft>
                <a:spcPts val="0"/>
              </a:spcAft>
              <a:buSzPts val="1710"/>
              <a:buNone/>
            </a:pPr>
            <a:endParaRPr dirty="0"/>
          </a:p>
        </p:txBody>
      </p:sp>
      <p:pic>
        <p:nvPicPr>
          <p:cNvPr id="138" name="Google Shape;138;p5"/>
          <p:cNvPicPr preferRelativeResize="0"/>
          <p:nvPr/>
        </p:nvPicPr>
        <p:blipFill rotWithShape="1">
          <a:blip r:embed="rId3">
            <a:alphaModFix/>
          </a:blip>
          <a:srcRect/>
          <a:stretch/>
        </p:blipFill>
        <p:spPr>
          <a:xfrm>
            <a:off x="7524659" y="3331705"/>
            <a:ext cx="2525175" cy="2525175"/>
          </a:xfrm>
          <a:prstGeom prst="rect">
            <a:avLst/>
          </a:prstGeom>
          <a:noFill/>
          <a:ln>
            <a:noFill/>
          </a:ln>
        </p:spPr>
      </p:pic>
      <p:pic>
        <p:nvPicPr>
          <p:cNvPr id="139" name="Google Shape;139;p5"/>
          <p:cNvPicPr preferRelativeResize="0"/>
          <p:nvPr/>
        </p:nvPicPr>
        <p:blipFill rotWithShape="1">
          <a:blip r:embed="rId4">
            <a:alphaModFix/>
          </a:blip>
          <a:srcRect/>
          <a:stretch/>
        </p:blipFill>
        <p:spPr>
          <a:xfrm rot="1843733">
            <a:off x="7657213" y="-123289"/>
            <a:ext cx="4290080" cy="4290088"/>
          </a:xfrm>
          <a:prstGeom prst="rect">
            <a:avLst/>
          </a:prstGeom>
          <a:noFill/>
          <a:ln>
            <a:noFill/>
          </a:ln>
        </p:spPr>
      </p:pic>
    </p:spTree>
    <p:extLst>
      <p:ext uri="{BB962C8B-B14F-4D97-AF65-F5344CB8AC3E}">
        <p14:creationId xmlns:p14="http://schemas.microsoft.com/office/powerpoint/2010/main" val="21033682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K20 Learn ">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89CFD289-38D3-447B-83AB-181595DCA98A}" vid="{AACF6921-8CAB-47E1-BBFE-09306EE53F13}"/>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997</Words>
  <Application>Microsoft Office PowerPoint</Application>
  <PresentationFormat>Widescreen</PresentationFormat>
  <Paragraphs>154</Paragraphs>
  <Slides>19</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Georgia</vt:lpstr>
      <vt:lpstr>Constantia</vt:lpstr>
      <vt:lpstr>Wingdings 2</vt:lpstr>
      <vt:lpstr>Helvetica Neue</vt:lpstr>
      <vt:lpstr>Merriweather</vt:lpstr>
      <vt:lpstr>Noto Sans Symbols</vt:lpstr>
      <vt:lpstr>Arial</vt:lpstr>
      <vt:lpstr>Open Sans</vt:lpstr>
      <vt:lpstr>Calibri</vt:lpstr>
      <vt:lpstr>Merriweather Sans</vt:lpstr>
      <vt:lpstr>K20 Learn </vt:lpstr>
      <vt:lpstr>LEARN theme</vt:lpstr>
      <vt:lpstr>PowerPoint Presentation</vt:lpstr>
      <vt:lpstr>Career Collections</vt:lpstr>
      <vt:lpstr>Housekeeping: Norms</vt:lpstr>
      <vt:lpstr>Objectives</vt:lpstr>
      <vt:lpstr>Commit and Trash</vt:lpstr>
      <vt:lpstr>Commit and Trash</vt:lpstr>
      <vt:lpstr>Commit and Trash</vt:lpstr>
      <vt:lpstr>Commit and Trash</vt:lpstr>
      <vt:lpstr>Commit and Trash</vt:lpstr>
      <vt:lpstr>Exploring Career Options</vt:lpstr>
      <vt:lpstr>What information can be found on the career cards? </vt:lpstr>
      <vt:lpstr>Career Card Sort </vt:lpstr>
      <vt:lpstr>Card Sort Answers</vt:lpstr>
      <vt:lpstr>Which careers do you have questions about?</vt:lpstr>
      <vt:lpstr>How do you pay for a career tech or college? </vt:lpstr>
      <vt:lpstr>PowerPoint Presentation</vt:lpstr>
      <vt:lpstr>Oklahoma’s Promise Requirements</vt:lpstr>
      <vt:lpstr>How to apply for Oklahoma’s Promise?</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Taylor Thurston</cp:lastModifiedBy>
  <cp:revision>1</cp:revision>
  <dcterms:modified xsi:type="dcterms:W3CDTF">2020-08-25T18:39:12Z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3300C121-0B42-456A-8CF6-25E74EB8DC2C</vt:lpwstr>
  </property>
  <property fmtid="{D5CDD505-2E9C-101B-9397-08002B2CF9AE}" pid="3" name="ArticulatePath">
    <vt:lpwstr>Fall  2019 College Team Academy - Day 2</vt:lpwstr>
  </property>
  <property fmtid="{D5CDD505-2E9C-101B-9397-08002B2CF9AE}" pid="4" name="ContentTypeId">
    <vt:lpwstr>0x01010067416A0259739E46A57FA93408EC9488</vt:lpwstr>
  </property>
</Properties>
</file>