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4"/>
  </p:notesMasterIdLst>
  <p:sldIdLst>
    <p:sldId id="256" r:id="rId3"/>
    <p:sldId id="257" r:id="rId4"/>
    <p:sldId id="259" r:id="rId5"/>
    <p:sldId id="260" r:id="rId6"/>
    <p:sldId id="261" r:id="rId7"/>
    <p:sldId id="262" r:id="rId8"/>
    <p:sldId id="264" r:id="rId9"/>
    <p:sldId id="273" r:id="rId10"/>
    <p:sldId id="272" r:id="rId11"/>
    <p:sldId id="265" r:id="rId12"/>
    <p:sldId id="263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i7uE7ePE6pZ6mNok7m8OW9iycj1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A59B03F-2C8E-443D-8F35-CD6816F76538}">
  <a:tblStyle styleId="{EA59B03F-2C8E-443D-8F35-CD6816F76538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4" d="100"/>
          <a:sy n="124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23" Type="http://customschemas.google.com/relationships/presentationmetadata" Target="metadata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0" name="Google Shape;14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8" name="Google Shape;12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6" name="Google Shape;11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" name="Google Shape;13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" name="Google Shape;13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20460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" name="Google Shape;13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80550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9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9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9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0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0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30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30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1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31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32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able&#10;&#10;Description automatically generated">
            <a:extLst>
              <a:ext uri="{FF2B5EF4-FFF2-40B4-BE49-F238E27FC236}">
                <a16:creationId xmlns:a16="http://schemas.microsoft.com/office/drawing/2014/main" id="{3AFD8DA1-53C2-49D7-9556-F18F62AF9F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6607"/>
            <a:ext cx="7940728" cy="297205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6767384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How confident are you in your understanding of Esports in college? </a:t>
            </a:r>
            <a:endParaRPr dirty="0"/>
          </a:p>
          <a:p>
            <a:pPr marL="480035" lvl="1" indent="-18515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Write a sentence on the sticky note about your understanding of Esports in college.</a:t>
            </a:r>
          </a:p>
          <a:p>
            <a:pPr marL="480035" lvl="1" indent="-18515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Add a sentence about what you plan to do next to prepare for Esports in college. </a:t>
            </a:r>
            <a:endParaRPr dirty="0"/>
          </a:p>
        </p:txBody>
      </p:sp>
      <p:sp>
        <p:nvSpPr>
          <p:cNvPr id="131" name="Google Shape;131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Esports and College</a:t>
            </a:r>
            <a:endParaRPr dirty="0"/>
          </a:p>
        </p:txBody>
      </p:sp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2B398554-43BA-4757-BABB-ACB65D0531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5974" y="1309352"/>
            <a:ext cx="911592" cy="183703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Esports in College</a:t>
            </a:r>
            <a:endParaRPr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</a:t>
            </a:r>
            <a:endParaRPr/>
          </a:p>
        </p:txBody>
      </p:sp>
      <p:sp>
        <p:nvSpPr>
          <p:cNvPr id="107" name="Google Shape;107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</a:pPr>
            <a:r>
              <a:rPr lang="en-US" dirty="0"/>
              <a:t>Explain how Esports can be applied during college.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6446108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Esports scholarships can help pay for college. </a:t>
            </a:r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Even if a student qualifies for Oklahoma Promise and FAFSA, they can still earn an Esports scholarship.</a:t>
            </a:r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Esports scholarships can pay for all of college. </a:t>
            </a: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13" name="Google Shape;113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Always, Sometimes, Never True </a:t>
            </a:r>
            <a:endParaRPr dirty="0"/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ECBB0B23-E8FB-4A89-B5FD-7139A0506D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95912">
            <a:off x="6554456" y="1246212"/>
            <a:ext cx="2289007" cy="228900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Read the handout about Esports in college.</a:t>
            </a:r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Highlight information important to your understanding of Esports at the college you are reading about. There are four colleges:</a:t>
            </a:r>
          </a:p>
          <a:p>
            <a:pPr marL="480035" marR="0" lvl="1" indent="-185156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DCBA25"/>
              </a:buClr>
              <a:buSzPts val="2000"/>
              <a:buFont typeface="Arial"/>
              <a:buChar char="•"/>
              <a:tabLst/>
              <a:defRPr/>
            </a:pPr>
            <a:r>
              <a:rPr lang="en-US" dirty="0">
                <a:solidFill>
                  <a:srgbClr val="000000"/>
                </a:solidFill>
              </a:rPr>
              <a:t>Maryville University</a:t>
            </a:r>
          </a:p>
          <a:p>
            <a:pPr marL="480035" marR="0" lvl="1" indent="-185156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DCBA25"/>
              </a:buClr>
              <a:buSzPts val="2000"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University of Oklahoma</a:t>
            </a:r>
          </a:p>
          <a:p>
            <a:pPr marL="480035" marR="0" lvl="1" indent="-185156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DCBA25"/>
              </a:buClr>
              <a:buSzPts val="2000"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Oklahoma City University</a:t>
            </a:r>
          </a:p>
          <a:p>
            <a:pPr marL="480035" marR="0" lvl="1" indent="-185156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DCBA25"/>
              </a:buClr>
              <a:buSzPts val="2000"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Carl Albert State College</a:t>
            </a:r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endParaRPr lang="en-US" dirty="0"/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Be ready to share information about Esports at the college. </a:t>
            </a: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19" name="Google Shape;119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Esports and College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Review the cost of attending college.</a:t>
            </a:r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Review the different types of aid available.</a:t>
            </a:r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How much difference is there between provided aid and cost? </a:t>
            </a:r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How much can be earned from Esports scholarships? </a:t>
            </a:r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Why is it important to understand the different types of aid available for college?</a:t>
            </a: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25" name="Google Shape;125;p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Esports and College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able&#10;&#10;Description automatically generated">
            <a:extLst>
              <a:ext uri="{FF2B5EF4-FFF2-40B4-BE49-F238E27FC236}">
                <a16:creationId xmlns:a16="http://schemas.microsoft.com/office/drawing/2014/main" id="{5323ED2F-5A5B-4A52-8CA4-66F645E1C8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7917866" cy="45419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5DAF3614-BCF4-415E-8DD0-B7F07A7963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7910245" cy="4625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223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able&#10;&#10;Description automatically generated">
            <a:extLst>
              <a:ext uri="{FF2B5EF4-FFF2-40B4-BE49-F238E27FC236}">
                <a16:creationId xmlns:a16="http://schemas.microsoft.com/office/drawing/2014/main" id="{992A40E9-15D3-42A3-A135-E741BA5B5A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7933107" cy="4176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775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211</Words>
  <Application>Microsoft Office PowerPoint</Application>
  <PresentationFormat>On-screen Show (16:9)</PresentationFormat>
  <Paragraphs>26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Noto Sans Symbols</vt:lpstr>
      <vt:lpstr>LEARN theme</vt:lpstr>
      <vt:lpstr>LEARN theme</vt:lpstr>
      <vt:lpstr>PowerPoint Presentation</vt:lpstr>
      <vt:lpstr>Esports in College</vt:lpstr>
      <vt:lpstr>Lesson Objective</vt:lpstr>
      <vt:lpstr>Always, Sometimes, Never True </vt:lpstr>
      <vt:lpstr>Esports and College</vt:lpstr>
      <vt:lpstr>Esports and College</vt:lpstr>
      <vt:lpstr>PowerPoint Presentation</vt:lpstr>
      <vt:lpstr>PowerPoint Presentation</vt:lpstr>
      <vt:lpstr>PowerPoint Presentation</vt:lpstr>
      <vt:lpstr>PowerPoint Presentation</vt:lpstr>
      <vt:lpstr>Esports and College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Eike, Michell L.</dc:creator>
  <cp:lastModifiedBy>Halstied, Laura E.</cp:lastModifiedBy>
  <cp:revision>2</cp:revision>
  <dcterms:created xsi:type="dcterms:W3CDTF">2021-08-30T12:17:31Z</dcterms:created>
  <dcterms:modified xsi:type="dcterms:W3CDTF">2022-06-14T21:39:11Z</dcterms:modified>
</cp:coreProperties>
</file>