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4P+XB+bxj2eak2TLxQHJIsjms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19c612d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319c612d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0597b65b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g130597b65b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0597b65b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0597b65b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0597b65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0597b65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0597b65b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30597b65b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3" type="body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/>
          <p:nvPr>
            <p:ph idx="4" type="body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/>
          <p:nvPr>
            <p:ph idx="2" type="media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19"/>
          <p:cNvSpPr/>
          <p:nvPr>
            <p:ph idx="2" type="pic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20"/>
          <p:cNvSpPr/>
          <p:nvPr>
            <p:ph idx="2" type="pic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21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21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/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" type="body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/>
          <p:nvPr>
            <p:ph idx="2" type="body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1"/>
    <p:sldLayoutId id="2147483668" r:id="rId2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19c612d43_0_0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Campus Visit Scavenger Hunt</a:t>
            </a:r>
            <a:endParaRPr/>
          </a:p>
        </p:txBody>
      </p:sp>
      <p:sp>
        <p:nvSpPr>
          <p:cNvPr id="95" name="Google Shape;95;g1319c612d43_0_0"/>
          <p:cNvSpPr txBox="1"/>
          <p:nvPr>
            <p:ph idx="1" type="subTitle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Be a Recruiter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9465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5"/>
              <a:buChar char="•"/>
            </a:pPr>
            <a:r>
              <a:rPr lang="en-US" sz="2615"/>
              <a:t>What is college life like? </a:t>
            </a:r>
            <a:endParaRPr sz="2615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2615"/>
          </a:p>
          <a:p>
            <a:pPr indent="-39465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15"/>
              <a:buChar char="•"/>
            </a:pPr>
            <a:r>
              <a:rPr lang="en-US" sz="2615"/>
              <a:t>What do I need to know about a college before deciding to go there?</a:t>
            </a:r>
            <a:endParaRPr sz="2615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952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25"/>
              <a:buChar char="•"/>
            </a:pPr>
            <a:r>
              <a:rPr lang="en-US" sz="2625"/>
              <a:t>Analyze personal goals for life after high school.</a:t>
            </a:r>
            <a:endParaRPr sz="2625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25"/>
          </a:p>
          <a:p>
            <a:pPr indent="-3952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25"/>
              <a:buChar char="•"/>
            </a:pPr>
            <a:r>
              <a:rPr lang="en-US" sz="2625"/>
              <a:t>Share</a:t>
            </a:r>
            <a:r>
              <a:rPr b="1" lang="en-US" sz="2625"/>
              <a:t> </a:t>
            </a:r>
            <a:r>
              <a:rPr lang="en-US" sz="2625"/>
              <a:t>important elements to consider about college life.</a:t>
            </a:r>
            <a:endParaRPr sz="2625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25"/>
          </a:p>
          <a:p>
            <a:pPr indent="-395287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25"/>
              <a:buChar char="•"/>
            </a:pPr>
            <a:r>
              <a:rPr lang="en-US" sz="2625"/>
              <a:t>Reflect on and share what you are looking for in a college.</a:t>
            </a:r>
            <a:endParaRPr sz="2625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/>
              <a:t>What Will Your Life Be Like After High School?</a:t>
            </a:r>
            <a:endParaRPr/>
          </a:p>
        </p:txBody>
      </p:sp>
      <p:pic>
        <p:nvPicPr>
          <p:cNvPr id="113" name="Google Shape;113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4900" y="1304697"/>
            <a:ext cx="3674201" cy="367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0597b65bb_0_1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Scavenger Hunt</a:t>
            </a:r>
            <a:endParaRPr/>
          </a:p>
        </p:txBody>
      </p:sp>
      <p:sp>
        <p:nvSpPr>
          <p:cNvPr id="119" name="Google Shape;119;g130597b65bb_0_14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Answer all of the questions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Use .edu and .org sites when possible to find information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List bonus information at the end of the handout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Become an expert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0597b65bb_0_19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6 slides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Essential information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Act like an </a:t>
            </a:r>
            <a:r>
              <a:rPr lang="en-US"/>
              <a:t>admissions</a:t>
            </a:r>
            <a:r>
              <a:rPr lang="en-US"/>
              <a:t> recruiter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Sell the school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Engage your audience</a:t>
            </a:r>
            <a:endParaRPr/>
          </a:p>
        </p:txBody>
      </p:sp>
      <p:sp>
        <p:nvSpPr>
          <p:cNvPr id="125" name="Google Shape;125;g130597b65bb_0_1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Campus Presentations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0597b65bb_0_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Tweet Up</a:t>
            </a:r>
            <a:endParaRPr/>
          </a:p>
        </p:txBody>
      </p:sp>
      <p:grpSp>
        <p:nvGrpSpPr>
          <p:cNvPr id="131" name="Google Shape;131;g130597b65bb_0_0"/>
          <p:cNvGrpSpPr/>
          <p:nvPr/>
        </p:nvGrpSpPr>
        <p:grpSpPr>
          <a:xfrm>
            <a:off x="840775" y="1891218"/>
            <a:ext cx="1387445" cy="1387445"/>
            <a:chOff x="1242988" y="2342188"/>
            <a:chExt cx="857400" cy="857400"/>
          </a:xfrm>
        </p:grpSpPr>
        <p:sp>
          <p:nvSpPr>
            <p:cNvPr id="132" name="Google Shape;132;g130597b65bb_0_0"/>
            <p:cNvSpPr/>
            <p:nvPr/>
          </p:nvSpPr>
          <p:spPr>
            <a:xfrm>
              <a:off x="1242988" y="2342188"/>
              <a:ext cx="857400" cy="857400"/>
            </a:xfrm>
            <a:prstGeom prst="ellipse">
              <a:avLst/>
            </a:prstGeom>
            <a:solidFill>
              <a:srgbClr val="FCE5CD"/>
            </a:solidFill>
            <a:ln cap="flat" cmpd="sng" w="9525">
              <a:solidFill>
                <a:srgbClr val="F9CB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33" name="Google Shape;133;g130597b65bb_0_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85938" y="2480388"/>
              <a:ext cx="771525" cy="5810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" name="Google Shape;134;g130597b65bb_0_0"/>
          <p:cNvSpPr txBox="1"/>
          <p:nvPr/>
        </p:nvSpPr>
        <p:spPr>
          <a:xfrm>
            <a:off x="2516950" y="2045850"/>
            <a:ext cx="6429300" cy="10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@CollegeName Reflection on the School #PositiveTake-Away</a:t>
            </a:r>
            <a:endParaRPr sz="2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g130597b65bb_0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4450" y="1225575"/>
            <a:ext cx="4093950" cy="409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130597b65bb_0_25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Determine your top 3 choices, based on the presentations.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Place the color with the campus that matches your choice.</a:t>
            </a:r>
            <a:endParaRPr/>
          </a:p>
        </p:txBody>
      </p:sp>
      <p:sp>
        <p:nvSpPr>
          <p:cNvPr id="141" name="Google Shape;141;g130597b65bb_0_2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Sticky Bars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dcterms:created xsi:type="dcterms:W3CDTF">2020-10-14T20:24:40Z</dcterms:created>
</cp:coreProperties>
</file>