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j4P+XB+bxj2eak2TLxQHJIsjms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319c612d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319c612d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0597b65bb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g130597b65bb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30597b65bb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30597b65bb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0597b65b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30597b65b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30597b65bb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30597b65b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ARN Logo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4"/>
          <p:cNvSpPr txBox="1"/>
          <p:nvPr>
            <p:ph idx="1" type="body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2" type="body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3" type="body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3" name="Google Shape;53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4"/>
          <p:cNvSpPr txBox="1"/>
          <p:nvPr>
            <p:ph idx="4" type="body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Graphic">
  <p:cSld name="Content with Graphic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 txBox="1"/>
          <p:nvPr>
            <p:ph idx="1" type="body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83" lvl="1" marL="9144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2" type="body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30200" lvl="1" marL="914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indent="-317500" lvl="2" marL="1371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indent="-311150" lvl="3" marL="18288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8" name="Google Shape;58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5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">
  <p:cSld name="Video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6"/>
          <p:cNvSpPr/>
          <p:nvPr>
            <p:ph idx="2" type="media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26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7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8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 1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hite BG">
  <p:cSld name="Blank White BG"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No Logo">
  <p:cSld name="Blank No Logo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" type="subTitle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9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/>
          <p:nvPr>
            <p:ph idx="1" type="body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36550" lvl="2" marL="1371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1">
  <p:cSld name="Strategy v1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9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9"/>
          <p:cNvSpPr txBox="1"/>
          <p:nvPr>
            <p:ph idx="1" type="body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18" name="Google Shape;18;p19"/>
          <p:cNvSpPr/>
          <p:nvPr>
            <p:ph idx="2" type="pic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2">
  <p:cSld name="Strategy v2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0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0"/>
          <p:cNvSpPr txBox="1"/>
          <p:nvPr>
            <p:ph idx="1" type="body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23" name="Google Shape;23;p20"/>
          <p:cNvSpPr/>
          <p:nvPr>
            <p:ph idx="2" type="pic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cap="flat" cmpd="sng" w="9525">
            <a:solidFill>
              <a:srgbClr val="BCD4E9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Quote">
  <p:cSld name="Pull Quot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1C3C5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1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1"/>
          <p:cNvSpPr txBox="1"/>
          <p:nvPr>
            <p:ph idx="1" type="body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29" name="Google Shape;29;p21"/>
          <p:cNvSpPr txBox="1"/>
          <p:nvPr>
            <p:ph idx="2" type="body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i="1" sz="1600">
                <a:solidFill>
                  <a:schemeClr val="lt1"/>
                </a:solidFill>
              </a:defRPr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pic>
        <p:nvPicPr>
          <p:cNvPr descr="A picture containing icon&#10;&#10;Description automatically generated" id="30" name="Google Shape;30;p21"/>
          <p:cNvPicPr preferRelativeResize="0"/>
          <p:nvPr/>
        </p:nvPicPr>
        <p:blipFill rotWithShape="1">
          <a:blip r:embed="rId3">
            <a:alphaModFix/>
          </a:blip>
          <a:srcRect b="56088" l="34179" r="32616" t="21571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/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" type="subTitle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9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4" name="Google Shape;3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dered List">
  <p:cSld name="Ordered Lis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/>
          <p:nvPr>
            <p:ph idx="1" type="body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indent="-336550" lvl="2" marL="1371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37" name="Google Shape;3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2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/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3"/>
          <p:cNvSpPr txBox="1"/>
          <p:nvPr>
            <p:ph idx="1" type="body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6" name="Google Shape;46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3"/>
          <p:cNvSpPr txBox="1"/>
          <p:nvPr>
            <p:ph idx="2" type="body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3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3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1"/>
    <p:sldLayoutId id="2147483668" r:id="rId2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319c612d43_0_0"/>
          <p:cNvSpPr txBox="1"/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Campus Visit Scavenger Hunt</a:t>
            </a:r>
            <a:endParaRPr/>
          </a:p>
        </p:txBody>
      </p:sp>
      <p:sp>
        <p:nvSpPr>
          <p:cNvPr id="95" name="Google Shape;95;g1319c612d43_0_0"/>
          <p:cNvSpPr txBox="1"/>
          <p:nvPr>
            <p:ph idx="1" type="subTitle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Be a Recruiter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3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9465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15"/>
              <a:buChar char="•"/>
            </a:pPr>
            <a:r>
              <a:rPr lang="en-US" sz="2615"/>
              <a:t>What is college life like? </a:t>
            </a:r>
            <a:endParaRPr sz="2615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sz="2615"/>
          </a:p>
          <a:p>
            <a:pPr indent="-39465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15"/>
              <a:buChar char="•"/>
            </a:pPr>
            <a:r>
              <a:rPr lang="en-US" sz="2615"/>
              <a:t>What do I need to know about a college before deciding to go there?</a:t>
            </a:r>
            <a:endParaRPr sz="2615"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4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952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25"/>
              <a:buChar char="•"/>
            </a:pPr>
            <a:r>
              <a:rPr lang="en-US" sz="2625"/>
              <a:t>Analyze personal goals for life after high school.</a:t>
            </a:r>
            <a:endParaRPr sz="2625"/>
          </a:p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25"/>
          </a:p>
          <a:p>
            <a:pPr indent="-3952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25"/>
              <a:buChar char="•"/>
            </a:pPr>
            <a:r>
              <a:rPr lang="en-US" sz="2625"/>
              <a:t>Share</a:t>
            </a:r>
            <a:r>
              <a:rPr b="1" lang="en-US" sz="2625"/>
              <a:t> </a:t>
            </a:r>
            <a:r>
              <a:rPr lang="en-US" sz="2625"/>
              <a:t>important elements to consider about college life.</a:t>
            </a:r>
            <a:endParaRPr sz="2625"/>
          </a:p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25"/>
          </a:p>
          <a:p>
            <a:pPr indent="-395287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25"/>
              <a:buChar char="•"/>
            </a:pPr>
            <a:r>
              <a:rPr lang="en-US" sz="2625"/>
              <a:t>Reflect on and share what you are looking for in a college.</a:t>
            </a:r>
            <a:endParaRPr sz="2625"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lang="en-US"/>
              <a:t>What Will Your Life Be Like After High School?</a:t>
            </a:r>
            <a:endParaRPr/>
          </a:p>
        </p:txBody>
      </p:sp>
      <p:pic>
        <p:nvPicPr>
          <p:cNvPr id="113" name="Google Shape;113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4900" y="1304697"/>
            <a:ext cx="3674201" cy="3674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30597b65bb_0_14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Scavenger Hunt</a:t>
            </a:r>
            <a:endParaRPr/>
          </a:p>
        </p:txBody>
      </p:sp>
      <p:sp>
        <p:nvSpPr>
          <p:cNvPr id="119" name="Google Shape;119;g130597b65bb_0_14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Answer all of the questions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Use .edu and .org sites when possible to find information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List bonus information at the end of the handout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Become an expert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0597b65bb_0_19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6 slides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Essential information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Act like an </a:t>
            </a:r>
            <a:r>
              <a:rPr lang="en-US"/>
              <a:t>admissions</a:t>
            </a:r>
            <a:r>
              <a:rPr lang="en-US"/>
              <a:t> recruiter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/>
              <a:t>Sell the school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/>
              <a:t>Engage your audience</a:t>
            </a:r>
            <a:endParaRPr/>
          </a:p>
        </p:txBody>
      </p:sp>
      <p:sp>
        <p:nvSpPr>
          <p:cNvPr id="125" name="Google Shape;125;g130597b65bb_0_19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Campus Presentations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30597b65bb_0_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Tweet Up</a:t>
            </a:r>
            <a:endParaRPr/>
          </a:p>
        </p:txBody>
      </p:sp>
      <p:grpSp>
        <p:nvGrpSpPr>
          <p:cNvPr id="131" name="Google Shape;131;g130597b65bb_0_0"/>
          <p:cNvGrpSpPr/>
          <p:nvPr/>
        </p:nvGrpSpPr>
        <p:grpSpPr>
          <a:xfrm>
            <a:off x="840775" y="1891218"/>
            <a:ext cx="1387445" cy="1387445"/>
            <a:chOff x="1242988" y="2342188"/>
            <a:chExt cx="857400" cy="857400"/>
          </a:xfrm>
        </p:grpSpPr>
        <p:sp>
          <p:nvSpPr>
            <p:cNvPr id="132" name="Google Shape;132;g130597b65bb_0_0"/>
            <p:cNvSpPr/>
            <p:nvPr/>
          </p:nvSpPr>
          <p:spPr>
            <a:xfrm>
              <a:off x="1242988" y="2342188"/>
              <a:ext cx="857400" cy="857400"/>
            </a:xfrm>
            <a:prstGeom prst="ellipse">
              <a:avLst/>
            </a:prstGeom>
            <a:solidFill>
              <a:srgbClr val="FCE5CD"/>
            </a:solidFill>
            <a:ln cap="flat" cmpd="sng" w="9525">
              <a:solidFill>
                <a:srgbClr val="F9CB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33" name="Google Shape;133;g130597b65bb_0_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85938" y="2480388"/>
              <a:ext cx="771525" cy="5810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4" name="Google Shape;134;g130597b65bb_0_0"/>
          <p:cNvSpPr txBox="1"/>
          <p:nvPr/>
        </p:nvSpPr>
        <p:spPr>
          <a:xfrm>
            <a:off x="2516950" y="2045850"/>
            <a:ext cx="6429300" cy="10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@CollegeName Reflection on the School #PositiveTake-Away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g130597b65bb_0_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4450" y="1225575"/>
            <a:ext cx="4093950" cy="409395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130597b65bb_0_25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Determine your top 3 choices, based on the presentations.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Place the color with the campus that matches your choice.</a:t>
            </a:r>
            <a:endParaRPr/>
          </a:p>
        </p:txBody>
      </p:sp>
      <p:sp>
        <p:nvSpPr>
          <p:cNvPr id="141" name="Google Shape;141;g130597b65bb_0_2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Sticky Bars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K20 Center</dc:creator>
  <dcterms:created xsi:type="dcterms:W3CDTF">2020-10-14T20:24:40Z</dcterms:created>
</cp:coreProperties>
</file>