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veat SemiBold" panose="020B0604020202020204" charset="0"/>
      <p:regular r:id="rId18"/>
      <p:bold r:id="rId19"/>
    </p:embeddedFont>
    <p:embeddedFont>
      <p:font typeface="Impact" panose="020B0806030902050204" pitchFamily="34" charset="0"/>
      <p:regular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hgG8bNLAnz5AeWEANOGjECoqnC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06D54C-4229-4F64-8AAB-568AA75CF104}" v="8" dt="2022-08-11T20:48:30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226" d="100"/>
          <a:sy n="226" d="100"/>
        </p:scale>
        <p:origin x="367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ED06D54C-4229-4F64-8AAB-568AA75CF104}"/>
    <pc:docChg chg="undo custSel modSld">
      <pc:chgData name="Peters, Daniella M." userId="87fb469b-cd7a-4b12-a1ae-bba5f0610088" providerId="ADAL" clId="{ED06D54C-4229-4F64-8AAB-568AA75CF104}" dt="2022-08-11T20:48:00.596" v="77" actId="404"/>
      <pc:docMkLst>
        <pc:docMk/>
      </pc:docMkLst>
      <pc:sldChg chg="modSp mod">
        <pc:chgData name="Peters, Daniella M." userId="87fb469b-cd7a-4b12-a1ae-bba5f0610088" providerId="ADAL" clId="{ED06D54C-4229-4F64-8AAB-568AA75CF104}" dt="2022-08-11T20:35:50.723" v="11" actId="948"/>
        <pc:sldMkLst>
          <pc:docMk/>
          <pc:sldMk cId="0" sldId="259"/>
        </pc:sldMkLst>
        <pc:spChg chg="mod">
          <ac:chgData name="Peters, Daniella M." userId="87fb469b-cd7a-4b12-a1ae-bba5f0610088" providerId="ADAL" clId="{ED06D54C-4229-4F64-8AAB-568AA75CF104}" dt="2022-08-11T20:35:37.443" v="7" actId="20577"/>
          <ac:spMkLst>
            <pc:docMk/>
            <pc:sldMk cId="0" sldId="259"/>
            <ac:spMk id="94" creationId="{00000000-0000-0000-0000-000000000000}"/>
          </ac:spMkLst>
        </pc:spChg>
        <pc:spChg chg="mod">
          <ac:chgData name="Peters, Daniella M." userId="87fb469b-cd7a-4b12-a1ae-bba5f0610088" providerId="ADAL" clId="{ED06D54C-4229-4F64-8AAB-568AA75CF104}" dt="2022-08-11T20:35:50.723" v="11" actId="948"/>
          <ac:spMkLst>
            <pc:docMk/>
            <pc:sldMk cId="0" sldId="259"/>
            <ac:spMk id="95" creationId="{00000000-0000-0000-0000-000000000000}"/>
          </ac:spMkLst>
        </pc:spChg>
      </pc:sldChg>
      <pc:sldChg chg="modSp mod">
        <pc:chgData name="Peters, Daniella M." userId="87fb469b-cd7a-4b12-a1ae-bba5f0610088" providerId="ADAL" clId="{ED06D54C-4229-4F64-8AAB-568AA75CF104}" dt="2022-08-11T20:40:53.237" v="36" actId="12"/>
        <pc:sldMkLst>
          <pc:docMk/>
          <pc:sldMk cId="0" sldId="260"/>
        </pc:sldMkLst>
        <pc:spChg chg="mod">
          <ac:chgData name="Peters, Daniella M." userId="87fb469b-cd7a-4b12-a1ae-bba5f0610088" providerId="ADAL" clId="{ED06D54C-4229-4F64-8AAB-568AA75CF104}" dt="2022-08-11T20:40:53.237" v="36" actId="12"/>
          <ac:spMkLst>
            <pc:docMk/>
            <pc:sldMk cId="0" sldId="260"/>
            <ac:spMk id="100" creationId="{00000000-0000-0000-0000-000000000000}"/>
          </ac:spMkLst>
        </pc:spChg>
      </pc:sldChg>
      <pc:sldChg chg="addSp modSp mod">
        <pc:chgData name="Peters, Daniella M." userId="87fb469b-cd7a-4b12-a1ae-bba5f0610088" providerId="ADAL" clId="{ED06D54C-4229-4F64-8AAB-568AA75CF104}" dt="2022-08-11T20:40:30.187" v="35" actId="1076"/>
        <pc:sldMkLst>
          <pc:docMk/>
          <pc:sldMk cId="0" sldId="261"/>
        </pc:sldMkLst>
        <pc:grpChg chg="add mod">
          <ac:chgData name="Peters, Daniella M." userId="87fb469b-cd7a-4b12-a1ae-bba5f0610088" providerId="ADAL" clId="{ED06D54C-4229-4F64-8AAB-568AA75CF104}" dt="2022-08-11T20:40:30.187" v="35" actId="1076"/>
          <ac:grpSpMkLst>
            <pc:docMk/>
            <pc:sldMk cId="0" sldId="261"/>
            <ac:grpSpMk id="2" creationId="{E877CABF-2F1A-2C1C-E685-0C877FF558CE}"/>
          </ac:grpSpMkLst>
        </pc:grpChg>
        <pc:picChg chg="mod">
          <ac:chgData name="Peters, Daniella M." userId="87fb469b-cd7a-4b12-a1ae-bba5f0610088" providerId="ADAL" clId="{ED06D54C-4229-4F64-8AAB-568AA75CF104}" dt="2022-08-11T20:39:27.140" v="20" actId="164"/>
          <ac:picMkLst>
            <pc:docMk/>
            <pc:sldMk cId="0" sldId="261"/>
            <ac:picMk id="114" creationId="{00000000-0000-0000-0000-000000000000}"/>
          </ac:picMkLst>
        </pc:picChg>
        <pc:picChg chg="mod">
          <ac:chgData name="Peters, Daniella M." userId="87fb469b-cd7a-4b12-a1ae-bba5f0610088" providerId="ADAL" clId="{ED06D54C-4229-4F64-8AAB-568AA75CF104}" dt="2022-08-11T20:39:27.140" v="20" actId="164"/>
          <ac:picMkLst>
            <pc:docMk/>
            <pc:sldMk cId="0" sldId="261"/>
            <ac:picMk id="115" creationId="{00000000-0000-0000-0000-000000000000}"/>
          </ac:picMkLst>
        </pc:picChg>
        <pc:picChg chg="mod">
          <ac:chgData name="Peters, Daniella M." userId="87fb469b-cd7a-4b12-a1ae-bba5f0610088" providerId="ADAL" clId="{ED06D54C-4229-4F64-8AAB-568AA75CF104}" dt="2022-08-11T20:39:27.140" v="20" actId="164"/>
          <ac:picMkLst>
            <pc:docMk/>
            <pc:sldMk cId="0" sldId="261"/>
            <ac:picMk id="116" creationId="{00000000-0000-0000-0000-000000000000}"/>
          </ac:picMkLst>
        </pc:picChg>
        <pc:picChg chg="mod">
          <ac:chgData name="Peters, Daniella M." userId="87fb469b-cd7a-4b12-a1ae-bba5f0610088" providerId="ADAL" clId="{ED06D54C-4229-4F64-8AAB-568AA75CF104}" dt="2022-08-11T20:39:27.140" v="20" actId="164"/>
          <ac:picMkLst>
            <pc:docMk/>
            <pc:sldMk cId="0" sldId="261"/>
            <ac:picMk id="117" creationId="{00000000-0000-0000-0000-000000000000}"/>
          </ac:picMkLst>
        </pc:picChg>
        <pc:picChg chg="mod">
          <ac:chgData name="Peters, Daniella M." userId="87fb469b-cd7a-4b12-a1ae-bba5f0610088" providerId="ADAL" clId="{ED06D54C-4229-4F64-8AAB-568AA75CF104}" dt="2022-08-11T20:39:27.140" v="20" actId="164"/>
          <ac:picMkLst>
            <pc:docMk/>
            <pc:sldMk cId="0" sldId="261"/>
            <ac:picMk id="118" creationId="{00000000-0000-0000-0000-000000000000}"/>
          </ac:picMkLst>
        </pc:picChg>
        <pc:picChg chg="mod">
          <ac:chgData name="Peters, Daniella M." userId="87fb469b-cd7a-4b12-a1ae-bba5f0610088" providerId="ADAL" clId="{ED06D54C-4229-4F64-8AAB-568AA75CF104}" dt="2022-08-11T20:39:27.140" v="20" actId="164"/>
          <ac:picMkLst>
            <pc:docMk/>
            <pc:sldMk cId="0" sldId="261"/>
            <ac:picMk id="119" creationId="{00000000-0000-0000-0000-000000000000}"/>
          </ac:picMkLst>
        </pc:picChg>
        <pc:picChg chg="mod">
          <ac:chgData name="Peters, Daniella M." userId="87fb469b-cd7a-4b12-a1ae-bba5f0610088" providerId="ADAL" clId="{ED06D54C-4229-4F64-8AAB-568AA75CF104}" dt="2022-08-11T20:39:27.140" v="20" actId="164"/>
          <ac:picMkLst>
            <pc:docMk/>
            <pc:sldMk cId="0" sldId="261"/>
            <ac:picMk id="120" creationId="{00000000-0000-0000-0000-000000000000}"/>
          </ac:picMkLst>
        </pc:picChg>
        <pc:picChg chg="mod">
          <ac:chgData name="Peters, Daniella M." userId="87fb469b-cd7a-4b12-a1ae-bba5f0610088" providerId="ADAL" clId="{ED06D54C-4229-4F64-8AAB-568AA75CF104}" dt="2022-08-11T20:39:27.140" v="20" actId="164"/>
          <ac:picMkLst>
            <pc:docMk/>
            <pc:sldMk cId="0" sldId="261"/>
            <ac:picMk id="121" creationId="{00000000-0000-0000-0000-000000000000}"/>
          </ac:picMkLst>
        </pc:picChg>
      </pc:sldChg>
      <pc:sldChg chg="modSp mod">
        <pc:chgData name="Peters, Daniella M." userId="87fb469b-cd7a-4b12-a1ae-bba5f0610088" providerId="ADAL" clId="{ED06D54C-4229-4F64-8AAB-568AA75CF104}" dt="2022-08-11T20:36:18.324" v="13" actId="27636"/>
        <pc:sldMkLst>
          <pc:docMk/>
          <pc:sldMk cId="0" sldId="262"/>
        </pc:sldMkLst>
        <pc:spChg chg="mod">
          <ac:chgData name="Peters, Daniella M." userId="87fb469b-cd7a-4b12-a1ae-bba5f0610088" providerId="ADAL" clId="{ED06D54C-4229-4F64-8AAB-568AA75CF104}" dt="2022-08-11T20:36:18.324" v="13" actId="27636"/>
          <ac:spMkLst>
            <pc:docMk/>
            <pc:sldMk cId="0" sldId="262"/>
            <ac:spMk id="126" creationId="{00000000-0000-0000-0000-000000000000}"/>
          </ac:spMkLst>
        </pc:spChg>
      </pc:sldChg>
      <pc:sldChg chg="addSp delSp modSp mod modNotesTx">
        <pc:chgData name="Peters, Daniella M." userId="87fb469b-cd7a-4b12-a1ae-bba5f0610088" providerId="ADAL" clId="{ED06D54C-4229-4F64-8AAB-568AA75CF104}" dt="2022-08-11T20:43:30.828" v="59" actId="20577"/>
        <pc:sldMkLst>
          <pc:docMk/>
          <pc:sldMk cId="0" sldId="263"/>
        </pc:sldMkLst>
        <pc:spChg chg="add del mod">
          <ac:chgData name="Peters, Daniella M." userId="87fb469b-cd7a-4b12-a1ae-bba5f0610088" providerId="ADAL" clId="{ED06D54C-4229-4F64-8AAB-568AA75CF104}" dt="2022-08-11T20:41:52.052" v="39" actId="478"/>
          <ac:spMkLst>
            <pc:docMk/>
            <pc:sldMk cId="0" sldId="263"/>
            <ac:spMk id="3" creationId="{DAF99B0E-01EC-AC51-AF37-FDED5605932C}"/>
          </ac:spMkLst>
        </pc:spChg>
        <pc:spChg chg="add del mod">
          <ac:chgData name="Peters, Daniella M." userId="87fb469b-cd7a-4b12-a1ae-bba5f0610088" providerId="ADAL" clId="{ED06D54C-4229-4F64-8AAB-568AA75CF104}" dt="2022-08-11T20:41:53.582" v="40" actId="478"/>
          <ac:spMkLst>
            <pc:docMk/>
            <pc:sldMk cId="0" sldId="263"/>
            <ac:spMk id="5" creationId="{D4833B4F-38E3-A212-D441-93A9B03D45AA}"/>
          </ac:spMkLst>
        </pc:spChg>
        <pc:spChg chg="add mod">
          <ac:chgData name="Peters, Daniella M." userId="87fb469b-cd7a-4b12-a1ae-bba5f0610088" providerId="ADAL" clId="{ED06D54C-4229-4F64-8AAB-568AA75CF104}" dt="2022-08-11T20:41:54.373" v="41"/>
          <ac:spMkLst>
            <pc:docMk/>
            <pc:sldMk cId="0" sldId="263"/>
            <ac:spMk id="6" creationId="{8476E9DA-001C-5AEA-CEC2-21921C5FB66A}"/>
          </ac:spMkLst>
        </pc:spChg>
        <pc:spChg chg="add mod">
          <ac:chgData name="Peters, Daniella M." userId="87fb469b-cd7a-4b12-a1ae-bba5f0610088" providerId="ADAL" clId="{ED06D54C-4229-4F64-8AAB-568AA75CF104}" dt="2022-08-11T20:42:24.030" v="57" actId="12"/>
          <ac:spMkLst>
            <pc:docMk/>
            <pc:sldMk cId="0" sldId="263"/>
            <ac:spMk id="7" creationId="{CD7BCFBA-99F5-3EBF-BBDF-CDCB6763A210}"/>
          </ac:spMkLst>
        </pc:spChg>
        <pc:spChg chg="del">
          <ac:chgData name="Peters, Daniella M." userId="87fb469b-cd7a-4b12-a1ae-bba5f0610088" providerId="ADAL" clId="{ED06D54C-4229-4F64-8AAB-568AA75CF104}" dt="2022-08-11T20:41:51.125" v="38" actId="478"/>
          <ac:spMkLst>
            <pc:docMk/>
            <pc:sldMk cId="0" sldId="263"/>
            <ac:spMk id="132" creationId="{00000000-0000-0000-0000-000000000000}"/>
          </ac:spMkLst>
        </pc:spChg>
        <pc:spChg chg="del">
          <ac:chgData name="Peters, Daniella M." userId="87fb469b-cd7a-4b12-a1ae-bba5f0610088" providerId="ADAL" clId="{ED06D54C-4229-4F64-8AAB-568AA75CF104}" dt="2022-08-11T20:41:49.206" v="37" actId="478"/>
          <ac:spMkLst>
            <pc:docMk/>
            <pc:sldMk cId="0" sldId="263"/>
            <ac:spMk id="133" creationId="{00000000-0000-0000-0000-000000000000}"/>
          </ac:spMkLst>
        </pc:spChg>
        <pc:picChg chg="mod">
          <ac:chgData name="Peters, Daniella M." userId="87fb469b-cd7a-4b12-a1ae-bba5f0610088" providerId="ADAL" clId="{ED06D54C-4229-4F64-8AAB-568AA75CF104}" dt="2022-08-11T20:42:07.802" v="56" actId="1035"/>
          <ac:picMkLst>
            <pc:docMk/>
            <pc:sldMk cId="0" sldId="263"/>
            <ac:picMk id="134" creationId="{00000000-0000-0000-0000-000000000000}"/>
          </ac:picMkLst>
        </pc:picChg>
      </pc:sldChg>
      <pc:sldChg chg="addSp delSp modSp mod">
        <pc:chgData name="Peters, Daniella M." userId="87fb469b-cd7a-4b12-a1ae-bba5f0610088" providerId="ADAL" clId="{ED06D54C-4229-4F64-8AAB-568AA75CF104}" dt="2022-08-11T20:45:45.780" v="73" actId="732"/>
        <pc:sldMkLst>
          <pc:docMk/>
          <pc:sldMk cId="0" sldId="265"/>
        </pc:sldMkLst>
        <pc:spChg chg="mod">
          <ac:chgData name="Peters, Daniella M." userId="87fb469b-cd7a-4b12-a1ae-bba5f0610088" providerId="ADAL" clId="{ED06D54C-4229-4F64-8AAB-568AA75CF104}" dt="2022-08-11T20:36:22.338" v="14" actId="20577"/>
          <ac:spMkLst>
            <pc:docMk/>
            <pc:sldMk cId="0" sldId="265"/>
            <ac:spMk id="145" creationId="{00000000-0000-0000-0000-000000000000}"/>
          </ac:spMkLst>
        </pc:spChg>
        <pc:picChg chg="add mod modCrop">
          <ac:chgData name="Peters, Daniella M." userId="87fb469b-cd7a-4b12-a1ae-bba5f0610088" providerId="ADAL" clId="{ED06D54C-4229-4F64-8AAB-568AA75CF104}" dt="2022-08-11T20:45:45.780" v="73" actId="732"/>
          <ac:picMkLst>
            <pc:docMk/>
            <pc:sldMk cId="0" sldId="265"/>
            <ac:picMk id="2" creationId="{D4A17D62-A2FD-B9EF-3A51-AAECE10E8C50}"/>
          </ac:picMkLst>
        </pc:picChg>
        <pc:picChg chg="del">
          <ac:chgData name="Peters, Daniella M." userId="87fb469b-cd7a-4b12-a1ae-bba5f0610088" providerId="ADAL" clId="{ED06D54C-4229-4F64-8AAB-568AA75CF104}" dt="2022-08-11T20:43:56.327" v="60" actId="478"/>
          <ac:picMkLst>
            <pc:docMk/>
            <pc:sldMk cId="0" sldId="265"/>
            <ac:picMk id="146" creationId="{00000000-0000-0000-0000-000000000000}"/>
          </ac:picMkLst>
        </pc:picChg>
      </pc:sldChg>
      <pc:sldChg chg="modSp mod">
        <pc:chgData name="Peters, Daniella M." userId="87fb469b-cd7a-4b12-a1ae-bba5f0610088" providerId="ADAL" clId="{ED06D54C-4229-4F64-8AAB-568AA75CF104}" dt="2022-08-11T20:48:00.596" v="77" actId="404"/>
        <pc:sldMkLst>
          <pc:docMk/>
          <pc:sldMk cId="0" sldId="266"/>
        </pc:sldMkLst>
        <pc:spChg chg="mod">
          <ac:chgData name="Peters, Daniella M." userId="87fb469b-cd7a-4b12-a1ae-bba5f0610088" providerId="ADAL" clId="{ED06D54C-4229-4F64-8AAB-568AA75CF104}" dt="2022-08-11T20:48:00.596" v="77" actId="404"/>
          <ac:spMkLst>
            <pc:docMk/>
            <pc:sldMk cId="0" sldId="266"/>
            <ac:spMk id="151" creationId="{00000000-0000-0000-0000-000000000000}"/>
          </ac:spMkLst>
        </pc:spChg>
        <pc:spChg chg="mod">
          <ac:chgData name="Peters, Daniella M." userId="87fb469b-cd7a-4b12-a1ae-bba5f0610088" providerId="ADAL" clId="{ED06D54C-4229-4F64-8AAB-568AA75CF104}" dt="2022-08-11T20:47:44.034" v="76" actId="14100"/>
          <ac:spMkLst>
            <pc:docMk/>
            <pc:sldMk cId="0" sldId="266"/>
            <ac:spMk id="15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1.tenor.com/images/0c209184c296fbbe3de84842df290123/tenor.gif?itemid=416342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eningstarbooks.net/pages/books/00005707/lew-wallace/ben-hur-a-tale-of-the-chris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b97587f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b97587f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ec8914f5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ec8914f5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https://media1.tenor.com/images/0c209184c296fbbe3de84842df290123/tenor.gif?itemid=4163427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3b97587f5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3b97587f5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img</a:t>
            </a:r>
            <a:r>
              <a:rPr lang="en-US" dirty="0"/>
              <a:t> </a:t>
            </a:r>
            <a:r>
              <a:rPr lang="en-US" dirty="0" err="1"/>
              <a:t>source:</a:t>
            </a:r>
            <a:r>
              <a:rPr lang="en-US" u="sng" dirty="0" err="1">
                <a:solidFill>
                  <a:schemeClr val="hlink"/>
                </a:solidFill>
                <a:hlinkClick r:id="rId3"/>
              </a:rPr>
              <a:t>https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://www.eveningstarbooks.net/pages/books/00005707/lew-wallace/ben-hur-a-tale-of-the-christ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/>
              <a:t>It has approximately 520 pages. Ask students to imagine that they had two months to read the book and write a 5-page report. When should they get started?  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g143dfb3c182_0_8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4738" y="111512"/>
            <a:ext cx="397452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43dfb3c182_0_51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g143dfb3c182_0_5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4" name="Google Shape;54;g143dfb3c182_0_51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43dfb3c182_0_5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g143dfb3c182_0_55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g143dfb3c182_0_58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g143dfb3c182_0_60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43dfb3c182_0_62"/>
          <p:cNvSpPr txBox="1">
            <a:spLocks noGrp="1"/>
          </p:cNvSpPr>
          <p:nvPr>
            <p:ph type="title"/>
          </p:nvPr>
        </p:nvSpPr>
        <p:spPr>
          <a:xfrm>
            <a:off x="508396" y="457200"/>
            <a:ext cx="64473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43dfb3c182_0_62"/>
          <p:cNvSpPr txBox="1">
            <a:spLocks noGrp="1"/>
          </p:cNvSpPr>
          <p:nvPr>
            <p:ph type="body" idx="1"/>
          </p:nvPr>
        </p:nvSpPr>
        <p:spPr>
          <a:xfrm>
            <a:off x="508396" y="1620440"/>
            <a:ext cx="64473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1pPr>
            <a:lvl2pPr marL="914400" lvl="1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2pPr>
            <a:lvl3pPr marL="1371600" lvl="2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3pPr>
            <a:lvl4pPr marL="1828800" lvl="3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4pPr>
            <a:lvl5pPr marL="2286000" lvl="4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5pPr>
            <a:lvl6pPr marL="2743200" lvl="5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6pPr>
            <a:lvl7pPr marL="3200400" lvl="6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⚫"/>
              <a:defRPr/>
            </a:lvl7pPr>
            <a:lvl8pPr marL="3657600" lvl="7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8pPr>
            <a:lvl9pPr marL="4114800" lvl="8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g143dfb3c182_0_62"/>
          <p:cNvSpPr txBox="1">
            <a:spLocks noGrp="1"/>
          </p:cNvSpPr>
          <p:nvPr>
            <p:ph type="dt" idx="10"/>
          </p:nvPr>
        </p:nvSpPr>
        <p:spPr>
          <a:xfrm>
            <a:off x="5404247" y="4531519"/>
            <a:ext cx="68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7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g143dfb3c182_0_62"/>
          <p:cNvSpPr txBox="1">
            <a:spLocks noGrp="1"/>
          </p:cNvSpPr>
          <p:nvPr>
            <p:ph type="ftr" idx="11"/>
          </p:nvPr>
        </p:nvSpPr>
        <p:spPr>
          <a:xfrm>
            <a:off x="508397" y="4531519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g143dfb3c182_0_62"/>
          <p:cNvSpPr txBox="1">
            <a:spLocks noGrp="1"/>
          </p:cNvSpPr>
          <p:nvPr>
            <p:ph type="sldNum" idx="12"/>
          </p:nvPr>
        </p:nvSpPr>
        <p:spPr>
          <a:xfrm>
            <a:off x="6442472" y="4531519"/>
            <a:ext cx="513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Trebuchet MS"/>
              <a:buNone/>
              <a:defRPr sz="7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g143dfb3c182_0_62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g143dfb3c182_0_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143dfb3c182_0_6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43dfb3c182_0_6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3" name="Google Shape;73;g143dfb3c182_0_6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306797"/>
            </a:gs>
            <a:gs pos="8000">
              <a:srgbClr val="306797"/>
            </a:gs>
            <a:gs pos="48000">
              <a:srgbClr val="235079"/>
            </a:gs>
            <a:gs pos="90000">
              <a:srgbClr val="1C3C58"/>
            </a:gs>
            <a:gs pos="100000">
              <a:srgbClr val="1C3C58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g143dfb3c182_0_1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g143dfb3c182_0_1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g143dfb3c182_0_10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EAD67B"/>
            </a:gs>
            <a:gs pos="9000">
              <a:srgbClr val="EAD67B"/>
            </a:gs>
            <a:gs pos="52000">
              <a:srgbClr val="E6CE64"/>
            </a:gs>
            <a:gs pos="95000">
              <a:srgbClr val="CCAC20"/>
            </a:gs>
            <a:gs pos="100000">
              <a:srgbClr val="CCAC20"/>
            </a:gs>
          </a:gsLst>
          <a:lin ang="1596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43dfb3c182_0_1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143dfb3c182_0_1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g143dfb3c182_0_14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143dfb3c182_0_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g143dfb3c182_0_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g143dfb3c182_0_18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43dfb3c182_0_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143dfb3c182_0_22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g143dfb3c182_0_22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26" name="Google Shape;26;g143dfb3c182_0_22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43dfb3c182_0_27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g143dfb3c182_0_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g143dfb3c182_0_27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1" name="Google Shape;31;g143dfb3c182_0_27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2" name="Google Shape;32;g143dfb3c182_0_27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  <p:pic>
        <p:nvPicPr>
          <p:cNvPr id="33" name="Google Shape;33;g143dfb3c182_0_27" descr="A picture containing text,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43dfb3c182_0_34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143dfb3c182_0_34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g143dfb3c182_0_34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g143dfb3c182_0_34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43dfb3c182_0_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143dfb3c182_0_3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g143dfb3c182_0_3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g143dfb3c182_0_39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g143dfb3c182_0_39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g143dfb3c182_0_39" descr="A picture containing text, sign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12101" y="4099483"/>
            <a:ext cx="901144" cy="873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43dfb3c182_0_46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g143dfb3c182_0_46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g143dfb3c182_0_4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g143dfb3c182_0_46" descr="A picture containing text, vector graphics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1206" y="3769111"/>
            <a:ext cx="1217132" cy="157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43dfb3c182_0_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143dfb3c182_0_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2707800" cy="20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Backward Planning Goal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A17D62-A2FD-B9EF-3A51-AAECE10E8C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3" t="4796" r="799" b="8030"/>
          <a:stretch/>
        </p:blipFill>
        <p:spPr>
          <a:xfrm>
            <a:off x="3433232" y="180353"/>
            <a:ext cx="4068235" cy="4782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4400" b="0" dirty="0"/>
              <a:t>A goal without </a:t>
            </a:r>
            <a:br>
              <a:rPr lang="en-US" sz="4400" b="0" dirty="0"/>
            </a:br>
            <a:r>
              <a:rPr lang="en-US" sz="4400" b="0" dirty="0"/>
              <a:t>a plan is just </a:t>
            </a:r>
            <a:br>
              <a:rPr lang="en-US" sz="4400" b="0" dirty="0"/>
            </a:br>
            <a:r>
              <a:rPr lang="en-US" sz="4400" b="0" dirty="0"/>
              <a:t>a wish.</a:t>
            </a:r>
            <a:endParaRPr sz="4400" b="0" dirty="0"/>
          </a:p>
        </p:txBody>
      </p:sp>
      <p:sp>
        <p:nvSpPr>
          <p:cNvPr id="152" name="Google Shape;152;p10"/>
          <p:cNvSpPr txBox="1">
            <a:spLocks noGrp="1"/>
          </p:cNvSpPr>
          <p:nvPr>
            <p:ph type="body" idx="2"/>
          </p:nvPr>
        </p:nvSpPr>
        <p:spPr>
          <a:xfrm>
            <a:off x="3606799" y="3943350"/>
            <a:ext cx="2519149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/>
              <a:t>—Antoine de Saint-</a:t>
            </a:r>
            <a:r>
              <a:rPr lang="en-US" dirty="0" err="1"/>
              <a:t>Exupéry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Back It Up</a:t>
            </a:r>
            <a:endParaRPr dirty="0"/>
          </a:p>
        </p:txBody>
      </p:sp>
      <p:sp>
        <p:nvSpPr>
          <p:cNvPr id="83" name="Google Shape;83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Backward Planning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9" name="Google Shape;89;p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can we use backward planning to make sure tasks are completed on time?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95" name="Google Shape;95;p4"/>
          <p:cNvSpPr txBox="1">
            <a:spLocks noGrp="1"/>
          </p:cNvSpPr>
          <p:nvPr>
            <p:ph type="body" idx="1"/>
          </p:nvPr>
        </p:nvSpPr>
        <p:spPr>
          <a:xfrm>
            <a:off x="530350" y="2028503"/>
            <a:ext cx="7772400" cy="30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Reflect on the challenges with thinking in reverse.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Analyze a task for component parts.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Evaluate when subtasks should be completed to accomplish a larger goal. </a:t>
            </a:r>
            <a:endParaRPr dirty="0"/>
          </a:p>
          <a:p>
            <a:pPr marL="398463" lvl="0" indent="-177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lt1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4807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•"/>
            </a:pPr>
            <a:r>
              <a:rPr lang="en-US" dirty="0"/>
              <a:t>Arrange the image cards showing how to change a tire.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600"/>
              <a:buChar char="•"/>
            </a:pPr>
            <a:r>
              <a:rPr lang="en-US" dirty="0"/>
              <a:t>What order represents the steps you need to take to be successful?</a:t>
            </a:r>
            <a:endParaRPr dirty="0"/>
          </a:p>
        </p:txBody>
      </p:sp>
      <p:sp>
        <p:nvSpPr>
          <p:cNvPr id="101" name="Google Shape;10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Sequence Puzzle</a:t>
            </a:r>
            <a:endParaRPr/>
          </a:p>
        </p:txBody>
      </p:sp>
      <p:pic>
        <p:nvPicPr>
          <p:cNvPr id="102" name="Google Shape;10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04846">
            <a:off x="6168979" y="2383275"/>
            <a:ext cx="1591033" cy="159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70075">
            <a:off x="5937893" y="3629576"/>
            <a:ext cx="1591031" cy="159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670711">
            <a:off x="7744558" y="1851413"/>
            <a:ext cx="1591031" cy="1591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03793" y="3454922"/>
            <a:ext cx="1591030" cy="159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73514" y="-324679"/>
            <a:ext cx="1591030" cy="1591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997918">
            <a:off x="4542093" y="3585198"/>
            <a:ext cx="1591031" cy="1591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015040">
            <a:off x="5663104" y="90489"/>
            <a:ext cx="1591034" cy="159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353653">
            <a:off x="1428632" y="4021095"/>
            <a:ext cx="1591030" cy="1591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77CABF-2F1A-2C1C-E685-0C877FF558CE}"/>
              </a:ext>
            </a:extLst>
          </p:cNvPr>
          <p:cNvGrpSpPr>
            <a:grpSpLocks noChangeAspect="1"/>
          </p:cNvGrpSpPr>
          <p:nvPr/>
        </p:nvGrpSpPr>
        <p:grpSpPr>
          <a:xfrm>
            <a:off x="139102" y="359900"/>
            <a:ext cx="8865796" cy="4423699"/>
            <a:chOff x="445900" y="603899"/>
            <a:chExt cx="8240899" cy="4111899"/>
          </a:xfrm>
        </p:grpSpPr>
        <p:pic>
          <p:nvPicPr>
            <p:cNvPr id="114" name="Google Shape;114;g13b97587f50_0_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515995" y="603899"/>
              <a:ext cx="2030615" cy="2030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g13b97587f50_0_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45900" y="603899"/>
              <a:ext cx="2030615" cy="2030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g13b97587f50_0_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515995" y="2685186"/>
              <a:ext cx="2030615" cy="20306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g13b97587f50_0_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45900" y="2685186"/>
              <a:ext cx="2030615" cy="20306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g13b97587f50_0_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656184" y="603899"/>
              <a:ext cx="2030615" cy="2030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g13b97587f50_0_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586090" y="2685186"/>
              <a:ext cx="2030615" cy="20306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g13b97587f50_0_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586090" y="603899"/>
              <a:ext cx="2030615" cy="2030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g13b97587f50_0_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656184" y="2685186"/>
              <a:ext cx="2030615" cy="20306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3ec8914f50_0_16"/>
          <p:cNvSpPr txBox="1">
            <a:spLocks noGrp="1"/>
          </p:cNvSpPr>
          <p:nvPr>
            <p:ph type="body" idx="2"/>
          </p:nvPr>
        </p:nvSpPr>
        <p:spPr>
          <a:xfrm>
            <a:off x="5771400" y="1964820"/>
            <a:ext cx="3124200" cy="12954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chemeClr val="accent4"/>
                </a:solidFill>
              </a:rPr>
              <a:t>Backward Charades</a:t>
            </a:r>
            <a:endParaRPr sz="3600" dirty="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27" name="Google Shape;127;g13ec8914f50_0_16" descr="Moonwalk | Michael jackson gif, Michael jackson, Michael jackson thrill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575" y="962025"/>
            <a:ext cx="4572000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13b97587f50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73831"/>
            <a:ext cx="3226176" cy="508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4;g13b97587f50_0_5">
            <a:extLst>
              <a:ext uri="{FF2B5EF4-FFF2-40B4-BE49-F238E27FC236}">
                <a16:creationId xmlns:a16="http://schemas.microsoft.com/office/drawing/2014/main" id="{8476E9DA-001C-5AEA-CEC2-21921C5FB6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Ben-</a:t>
            </a:r>
            <a:r>
              <a:rPr lang="en-US" i="1" dirty="0" err="1"/>
              <a:t>Hur</a:t>
            </a:r>
            <a:r>
              <a:rPr lang="en-US" dirty="0"/>
              <a:t> Done That</a:t>
            </a:r>
            <a:endParaRPr dirty="0"/>
          </a:p>
        </p:txBody>
      </p:sp>
      <p:sp>
        <p:nvSpPr>
          <p:cNvPr id="7" name="Google Shape;145;g13b97587f50_0_5">
            <a:extLst>
              <a:ext uri="{FF2B5EF4-FFF2-40B4-BE49-F238E27FC236}">
                <a16:creationId xmlns:a16="http://schemas.microsoft.com/office/drawing/2014/main" id="{CD7BCFBA-99F5-3EBF-BBDF-CDCB6763A210}"/>
              </a:ext>
            </a:extLst>
          </p:cNvPr>
          <p:cNvSpPr txBox="1">
            <a:spLocks/>
          </p:cNvSpPr>
          <p:nvPr/>
        </p:nvSpPr>
        <p:spPr>
          <a:xfrm>
            <a:off x="450849" y="1330012"/>
            <a:ext cx="3364405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4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-393700">
              <a:buClr>
                <a:schemeClr val="accent4"/>
              </a:buClr>
              <a:buSzPct val="100000"/>
            </a:pPr>
            <a:r>
              <a:rPr lang="en-US" sz="2400" dirty="0"/>
              <a:t>How long would it take to read a book this thick?</a:t>
            </a:r>
          </a:p>
          <a:p>
            <a:pPr indent="-393700">
              <a:spcBef>
                <a:spcPts val="1000"/>
              </a:spcBef>
              <a:buClr>
                <a:schemeClr val="accent4"/>
              </a:buClr>
              <a:buSzPct val="100000"/>
            </a:pPr>
            <a:r>
              <a:rPr lang="en-US" sz="2400" dirty="0"/>
              <a:t>What if the book is all pictures?</a:t>
            </a:r>
          </a:p>
          <a:p>
            <a:pPr indent="-3937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ct val="100000"/>
            </a:pPr>
            <a:r>
              <a:rPr lang="en-US" sz="2400" dirty="0"/>
              <a:t>Or what if the font size is super small?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>
            <a:spLocks noGrp="1"/>
          </p:cNvSpPr>
          <p:nvPr>
            <p:ph type="title" idx="4294967295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Doing the Math</a:t>
            </a:r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body" idx="4294967295"/>
          </p:nvPr>
        </p:nvSpPr>
        <p:spPr>
          <a:xfrm>
            <a:off x="457200" y="1305050"/>
            <a:ext cx="69204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3400">
                <a:solidFill>
                  <a:schemeClr val="dk2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520 pages  </a:t>
            </a:r>
            <a:r>
              <a:rPr lang="en-US">
                <a:solidFill>
                  <a:schemeClr val="dk2"/>
                </a:solidFill>
              </a:rPr>
              <a:t>➗ </a:t>
            </a:r>
            <a:r>
              <a:rPr lang="en-US" sz="3400">
                <a:solidFill>
                  <a:schemeClr val="dk2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60 days  </a:t>
            </a:r>
            <a:r>
              <a:rPr lang="en-US" sz="3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=  </a:t>
            </a:r>
            <a:r>
              <a:rPr lang="en-US" sz="3400">
                <a:solidFill>
                  <a:schemeClr val="dk2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8 pages/day</a:t>
            </a:r>
            <a:endParaRPr sz="3400">
              <a:solidFill>
                <a:schemeClr val="dk2"/>
              </a:solidFill>
              <a:latin typeface="Caveat SemiBold"/>
              <a:ea typeface="Caveat SemiBold"/>
              <a:cs typeface="Caveat SemiBold"/>
              <a:sym typeface="Caveat SemiBold"/>
            </a:endParaRPr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3400">
              <a:solidFill>
                <a:schemeClr val="dk2"/>
              </a:solidFill>
              <a:latin typeface="Caveat SemiBold"/>
              <a:ea typeface="Caveat SemiBold"/>
              <a:cs typeface="Caveat SemiBold"/>
              <a:sym typeface="Caveat SemiBold"/>
            </a:endParaRPr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b="1">
                <a:solidFill>
                  <a:srgbClr val="910D28"/>
                </a:solidFill>
              </a:rPr>
              <a:t>OR</a:t>
            </a:r>
            <a:r>
              <a:rPr lang="en-US"/>
              <a:t> if you need a month to write the report…</a:t>
            </a:r>
            <a:endParaRPr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3400">
              <a:solidFill>
                <a:schemeClr val="dk2"/>
              </a:solidFill>
              <a:latin typeface="Caveat SemiBold"/>
              <a:ea typeface="Caveat SemiBold"/>
              <a:cs typeface="Caveat SemiBold"/>
              <a:sym typeface="Caveat SemiBold"/>
            </a:endParaRPr>
          </a:p>
          <a:p>
            <a:pPr marL="231775" lvl="0" indent="-6667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3400">
                <a:solidFill>
                  <a:schemeClr val="dk2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520 pages  </a:t>
            </a:r>
            <a:r>
              <a:rPr lang="en-US">
                <a:solidFill>
                  <a:schemeClr val="dk2"/>
                </a:solidFill>
              </a:rPr>
              <a:t>➗ </a:t>
            </a:r>
            <a:r>
              <a:rPr lang="en-US" sz="3400">
                <a:solidFill>
                  <a:schemeClr val="dk2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30 days  </a:t>
            </a:r>
            <a:r>
              <a:rPr lang="en-US" sz="3400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rPr>
              <a:t>=  </a:t>
            </a:r>
            <a:r>
              <a:rPr lang="en-US" sz="3400">
                <a:solidFill>
                  <a:schemeClr val="dk2"/>
                </a:solidFill>
                <a:latin typeface="Caveat SemiBold"/>
                <a:ea typeface="Caveat SemiBold"/>
                <a:cs typeface="Caveat SemiBold"/>
                <a:sym typeface="Caveat SemiBold"/>
              </a:rPr>
              <a:t>17 pages/day</a:t>
            </a:r>
            <a:endParaRPr sz="3400">
              <a:solidFill>
                <a:schemeClr val="dk2"/>
              </a:solidFill>
              <a:latin typeface="Caveat SemiBold"/>
              <a:ea typeface="Caveat SemiBold"/>
              <a:cs typeface="Caveat SemiBold"/>
              <a:sym typeface="Caveat SemiBold"/>
            </a:endParaRPr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3400">
              <a:solidFill>
                <a:schemeClr val="dk2"/>
              </a:solidFill>
              <a:latin typeface="Caveat SemiBold"/>
              <a:ea typeface="Caveat SemiBold"/>
              <a:cs typeface="Caveat SemiBold"/>
              <a:sym typeface="Caveat Semi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236</Words>
  <Application>Microsoft Office PowerPoint</Application>
  <PresentationFormat>On-screen Show (16:9)</PresentationFormat>
  <Paragraphs>29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Trebuchet MS</vt:lpstr>
      <vt:lpstr>Arial</vt:lpstr>
      <vt:lpstr>Impact</vt:lpstr>
      <vt:lpstr>Noto Sans Symbols</vt:lpstr>
      <vt:lpstr>Calibri</vt:lpstr>
      <vt:lpstr>Caveat SemiBold</vt:lpstr>
      <vt:lpstr>LEARN theme</vt:lpstr>
      <vt:lpstr>PowerPoint Presentation</vt:lpstr>
      <vt:lpstr>Back It Up</vt:lpstr>
      <vt:lpstr>Essential Question</vt:lpstr>
      <vt:lpstr>Learning Objectives</vt:lpstr>
      <vt:lpstr>Sequence Puzzle</vt:lpstr>
      <vt:lpstr>PowerPoint Presentation</vt:lpstr>
      <vt:lpstr>PowerPoint Presentation</vt:lpstr>
      <vt:lpstr>Ben-Hur Done That</vt:lpstr>
      <vt:lpstr>Doing the Math</vt:lpstr>
      <vt:lpstr>Backward Planning Goal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It Up</dc:title>
  <dc:creator>K20 Center</dc:creator>
  <cp:lastModifiedBy>Daniella Peters</cp:lastModifiedBy>
  <cp:revision>2</cp:revision>
  <dcterms:created xsi:type="dcterms:W3CDTF">2020-10-14T20:24:40Z</dcterms:created>
  <dcterms:modified xsi:type="dcterms:W3CDTF">2022-08-11T20:48:35Z</dcterms:modified>
</cp:coreProperties>
</file>