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C3jwS9gbcPiZi67ahPMW3GOnH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80" d="100"/>
          <a:sy n="180" d="100"/>
        </p:scale>
        <p:origin x="499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6Tp5EXjyc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lipart-library.com/clipart/1539903.htm" TargetMode="External"/><Relationship Id="rId4" Type="http://schemas.openxmlformats.org/officeDocument/2006/relationships/hyperlink" Target="https://www.clipartmax.com/middle/m2i8d3m2Z5b1Z5d3_pedestrian-crossing-sign-traffic-signs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c34248d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c34248d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c34248d2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c34248d2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stop sign: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http://clipart-library.com/clipart/6Tp5EXjyc.htm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pedestrian crossing: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https://www.clipartmax.com/middle/m2i8d3m2Z5b1Z5d3_pedestrian-crossing-sign-traffic-signs/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 left turn: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http://clipart-library.com/clipart/1539903.htm</a:t>
            </a:r>
            <a:r>
              <a:rPr lang="en-US"/>
              <a:t> </a:t>
            </a: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b6ba8c8f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b6ba8c8f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b6ba8c8f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b6ba8c8f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cbc217580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cbc217580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c34248d2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c34248d2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143cc4c9a76_0_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738" y="111512"/>
            <a:ext cx="39745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43cc4c9a76_0_4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g143cc4c9a76_0_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g143cc4c9a76_0_4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3cc4c9a76_0_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g143cc4c9a76_0_5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143cc4c9a76_0_5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143cc4c9a76_0_5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3cc4c9a76_0_57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43cc4c9a76_0_57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143cc4c9a76_0_57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g143cc4c9a76_0_57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g143cc4c9a76_0_57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143cc4c9a76_0_57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3cc4c9a76_0_6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1" name="Google Shape;71;g143cc4c9a76_0_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43cc4c9a76_0_6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43cc4c9a76_0_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43cc4c9a76_0_6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43cc4c9a76_0_6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7" name="Google Shape;77;g143cc4c9a76_0_6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143cc4c9a76_0_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143cc4c9a76_0_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43cc4c9a76_0_7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43cc4c9a76_0_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g143cc4c9a76_0_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g143cc4c9a76_0_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3cc4c9a76_0_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43cc4c9a76_0_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g143cc4c9a76_0_9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43cc4c9a76_0_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143cc4c9a76_0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143cc4c9a76_0_1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43cc4c9a76_0_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43cc4c9a76_0_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g143cc4c9a76_0_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6" name="Google Shape;26;g143cc4c9a76_0_17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3cc4c9a76_0_22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143cc4c9a76_0_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43cc4c9a76_0_2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g143cc4c9a76_0_2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2" name="Google Shape;32;g143cc4c9a76_0_22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3" name="Google Shape;33;g143cc4c9a76_0_22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43cc4c9a76_0_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3cc4c9a76_0_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43cc4c9a76_0_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g143cc4c9a76_0_29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43cc4c9a76_0_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43cc4c9a76_0_3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43cc4c9a76_0_3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143cc4c9a76_0_3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143cc4c9a76_0_3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g143cc4c9a76_0_34" descr="A picture containing text, sign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2101" y="4099483"/>
            <a:ext cx="901144" cy="87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43cc4c9a76_0_4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143cc4c9a76_0_4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g143cc4c9a76_0_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g143cc4c9a76_0_41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43cc4c9a76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43cc4c9a76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c34248d29_0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Remember to: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30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Provide information to a general audience of adults and/or high school teens.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Convey a main idea clearly to the reader.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Provide 3 supporting points for the main idea.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Apply principles of visual aesthetics to engage a potential reader.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g13c34248d29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an Infographic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c34248d29_0_10"/>
          <p:cNvSpPr txBox="1">
            <a:spLocks noGrp="1"/>
          </p:cNvSpPr>
          <p:nvPr>
            <p:ph type="body" idx="1"/>
          </p:nvPr>
        </p:nvSpPr>
        <p:spPr>
          <a:xfrm>
            <a:off x="457199" y="1238694"/>
            <a:ext cx="5405025" cy="34834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Look for: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300"/>
              </a:spcAft>
              <a:buClr>
                <a:schemeClr val="accent4"/>
              </a:buClr>
              <a:buSzPts val="2600"/>
              <a:buChar char="•"/>
            </a:pPr>
            <a:r>
              <a:rPr lang="en-US" sz="2400" dirty="0"/>
              <a:t>Providing information to a general audience of adults and/or high school teens.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ts val="2600"/>
              <a:buChar char="•"/>
            </a:pPr>
            <a:r>
              <a:rPr lang="en-US" sz="2400" dirty="0"/>
              <a:t>Conveying a main idea clearly.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ts val="2600"/>
              <a:buChar char="•"/>
            </a:pPr>
            <a:r>
              <a:rPr lang="en-US" sz="2400" dirty="0"/>
              <a:t>Providing 3 supporting points for the main idea.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400" dirty="0"/>
              <a:t>Applying principles of visual aesthetics to engage. </a:t>
            </a:r>
            <a:endParaRPr sz="2400" dirty="0"/>
          </a:p>
        </p:txBody>
      </p:sp>
      <p:sp>
        <p:nvSpPr>
          <p:cNvPr id="147" name="Google Shape;147;g13c34248d29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Peer Feedback</a:t>
            </a:r>
            <a:endParaRPr/>
          </a:p>
        </p:txBody>
      </p:sp>
      <p:pic>
        <p:nvPicPr>
          <p:cNvPr id="148" name="Google Shape;148;g13c34248d29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225" y="643347"/>
            <a:ext cx="3038700" cy="30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Present It With Pictures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Convincing With an Infographic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4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Aside from the five-paragraph essay, how else might we effectively communicate ideas in a way that is visually engaging and persuasive?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530352" y="63137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530350" y="1672324"/>
            <a:ext cx="7772400" cy="3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Define the key components of a research-based infographic.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Identify the steps necessary to convey ideas in an infographic.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an infographic that combines visual elements with researched information. </a:t>
            </a:r>
            <a:endParaRPr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25" y="152400"/>
            <a:ext cx="2879275" cy="28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525" y="-54475"/>
            <a:ext cx="5011100" cy="32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2088" y="2455500"/>
            <a:ext cx="2739825" cy="27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13b6ba8c8fe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275" y="0"/>
            <a:ext cx="233900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3b6ba8c8fe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524" y="0"/>
            <a:ext cx="294855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3b6ba8c8fe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716"/>
            <a:ext cx="443604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3b6ba8c8fe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275" y="157716"/>
            <a:ext cx="3678325" cy="35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cbc217580_1_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Read.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Highlight important information.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Write a note about why each thing you highlighted is important. </a:t>
            </a:r>
            <a:endParaRPr dirty="0"/>
          </a:p>
        </p:txBody>
      </p:sp>
      <p:sp>
        <p:nvSpPr>
          <p:cNvPr id="129" name="Google Shape;129;g13cbc217580_1_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Comparing Text and Infographics</a:t>
            </a:r>
            <a:endParaRPr/>
          </a:p>
        </p:txBody>
      </p:sp>
      <p:pic>
        <p:nvPicPr>
          <p:cNvPr id="130" name="Google Shape;130;g13cbc217580_1_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783" y="2909998"/>
            <a:ext cx="3590433" cy="223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8;g13c34248d29_0_1">
            <a:extLst>
              <a:ext uri="{FF2B5EF4-FFF2-40B4-BE49-F238E27FC236}">
                <a16:creationId xmlns:a16="http://schemas.microsoft.com/office/drawing/2014/main" id="{E4163C19-EAFE-E44F-2A3D-26D0657F2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7247" y="-224701"/>
            <a:ext cx="158675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</a:t>
            </a:r>
            <a:endParaRPr dirty="0"/>
          </a:p>
        </p:txBody>
      </p:sp>
      <p:sp>
        <p:nvSpPr>
          <p:cNvPr id="12" name="Google Shape;138;g13c34248d29_0_1">
            <a:extLst>
              <a:ext uri="{FF2B5EF4-FFF2-40B4-BE49-F238E27FC236}">
                <a16:creationId xmlns:a16="http://schemas.microsoft.com/office/drawing/2014/main" id="{0540CB7A-2853-038B-1934-5366142CD5CC}"/>
              </a:ext>
            </a:extLst>
          </p:cNvPr>
          <p:cNvSpPr txBox="1">
            <a:spLocks/>
          </p:cNvSpPr>
          <p:nvPr/>
        </p:nvSpPr>
        <p:spPr>
          <a:xfrm>
            <a:off x="5486526" y="-224701"/>
            <a:ext cx="229496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Non-Example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55AA9C-55A5-825B-B52A-7A0EA5F189DB}"/>
              </a:ext>
            </a:extLst>
          </p:cNvPr>
          <p:cNvGrpSpPr/>
          <p:nvPr/>
        </p:nvGrpSpPr>
        <p:grpSpPr>
          <a:xfrm>
            <a:off x="333455" y="632699"/>
            <a:ext cx="8519618" cy="4516117"/>
            <a:chOff x="374611" y="741055"/>
            <a:chExt cx="8442719" cy="4407761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9D4F8765-9B3C-5074-B160-CABA40E61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04" b="1947"/>
            <a:stretch/>
          </p:blipFill>
          <p:spPr>
            <a:xfrm>
              <a:off x="374611" y="741055"/>
              <a:ext cx="3898827" cy="4402445"/>
            </a:xfrm>
            <a:prstGeom prst="rect">
              <a:avLst/>
            </a:prstGeom>
            <a:ln/>
          </p:spPr>
        </p:pic>
        <p:pic>
          <p:nvPicPr>
            <p:cNvPr id="11" name="image2.jpg">
              <a:extLst>
                <a:ext uri="{FF2B5EF4-FFF2-40B4-BE49-F238E27FC236}">
                  <a16:creationId xmlns:a16="http://schemas.microsoft.com/office/drawing/2014/main" id="{5FEB7F1F-FC3B-6E19-EEAF-661277DFF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52"/>
            <a:stretch/>
          </p:blipFill>
          <p:spPr>
            <a:xfrm>
              <a:off x="4408159" y="741055"/>
              <a:ext cx="4409171" cy="4402445"/>
            </a:xfrm>
            <a:prstGeom prst="rect">
              <a:avLst/>
            </a:prstGeom>
            <a:ln/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B9EFC-DAEF-C8F6-DE11-D340E8964A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9363" y="746371"/>
              <a:ext cx="1872" cy="44024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229</Words>
  <Application>Microsoft Office PowerPoint</Application>
  <PresentationFormat>On-screen Show (16:9)</PresentationFormat>
  <Paragraphs>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Trebuchet MS</vt:lpstr>
      <vt:lpstr>LEARN theme</vt:lpstr>
      <vt:lpstr>PowerPoint Presentation</vt:lpstr>
      <vt:lpstr>Present It With Pictures</vt:lpstr>
      <vt:lpstr>Essential Question</vt:lpstr>
      <vt:lpstr>Learning Objectives</vt:lpstr>
      <vt:lpstr>PowerPoint Presentation</vt:lpstr>
      <vt:lpstr>PowerPoint Presentation</vt:lpstr>
      <vt:lpstr>PowerPoint Presentation</vt:lpstr>
      <vt:lpstr>Comparing Text and Infographics</vt:lpstr>
      <vt:lpstr>Example</vt:lpstr>
      <vt:lpstr>Creating an Infographic</vt:lpstr>
      <vt:lpstr>Peer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It With Pictures</dc:title>
  <dc:creator>K20 Center</dc:creator>
  <cp:lastModifiedBy>Daniella Peters</cp:lastModifiedBy>
  <cp:revision>8</cp:revision>
  <dcterms:created xsi:type="dcterms:W3CDTF">2020-10-14T20:24:40Z</dcterms:created>
  <dcterms:modified xsi:type="dcterms:W3CDTF">2022-08-11T21:14:04Z</dcterms:modified>
</cp:coreProperties>
</file>