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628DD-9104-430C-8843-8716E3D8854D}" v="3" dt="2022-09-07T14:05:29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60" d="100"/>
          <a:sy n="160" d="100"/>
        </p:scale>
        <p:origin x="7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4363e0bc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4363e0bc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4363e0bc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4363e0bc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4363e0bc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4363e0bc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4363e0bc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44363e0bc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4363e0bc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44363e0bc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3bfbabf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43bfbabf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3f31a1e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3f31a1e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4363e0bc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4363e0bc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by K20 Graphic Designer Ann Marcelli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4363e0bc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4363e0bc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Categorical Highlighting. Strategies. https://learn.k20center.ou.edu/strategy/192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4363e0bc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4363e0bc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738" y="111512"/>
            <a:ext cx="39745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11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6" name="Google Shape;26;p6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2" name="Google Shape;32;p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3" name="Google Shape;33;p7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9" descr="A picture containing text, sign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2101" y="4099483"/>
            <a:ext cx="901143" cy="87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10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1" cy="157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2HZQnbFs3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Roadblocks</a:t>
            </a:r>
            <a:endParaRPr dirty="0"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457199" y="1305050"/>
            <a:ext cx="6388873" cy="3087223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some time to write down some personal upcoming roadblocks.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Determine which roadblocks can be sorted into the following categories: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/>
              <a:t>Near: A roadblock that needs to be addressed immediately.</a:t>
            </a:r>
            <a:endParaRPr sz="26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/>
              <a:t>Far: A roadblock that will not stop your progress right now.</a:t>
            </a:r>
            <a:endParaRPr sz="2600" dirty="0"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275" y="102398"/>
            <a:ext cx="2303227" cy="230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 descr="Check out today's special tech deals:&#10;https://amzn.to/2WtiWdo&#10;&#10;*Use the above Amazon affiliate link to check out the latest deals on tech products. If you make a purchase, you help support our channel through a small commission at no extra cost to you. Thanks so much!&#10;&#10;In this video, we show you how to Create Add an Event in your Google Calendar. You have a lot of menu options when you create an event including date, time, location and even the ability to add guests. You can also add attachments for a meeting for example. This is a really helpful tool. Thanks for watching. &#10;&#10;We can review your products on our channel. Contact us here for business partnerships: techtalkaccess@gmail.com&#10;&#10;#Google #Howto #Calendar" title="Creating An Event In Google Calenda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Calendar</a:t>
            </a:r>
            <a:endParaRPr dirty="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457200" y="1086716"/>
            <a:ext cx="772469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Log in to your calendar.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your calendar to plan your upcoming tasks.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Are there blocks of free time you could use to complete a task or focus on an assignment?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/>
              <a:t>Reserve time on your calendar to work on these tasks.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Are there blocks of free time you could set aside to relax and refresh your mind?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/>
              <a:t>Reserve time on your calendar for fun time.</a:t>
            </a:r>
            <a:endParaRPr sz="2600" dirty="0"/>
          </a:p>
        </p:txBody>
      </p:sp>
      <p:grpSp>
        <p:nvGrpSpPr>
          <p:cNvPr id="144" name="Google Shape;144;p27"/>
          <p:cNvGrpSpPr/>
          <p:nvPr/>
        </p:nvGrpSpPr>
        <p:grpSpPr>
          <a:xfrm>
            <a:off x="6843757" y="-50275"/>
            <a:ext cx="2300461" cy="1572815"/>
            <a:chOff x="6577383" y="-50281"/>
            <a:chExt cx="2566620" cy="1783439"/>
          </a:xfrm>
        </p:grpSpPr>
        <p:pic>
          <p:nvPicPr>
            <p:cNvPr id="145" name="Google Shape;145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60059">
              <a:off x="7479328" y="134313"/>
              <a:ext cx="1543922" cy="1414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89971">
              <a:off x="6697777" y="70113"/>
              <a:ext cx="1542677" cy="15426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Calendar</a:t>
            </a:r>
            <a:endParaRPr dirty="0"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279419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your calendar to plan your upcoming tasks.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Are there blocks of free time you could use to complete a task or focus on an assignment?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/>
              <a:t>Reserve time on your calendar to work on these tasks.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Are there blocks of free time you could set aside to relax and refresh your mind?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/>
              <a:t>Reserve time on your calendar for fun time.</a:t>
            </a:r>
            <a:endParaRPr sz="2600" dirty="0"/>
          </a:p>
        </p:txBody>
      </p:sp>
      <p:grpSp>
        <p:nvGrpSpPr>
          <p:cNvPr id="153" name="Google Shape;153;p28"/>
          <p:cNvGrpSpPr/>
          <p:nvPr/>
        </p:nvGrpSpPr>
        <p:grpSpPr>
          <a:xfrm>
            <a:off x="6843757" y="-50275"/>
            <a:ext cx="2300461" cy="1572815"/>
            <a:chOff x="6577383" y="-50281"/>
            <a:chExt cx="2566620" cy="1783439"/>
          </a:xfrm>
        </p:grpSpPr>
        <p:pic>
          <p:nvPicPr>
            <p:cNvPr id="154" name="Google Shape;154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60059">
              <a:off x="7479328" y="134313"/>
              <a:ext cx="1543922" cy="1414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89971">
              <a:off x="6697777" y="70113"/>
              <a:ext cx="1542677" cy="15426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Calendar</a:t>
            </a:r>
            <a:endParaRPr dirty="0"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444207" y="1164647"/>
            <a:ext cx="3994500" cy="2147589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did your calendar help you get tasks done?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did it help to make sure you had time to relax?</a:t>
            </a:r>
            <a:endParaRPr dirty="0"/>
          </a:p>
        </p:txBody>
      </p:sp>
      <p:grpSp>
        <p:nvGrpSpPr>
          <p:cNvPr id="162" name="Google Shape;162;p29"/>
          <p:cNvGrpSpPr/>
          <p:nvPr/>
        </p:nvGrpSpPr>
        <p:grpSpPr>
          <a:xfrm>
            <a:off x="4699298" y="869778"/>
            <a:ext cx="4222603" cy="2852968"/>
            <a:chOff x="6577383" y="-50281"/>
            <a:chExt cx="2566620" cy="1783439"/>
          </a:xfrm>
        </p:grpSpPr>
        <p:pic>
          <p:nvPicPr>
            <p:cNvPr id="163" name="Google Shape;16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60059">
              <a:off x="7479328" y="134313"/>
              <a:ext cx="1543922" cy="1414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89971">
              <a:off x="6697777" y="70113"/>
              <a:ext cx="1542677" cy="15426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Didn’t See That Coming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Planning Ahead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we use calendars to stay on track and to avoid roadblocks that keep us from our goals?</a:t>
            </a:r>
            <a:endParaRPr dirty="0"/>
          </a:p>
          <a:p>
            <a:pPr marL="0" lvl="0" indent="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67290" y="375850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511431" y="1543800"/>
            <a:ext cx="7772400" cy="2055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problems that are likely to keep a task from being completed.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Determine solutions for dealing with roadblocks when planning a task.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Evaluate calendar plans for what worked and what can be improved.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dirty="0"/>
              <a:t>Visit: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chrome://dino/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US" dirty="0"/>
              <a:t> Play a few rounds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until time is called.</a:t>
            </a:r>
            <a:endParaRPr dirty="0"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Roadblock Game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340" y="1"/>
            <a:ext cx="4066615" cy="4575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463506" y="1154850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partner: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a moment to review all of the different roadblocks you might encounter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Determine which cards can be sorted into the following categories: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Near: A roadblock that needs to be addressed immediately.</a:t>
            </a:r>
            <a:endParaRPr sz="2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Far: A roadblock that will not stop your progress right now.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why you might group these items </a:t>
            </a:r>
            <a:r>
              <a:rPr lang="en-US" sz="2200" dirty="0"/>
              <a:t>together.</a:t>
            </a:r>
            <a:endParaRPr sz="2200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457200" y="17583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Sort</a:t>
            </a:r>
            <a:endParaRPr dirty="0"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336" y="175839"/>
            <a:ext cx="2568800" cy="14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991300" cy="303362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indent="-457200"/>
            <a:r>
              <a:rPr lang="en-US" dirty="0"/>
              <a:t>A calendar helps us see things that are coming up that we may need to avoid or workaround to be successful. </a:t>
            </a:r>
          </a:p>
          <a:p>
            <a:pPr indent="-457200"/>
            <a:r>
              <a:rPr lang="en-US" dirty="0"/>
              <a:t>It also helps us uncover clear paths where we could take time to focus and make progress on goals. </a:t>
            </a:r>
            <a:endParaRPr dirty="0"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Calendar’s Purpose</a:t>
            </a:r>
            <a:endParaRPr dirty="0"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255" y="893957"/>
            <a:ext cx="2341949" cy="214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51266" cy="352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Determine which items would be categorized as the following: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>
                <a:highlight>
                  <a:srgbClr val="FF00FF"/>
                </a:highlight>
              </a:rPr>
              <a:t>Pink</a:t>
            </a:r>
            <a:r>
              <a:rPr lang="en-US" sz="2600" dirty="0"/>
              <a:t> - Focus Time</a:t>
            </a:r>
            <a:endParaRPr sz="2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>
                <a:highlight>
                  <a:srgbClr val="00FFFF"/>
                </a:highlight>
              </a:rPr>
              <a:t>Blue</a:t>
            </a:r>
            <a:r>
              <a:rPr lang="en-US" sz="2600" dirty="0"/>
              <a:t> - Breaks</a:t>
            </a:r>
            <a:endParaRPr sz="2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>
                <a:highlight>
                  <a:srgbClr val="00FF00"/>
                </a:highlight>
              </a:rPr>
              <a:t>Green</a:t>
            </a:r>
            <a:r>
              <a:rPr lang="en-US" sz="2600" dirty="0"/>
              <a:t> - Time on Task</a:t>
            </a:r>
            <a:endParaRPr sz="26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600" dirty="0">
                <a:highlight>
                  <a:srgbClr val="FFFF00"/>
                </a:highlight>
              </a:rPr>
              <a:t>Yellow</a:t>
            </a:r>
            <a:r>
              <a:rPr lang="en-US" sz="2600" dirty="0"/>
              <a:t> - Solving a Problem</a:t>
            </a:r>
            <a:endParaRPr sz="2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the margins, explain why you categorized an event a particular way.</a:t>
            </a:r>
            <a:endParaRPr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Categorical Highlighting</a:t>
            </a:r>
            <a:endParaRPr dirty="0"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319" y="0"/>
            <a:ext cx="2155675" cy="21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428630" cy="321494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Review the calendar with a partner.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you highlight/categorize similarly?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you highlight/categorize differently?</a:t>
            </a:r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Categorical Highlighting</a:t>
            </a:r>
            <a:endParaRPr dirty="0"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319" y="0"/>
            <a:ext cx="2155675" cy="21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0105D4-9825-45EF-9C86-769F86D8F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ADA066-A26F-4A4A-B419-07D756A121B4}">
  <ds:schemaRefs>
    <ds:schemaRef ds:uri="d06b737b-b789-4524-96b5-d3d460658ae2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966e68ee-ec3c-4f12-bd4f-fedbbec8de0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01DE81-90B4-4191-B069-5DF8AD182D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535</Words>
  <Application>Microsoft Macintosh PowerPoint</Application>
  <PresentationFormat>On-screen Show (16:9)</PresentationFormat>
  <Paragraphs>61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Noto Sans Symbols</vt:lpstr>
      <vt:lpstr>Trebuchet MS</vt:lpstr>
      <vt:lpstr>Wingdings</vt:lpstr>
      <vt:lpstr>LEARN theme</vt:lpstr>
      <vt:lpstr>PowerPoint Presentation</vt:lpstr>
      <vt:lpstr>Didn’t See That Coming</vt:lpstr>
      <vt:lpstr>Essential Questions</vt:lpstr>
      <vt:lpstr>Learning Objectives</vt:lpstr>
      <vt:lpstr>Roadblock Game</vt:lpstr>
      <vt:lpstr>Card Sort</vt:lpstr>
      <vt:lpstr>A Calendar’s Purpose</vt:lpstr>
      <vt:lpstr>Categorical Highlighting</vt:lpstr>
      <vt:lpstr>Categorical Highlighting</vt:lpstr>
      <vt:lpstr>My Roadblocks</vt:lpstr>
      <vt:lpstr>PowerPoint Presentation</vt:lpstr>
      <vt:lpstr>My Calendar</vt:lpstr>
      <vt:lpstr>My Calendar</vt:lpstr>
      <vt:lpstr>My Calendar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Marcelli, Ann N.</cp:lastModifiedBy>
  <cp:revision>3</cp:revision>
  <dcterms:modified xsi:type="dcterms:W3CDTF">2022-09-14T15:51:54Z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