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606b858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4606b8588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606b8588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606b8588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a342f7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a342f7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K20 Center. (n.d.). Card Sort. Strategies. </a:t>
            </a:r>
            <a:r>
              <a:rPr lang="en-US" sz="1200" u="sng">
                <a:hlinkClick r:id="rId3"/>
              </a:rPr>
              <a:t>https://learn.k20center.ou.edu/strategy/147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a342f7a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4a342f7a9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K20 Center. (n.d.). Vision Boards. Strategies. https://learn.k20center.ou.edu/strategy/2054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a342f7a9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a342f7a9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9e327d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9e327d2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imgs from Google Slides image search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9e327d2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9e327d2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imgs from Google Slides image search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9e327d20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9e327d20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imgs from Google Slides image search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06b858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06b858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606b858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606b858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p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p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p7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9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101" y="4099483"/>
            <a:ext cx="901143" cy="87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52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What were your top 2 results?</a:t>
            </a:r>
            <a:endParaRPr sz="360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52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What surprised you about your results?</a:t>
            </a:r>
            <a:endParaRPr sz="360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Motivates You?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422516" y="1113858"/>
            <a:ext cx="702196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Extrinsic Motivation: To participate in an activity for the reward of an object.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Example: prize, monetary reward, promotion</a:t>
            </a:r>
            <a:endParaRPr dirty="0"/>
          </a:p>
          <a:p>
            <a:pPr marL="9144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Intrinsic Motivation: To participate in an activity for an internal reward or a feeling.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Example: desire to please, succeed, complete a task, or be seen as dependable</a:t>
            </a:r>
            <a:endParaRPr dirty="0"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457200" y="15274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Types of Motivation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76474" cy="28243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Cut out your cards.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Use the cards with extrinsic and intrinsic to create groups of different types of motivation.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As a group, sort your cards into the group you believe they belong to.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Discuss the pros and cons of each motivation.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Be prepared to share your thinking with the class.</a:t>
            </a:r>
            <a:endParaRPr sz="2200" dirty="0"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 Card Sort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975" y="254680"/>
            <a:ext cx="1720825" cy="17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35303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Create a vision board for a goal you have.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Keep in mind the following:</a:t>
            </a:r>
            <a:endParaRPr sz="22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is your goal?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are you good at that will help you reach your goal?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do you want to get better at that will help you reach your goal?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can you connect and build relationships with others who will help you reach your goal?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Share your vision board with the class.</a:t>
            </a:r>
            <a:endParaRPr sz="2200"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Vision Board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247" y="307247"/>
            <a:ext cx="1607225" cy="16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193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did making a vision board help you think about the motivation for your goals?</a:t>
            </a:r>
            <a:endParaRPr dirty="0"/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2035">
            <a:off x="5062500" y="1378801"/>
            <a:ext cx="3169900" cy="163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b="1" dirty="0"/>
              <a:t>What’s My Motivation?</a:t>
            </a:r>
            <a:endParaRPr b="1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Staying Motivated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Essential Questions</a:t>
            </a:r>
            <a:endParaRPr b="1"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How can we stay motivated to complete a task?</a:t>
            </a:r>
            <a:endParaRPr/>
          </a:p>
          <a:p>
            <a:pPr marL="0" lvl="0" indent="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lvl="0">
              <a:buClr>
                <a:schemeClr val="accent4"/>
              </a:buClr>
              <a:buSzPts val="3600"/>
            </a:pPr>
            <a:r>
              <a:rPr lang="en-US" b="1" dirty="0"/>
              <a:t>Learning Objectives</a:t>
            </a:r>
            <a:endParaRPr b="1" dirty="0"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400" dirty="0"/>
              <a:t>Analyze what motivates us to do our best work.</a:t>
            </a:r>
            <a:endParaRPr sz="2400" dirty="0"/>
          </a:p>
          <a:p>
            <a:pPr marL="3429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Apply our understanding of motivation to make a plan to encourage us to do our best work.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 You Rather?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401475" y="814675"/>
            <a:ext cx="40104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Go on vacation to New York City</a:t>
            </a:r>
            <a:endParaRPr sz="220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4636277" y="8163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 fontScale="92500"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Go camping at the Grand Canyon</a:t>
            </a:r>
            <a:endParaRPr dirty="0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75" y="1309075"/>
            <a:ext cx="4041900" cy="26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275" y="1309063"/>
            <a:ext cx="4041900" cy="271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 You Rather?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401475" y="814675"/>
            <a:ext cx="40104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Read a book</a:t>
            </a:r>
            <a:endParaRPr sz="2200"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4636277" y="8163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Go water skiing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t="317" b="327"/>
          <a:stretch/>
        </p:blipFill>
        <p:spPr>
          <a:xfrm>
            <a:off x="401475" y="1309075"/>
            <a:ext cx="4041900" cy="26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4">
            <a:alphaModFix/>
          </a:blip>
          <a:srcRect t="1219" b="1209"/>
          <a:stretch/>
        </p:blipFill>
        <p:spPr>
          <a:xfrm>
            <a:off x="4636275" y="1309063"/>
            <a:ext cx="4041900" cy="271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57200" y="-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 You Rather?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01475" y="814675"/>
            <a:ext cx="40104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200"/>
              <a:t>Go on a long road trip</a:t>
            </a:r>
            <a:endParaRPr sz="2200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4636277" y="8163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Fly out of town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386" r="396"/>
          <a:stretch/>
        </p:blipFill>
        <p:spPr>
          <a:xfrm>
            <a:off x="401475" y="1309075"/>
            <a:ext cx="4041900" cy="26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 l="308" r="308"/>
          <a:stretch/>
        </p:blipFill>
        <p:spPr>
          <a:xfrm>
            <a:off x="4636275" y="1309063"/>
            <a:ext cx="4041900" cy="2711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20168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Would you rather go on vacation to New York City or camping at the Grand Canyon?</a:t>
            </a:r>
            <a:endParaRPr dirty="0"/>
          </a:p>
          <a:p>
            <a:pPr indent="-457200"/>
            <a:r>
              <a:rPr lang="en-US" dirty="0"/>
              <a:t>Would you rather read a book or go water skiing?</a:t>
            </a:r>
            <a:endParaRPr dirty="0"/>
          </a:p>
          <a:p>
            <a:pPr indent="-457200"/>
            <a:r>
              <a:rPr lang="en-US" dirty="0"/>
              <a:t>Would you rather go on a long road trip or fly out of town for the weekend?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Would You Rather?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For each question choose the one thing you would most prefer.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answering all the questions, use the Scoring Key to record your results. 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to Score: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Each choice has one of 5 letters at the end.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Count how many of each letter you chose.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Record the results in the Scoring Key on the last page.</a:t>
            </a:r>
            <a:endParaRPr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Motivates You?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Trebuchet MS</vt:lpstr>
      <vt:lpstr>Wingdings</vt:lpstr>
      <vt:lpstr>LEARN theme</vt:lpstr>
      <vt:lpstr>PowerPoint Presentation</vt:lpstr>
      <vt:lpstr>What’s My Motivation?</vt:lpstr>
      <vt:lpstr>Essential Questions</vt:lpstr>
      <vt:lpstr>Learning Objectives</vt:lpstr>
      <vt:lpstr>Would You Rather?</vt:lpstr>
      <vt:lpstr>Would You Rather?</vt:lpstr>
      <vt:lpstr>Would You Rather?</vt:lpstr>
      <vt:lpstr>Would You Rather?</vt:lpstr>
      <vt:lpstr>What Motivates You?</vt:lpstr>
      <vt:lpstr>What Motivates You?</vt:lpstr>
      <vt:lpstr>Two Types of Motivation</vt:lpstr>
      <vt:lpstr>Motivation Card Sort</vt:lpstr>
      <vt:lpstr>My Vision Board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1</cp:revision>
  <dcterms:modified xsi:type="dcterms:W3CDTF">2022-09-08T14:34:33Z</dcterms:modified>
</cp:coreProperties>
</file>