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2" r:id="rId4"/>
  </p:sldMasterIdLst>
  <p:notesMasterIdLst>
    <p:notesMasterId r:id="rId21"/>
  </p:notesMasterIdLst>
  <p:sldIdLst>
    <p:sldId id="256" r:id="rId5"/>
    <p:sldId id="257" r:id="rId6"/>
    <p:sldId id="258" r:id="rId7"/>
    <p:sldId id="259" r:id="rId8"/>
    <p:sldId id="260" r:id="rId9"/>
    <p:sldId id="261" r:id="rId10"/>
    <p:sldId id="262" r:id="rId11"/>
    <p:sldId id="263" r:id="rId12"/>
    <p:sldId id="264" r:id="rId13"/>
    <p:sldId id="265" r:id="rId14"/>
    <p:sldId id="266" r:id="rId15"/>
    <p:sldId id="272" r:id="rId16"/>
    <p:sldId id="268" r:id="rId17"/>
    <p:sldId id="269" r:id="rId18"/>
    <p:sldId id="270" r:id="rId19"/>
    <p:sldId id="271" r:id="rId20"/>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snapToGrid="0">
      <p:cViewPr varScale="1">
        <p:scale>
          <a:sx n="161" d="100"/>
          <a:sy n="161" d="100"/>
        </p:scale>
        <p:origin x="784"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learn.k20center.ou.edu/strategy/183"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www.youtube.com/watch?v=aZUrlFY84Kw"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s://www.slideshare.net/gnbces/10-steps-to-writing-a-research-paper"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s://learn.k20center.ou.edu/strategy/62"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s://learn.k20center.ou.edu/strategy/1127" TargetMode="External"/><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learn.k20center.ou.edu/strategy/117"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learn.k20center.ou.edu/strategy/943"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www.youtube.com/watch?v=X3JrQ6sHZ8c"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71" name="Google Shape;7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1450050f67d_0_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 name="Google Shape;125;g1450050f67d_0_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US" sz="1200">
                <a:latin typeface="Calibri"/>
                <a:ea typeface="Calibri"/>
                <a:cs typeface="Calibri"/>
                <a:sym typeface="Calibri"/>
              </a:rPr>
              <a:t>K20 Center. (2021, March 24). A-CLAP. Strategies. </a:t>
            </a:r>
            <a:r>
              <a:rPr lang="en-US" sz="1200" u="sng">
                <a:solidFill>
                  <a:srgbClr val="1155CC"/>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https://learn.k20center.ou.edu/strategy/183</a:t>
            </a:r>
            <a:r>
              <a:rPr lang="en-US" sz="1200">
                <a:latin typeface="Calibri"/>
                <a:ea typeface="Calibri"/>
                <a:cs typeface="Calibri"/>
                <a:sym typeface="Calibri"/>
              </a:rPr>
              <a:t>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g1450050f67d_0_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2" name="Google Shape;132;g1450050f67d_0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1450050f67d_0_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4" name="Google Shape;144;g1450050f67d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US" sz="1200">
                <a:latin typeface="Calibri"/>
                <a:ea typeface="Calibri"/>
                <a:cs typeface="Calibri"/>
                <a:sym typeface="Calibri"/>
              </a:rPr>
              <a:t>UNC Writing Center. (2019, January 14). Outlines - UNC Writing Center [Video]. YouTube. </a:t>
            </a:r>
            <a:r>
              <a:rPr lang="en-US" sz="1200" u="sng">
                <a:solidFill>
                  <a:srgbClr val="1155CC"/>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https://www.youtube.com/watch?v=aZUrlFY84Kw</a:t>
            </a:r>
            <a:r>
              <a:rPr lang="en-US" sz="1200">
                <a:latin typeface="Calibri"/>
                <a:ea typeface="Calibri"/>
                <a:cs typeface="Calibri"/>
                <a:sym typeface="Calibri"/>
              </a:rPr>
              <a:t>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g1450050f67d_0_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0" name="Google Shape;150;g1450050f67d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355600" lvl="0" indent="0" algn="l" rtl="0">
              <a:lnSpc>
                <a:spcPct val="115000"/>
              </a:lnSpc>
              <a:spcBef>
                <a:spcPts val="1200"/>
              </a:spcBef>
              <a:spcAft>
                <a:spcPts val="0"/>
              </a:spcAft>
              <a:buClr>
                <a:schemeClr val="dk1"/>
              </a:buClr>
              <a:buSzPts val="1100"/>
              <a:buFont typeface="Arial"/>
              <a:buNone/>
            </a:pPr>
            <a:r>
              <a:rPr lang="en-US" dirty="0"/>
              <a:t>GNBCEC. (2011, Sept 25). Follow. (n.d.). </a:t>
            </a:r>
            <a:r>
              <a:rPr lang="en-US" i="1" dirty="0"/>
              <a:t>10 steps to writing a research paper</a:t>
            </a:r>
            <a:r>
              <a:rPr lang="en-US" dirty="0"/>
              <a:t>. Share and Discover Knowledge on SlideShare. Retrieved August 8, 2022, from </a:t>
            </a:r>
            <a:r>
              <a:rPr lang="en-US" u="sng" dirty="0">
                <a:solidFill>
                  <a:schemeClr val="hlink"/>
                </a:solidFill>
                <a:hlinkClick r:id="rId3"/>
              </a:rPr>
              <a:t>https://www.slideshare.net/gnbces/10-steps-to-writing-a-research-paper</a:t>
            </a:r>
            <a:r>
              <a:rPr lang="en-US" dirty="0"/>
              <a:t>  </a:t>
            </a:r>
            <a:endParaRPr dirty="0"/>
          </a:p>
          <a:p>
            <a:pPr marL="0" lvl="0" indent="0" algn="l" rtl="0">
              <a:spcBef>
                <a:spcPts val="1200"/>
              </a:spcBef>
              <a:spcAft>
                <a:spcPts val="0"/>
              </a:spcAft>
              <a:buNone/>
            </a:pPr>
            <a:r>
              <a:rPr lang="en-US" dirty="0"/>
              <a:t>.</a:t>
            </a:r>
            <a:endParaRPr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g1450050f67d_0_5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6" name="Google Shape;156;g1450050f67d_0_5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US" sz="1200" dirty="0">
                <a:latin typeface="Calibri"/>
                <a:ea typeface="Calibri"/>
                <a:cs typeface="Calibri"/>
                <a:sym typeface="Calibri"/>
              </a:rPr>
              <a:t>K20 Center. (2021, February 12). Partner Speaks. Strategies. </a:t>
            </a:r>
            <a:r>
              <a:rPr lang="en-US" sz="1200" u="sng" dirty="0">
                <a:solidFill>
                  <a:schemeClr val="hlink"/>
                </a:solidFill>
                <a:latin typeface="Calibri"/>
                <a:ea typeface="Calibri"/>
                <a:cs typeface="Calibri"/>
                <a:sym typeface="Calibri"/>
                <a:hlinkClick r:id="rId3"/>
              </a:rPr>
              <a:t>https://learn.k20center.ou.edu/strategy/62</a:t>
            </a:r>
            <a:r>
              <a:rPr lang="en-US" sz="1200" dirty="0">
                <a:latin typeface="Calibri"/>
                <a:ea typeface="Calibri"/>
                <a:cs typeface="Calibri"/>
                <a:sym typeface="Calibri"/>
              </a:rPr>
              <a:t> </a:t>
            </a:r>
            <a:endParaRPr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Google Shape;162;g143d7cfccb1_0_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3" name="Google Shape;163;g143d7cfccb1_0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US" sz="1200">
                <a:latin typeface="Calibri"/>
                <a:ea typeface="Calibri"/>
                <a:cs typeface="Calibri"/>
                <a:sym typeface="Calibri"/>
              </a:rPr>
              <a:t>K20 Center. (2021, February 12). Quick write. Strategies. </a:t>
            </a:r>
            <a:r>
              <a:rPr lang="en-US" sz="1200" u="sng">
                <a:solidFill>
                  <a:srgbClr val="1155CC"/>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https://learn.k20center.ou.edu/strategy/1127</a:t>
            </a:r>
            <a:r>
              <a:rPr lang="en-US" sz="1200">
                <a:latin typeface="Calibri"/>
                <a:ea typeface="Calibri"/>
                <a:cs typeface="Calibri"/>
                <a:sym typeface="Calibri"/>
              </a:rPr>
              <a:t>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5" name="Google Shape;75;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lt1"/>
              </a:buClr>
              <a:buSzPts val="1100"/>
              <a:buFont typeface="Arial"/>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81" name="Google Shape;81;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1450050f67d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7" name="Google Shape;87;g1450050f67d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US" sz="1200">
                <a:latin typeface="Calibri"/>
                <a:ea typeface="Calibri"/>
                <a:cs typeface="Calibri"/>
                <a:sym typeface="Calibri"/>
              </a:rPr>
              <a:t>K20 Center. (2020, September 16). 3-2-1. Strategies. </a:t>
            </a:r>
            <a:r>
              <a:rPr lang="en-US" sz="1200" u="sng">
                <a:solidFill>
                  <a:srgbClr val="1155CC"/>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https://learn.k20center.ou.edu/strategy/117</a:t>
            </a:r>
            <a:r>
              <a:rPr lang="en-US" sz="1200">
                <a:latin typeface="Calibri"/>
                <a:ea typeface="Calibri"/>
                <a:cs typeface="Calibri"/>
                <a:sym typeface="Calibri"/>
              </a:rPr>
              <a:t>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94" name="Google Shape;94;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1450050f67d_0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100" name="Google Shape;100;g1450050f67d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1450050f67d_0_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1450050f67d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US" sz="1200">
                <a:latin typeface="Calibri"/>
                <a:ea typeface="Calibri"/>
                <a:cs typeface="Calibri"/>
                <a:sym typeface="Calibri"/>
              </a:rPr>
              <a:t>K20 Center. (2021, April 14). Stoplight questions. Strategies. </a:t>
            </a:r>
            <a:r>
              <a:rPr lang="en-US" sz="1200" u="sng">
                <a:solidFill>
                  <a:srgbClr val="1155CC"/>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https://learn.k20center.ou.edu/strategy/943</a:t>
            </a:r>
            <a:r>
              <a:rPr lang="en-US" sz="1200">
                <a:latin typeface="Calibri"/>
                <a:ea typeface="Calibri"/>
                <a:cs typeface="Calibri"/>
                <a:sym typeface="Calibri"/>
              </a:rPr>
              <a:t>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g1450050f67d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3" name="Google Shape;113;g1450050f67d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g1450050f67d_0_2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9" name="Google Shape;119;g1450050f67d_0_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US" sz="1200">
                <a:latin typeface="Calibri"/>
                <a:ea typeface="Calibri"/>
                <a:cs typeface="Calibri"/>
                <a:sym typeface="Calibri"/>
              </a:rPr>
              <a:t>University of Houston Libraries. (2020, March 18). What are primary and secondary sources? [Video]. YouTube. </a:t>
            </a:r>
            <a:r>
              <a:rPr lang="en-US" sz="1200" u="sng">
                <a:solidFill>
                  <a:srgbClr val="1155CC"/>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https://www.youtube.com/watch?v=X3JrQ6sHZ8c</a:t>
            </a:r>
            <a:r>
              <a:rPr lang="en-US" sz="1200">
                <a:latin typeface="Calibri"/>
                <a:ea typeface="Calibri"/>
                <a:cs typeface="Calibri"/>
                <a:sym typeface="Calibri"/>
              </a:rPr>
              <a:t> </a:t>
            </a:r>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LEARN Logo" type="blank">
  <p:cSld name="BLANK">
    <p:spTree>
      <p:nvGrpSpPr>
        <p:cNvPr id="1" name="Shape 8"/>
        <p:cNvGrpSpPr/>
        <p:nvPr/>
      </p:nvGrpSpPr>
      <p:grpSpPr>
        <a:xfrm>
          <a:off x="0" y="0"/>
          <a:ext cx="0" cy="0"/>
          <a:chOff x="0" y="0"/>
          <a:chExt cx="0" cy="0"/>
        </a:xfrm>
      </p:grpSpPr>
      <p:pic>
        <p:nvPicPr>
          <p:cNvPr id="9" name="Google Shape;9;p2" descr="A picture containing text, vector graphics&#10;&#10;Description automatically generated"/>
          <p:cNvPicPr preferRelativeResize="0"/>
          <p:nvPr/>
        </p:nvPicPr>
        <p:blipFill rotWithShape="1">
          <a:blip r:embed="rId2">
            <a:alphaModFix/>
          </a:blip>
          <a:srcRect/>
          <a:stretch/>
        </p:blipFill>
        <p:spPr>
          <a:xfrm>
            <a:off x="2584738" y="111512"/>
            <a:ext cx="3974523" cy="51435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ideo">
  <p:cSld name="Video">
    <p:spTree>
      <p:nvGrpSpPr>
        <p:cNvPr id="1" name="Shape 51"/>
        <p:cNvGrpSpPr/>
        <p:nvPr/>
      </p:nvGrpSpPr>
      <p:grpSpPr>
        <a:xfrm>
          <a:off x="0" y="0"/>
          <a:ext cx="0" cy="0"/>
          <a:chOff x="0" y="0"/>
          <a:chExt cx="0" cy="0"/>
        </a:xfrm>
      </p:grpSpPr>
      <p:sp>
        <p:nvSpPr>
          <p:cNvPr id="52" name="Google Shape;52;p11"/>
          <p:cNvSpPr>
            <a:spLocks noGrp="1"/>
          </p:cNvSpPr>
          <p:nvPr>
            <p:ph type="media" idx="2"/>
          </p:nvPr>
        </p:nvSpPr>
        <p:spPr>
          <a:xfrm>
            <a:off x="457200" y="1343696"/>
            <a:ext cx="6125827" cy="340834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520"/>
              </a:spcBef>
              <a:spcAft>
                <a:spcPts val="0"/>
              </a:spcAft>
              <a:buClr>
                <a:schemeClr val="dk1"/>
              </a:buClr>
              <a:buSzPts val="2600"/>
              <a:buFont typeface="Arial"/>
              <a:buChar char="•"/>
              <a:defRPr sz="2600" b="0" i="0" u="none" strike="noStrike" cap="none">
                <a:solidFill>
                  <a:schemeClr val="dk1"/>
                </a:solidFill>
                <a:latin typeface="Calibri"/>
                <a:ea typeface="Calibri"/>
                <a:cs typeface="Calibri"/>
                <a:sym typeface="Calibri"/>
              </a:defRPr>
            </a:lvl1pPr>
            <a:lvl2pPr marR="0" lvl="1" algn="l" rtl="0">
              <a:lnSpc>
                <a:spcPct val="100000"/>
              </a:lnSpc>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R="0" lvl="2" algn="l" rtl="0">
              <a:lnSpc>
                <a:spcPct val="100000"/>
              </a:lnSpc>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R="0" lvl="3" algn="l" rtl="0">
              <a:lnSpc>
                <a:spcPct val="100000"/>
              </a:lnSpc>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R="0" lvl="4" algn="l" rtl="0">
              <a:lnSpc>
                <a:spcPct val="100000"/>
              </a:lnSpc>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R="0" lvl="5" algn="l" rtl="0">
              <a:lnSpc>
                <a:spcPct val="100000"/>
              </a:lnSpc>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R="0" lvl="6" algn="l" rtl="0">
              <a:lnSpc>
                <a:spcPct val="100000"/>
              </a:lnSpc>
              <a:spcBef>
                <a:spcPts val="240"/>
              </a:spcBef>
              <a:spcAft>
                <a:spcPts val="0"/>
              </a:spcAft>
              <a:buClr>
                <a:schemeClr val="accent6"/>
              </a:buClr>
              <a:buSzPts val="960"/>
              <a:buFont typeface="Noto Sans Symbols"/>
              <a:buChar char="⚫"/>
              <a:defRPr sz="1200" b="0" i="0" u="none" strike="noStrike" cap="none">
                <a:solidFill>
                  <a:schemeClr val="dk1"/>
                </a:solidFill>
                <a:latin typeface="Calibri"/>
                <a:ea typeface="Calibri"/>
                <a:cs typeface="Calibri"/>
                <a:sym typeface="Calibri"/>
              </a:defRPr>
            </a:lvl7pPr>
            <a:lvl8pPr marR="0" lvl="7" algn="l" rtl="0">
              <a:lnSpc>
                <a:spcPct val="100000"/>
              </a:lnSpc>
              <a:spcBef>
                <a:spcPts val="240"/>
              </a:spcBef>
              <a:spcAft>
                <a:spcPts val="0"/>
              </a:spcAft>
              <a:buClr>
                <a:schemeClr val="dk2"/>
              </a:buClr>
              <a:buSzPts val="1200"/>
              <a:buFont typeface="Calibri"/>
              <a:buChar char="•"/>
              <a:defRPr sz="1200" b="0" i="0" u="none" strike="noStrike" cap="none">
                <a:solidFill>
                  <a:schemeClr val="dk1"/>
                </a:solidFill>
                <a:latin typeface="Calibri"/>
                <a:ea typeface="Calibri"/>
                <a:cs typeface="Calibri"/>
                <a:sym typeface="Calibri"/>
              </a:defRPr>
            </a:lvl8pPr>
            <a:lvl9pPr marR="0" lvl="8" algn="l" rtl="0">
              <a:lnSpc>
                <a:spcPct val="100000"/>
              </a:lnSpc>
              <a:spcBef>
                <a:spcPts val="210"/>
              </a:spcBef>
              <a:spcAft>
                <a:spcPts val="0"/>
              </a:spcAft>
              <a:buClr>
                <a:schemeClr val="dk2"/>
              </a:buClr>
              <a:buSzPts val="1050"/>
              <a:buFont typeface="Calibri"/>
              <a:buChar char="•"/>
              <a:defRPr sz="1050" b="0" i="0" u="none" strike="noStrike" cap="none">
                <a:solidFill>
                  <a:schemeClr val="dk1"/>
                </a:solidFill>
                <a:latin typeface="Calibri"/>
                <a:ea typeface="Calibri"/>
                <a:cs typeface="Calibri"/>
                <a:sym typeface="Calibri"/>
              </a:defRPr>
            </a:lvl9pPr>
          </a:lstStyle>
          <a:p>
            <a:endParaRPr/>
          </a:p>
        </p:txBody>
      </p:sp>
      <p:sp>
        <p:nvSpPr>
          <p:cNvPr id="53" name="Google Shape;53;p11"/>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pic>
        <p:nvPicPr>
          <p:cNvPr id="54" name="Google Shape;54;p11" descr="A picture containing text, vector graphics&#10;&#10;Description automatically generated"/>
          <p:cNvPicPr preferRelativeResize="0"/>
          <p:nvPr/>
        </p:nvPicPr>
        <p:blipFill rotWithShape="1">
          <a:blip r:embed="rId2">
            <a:alphaModFix/>
          </a:blip>
          <a:srcRect/>
          <a:stretch/>
        </p:blipFill>
        <p:spPr>
          <a:xfrm>
            <a:off x="7781206" y="3769111"/>
            <a:ext cx="1217131" cy="1575110"/>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able">
  <p:cSld name="Table">
    <p:spTree>
      <p:nvGrpSpPr>
        <p:cNvPr id="1" name="Shape 55"/>
        <p:cNvGrpSpPr/>
        <p:nvPr/>
      </p:nvGrpSpPr>
      <p:grpSpPr>
        <a:xfrm>
          <a:off x="0" y="0"/>
          <a:ext cx="0" cy="0"/>
          <a:chOff x="0" y="0"/>
          <a:chExt cx="0" cy="0"/>
        </a:xfrm>
      </p:grpSpPr>
      <p:sp>
        <p:nvSpPr>
          <p:cNvPr id="56" name="Google Shape;56;p12"/>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pic>
        <p:nvPicPr>
          <p:cNvPr id="57" name="Google Shape;57;p12" descr="A picture containing text, vector graphics&#10;&#10;Description automatically generated"/>
          <p:cNvPicPr preferRelativeResize="0"/>
          <p:nvPr/>
        </p:nvPicPr>
        <p:blipFill rotWithShape="1">
          <a:blip r:embed="rId2">
            <a:alphaModFix/>
          </a:blip>
          <a:srcRect/>
          <a:stretch/>
        </p:blipFill>
        <p:spPr>
          <a:xfrm>
            <a:off x="7781206" y="3769111"/>
            <a:ext cx="1217131" cy="1575110"/>
          </a:xfrm>
          <a:prstGeom prst="rect">
            <a:avLst/>
          </a:prstGeom>
          <a:noFill/>
          <a:ln>
            <a:noFill/>
          </a:ln>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lank White BG">
  <p:cSld name="Blank White BG">
    <p:bg>
      <p:bgPr>
        <a:solidFill>
          <a:schemeClr val="lt1"/>
        </a:solidFill>
        <a:effectLst/>
      </p:bgPr>
    </p:bg>
    <p:spTree>
      <p:nvGrpSpPr>
        <p:cNvPr id="1" name="Shape 58"/>
        <p:cNvGrpSpPr/>
        <p:nvPr/>
      </p:nvGrpSpPr>
      <p:grpSpPr>
        <a:xfrm>
          <a:off x="0" y="0"/>
          <a:ext cx="0" cy="0"/>
          <a:chOff x="0" y="0"/>
          <a:chExt cx="0" cy="0"/>
        </a:xfrm>
      </p:grpSpPr>
      <p:pic>
        <p:nvPicPr>
          <p:cNvPr id="59" name="Google Shape;59;p13" descr="A picture containing text, vector graphics&#10;&#10;Description automatically generated"/>
          <p:cNvPicPr preferRelativeResize="0"/>
          <p:nvPr/>
        </p:nvPicPr>
        <p:blipFill rotWithShape="1">
          <a:blip r:embed="rId2">
            <a:alphaModFix/>
          </a:blip>
          <a:srcRect/>
          <a:stretch/>
        </p:blipFill>
        <p:spPr>
          <a:xfrm>
            <a:off x="7781206" y="3769111"/>
            <a:ext cx="1217131" cy="157511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Blank No Logo">
  <p:cSld name="Blank No Logo">
    <p:spTree>
      <p:nvGrpSpPr>
        <p:cNvPr id="1" name="Shape 60"/>
        <p:cNvGrpSpPr/>
        <p:nvPr/>
      </p:nvGrpSpPr>
      <p:grpSpPr>
        <a:xfrm>
          <a:off x="0" y="0"/>
          <a:ext cx="0" cy="0"/>
          <a:chOff x="0" y="0"/>
          <a:chExt cx="0" cy="0"/>
        </a:xfrm>
      </p:grpSpPr>
      <p:pic>
        <p:nvPicPr>
          <p:cNvPr id="61" name="Google Shape;61;p14" descr="A picture containing text, vector graphics&#10;&#10;Description automatically generated"/>
          <p:cNvPicPr preferRelativeResize="0"/>
          <p:nvPr/>
        </p:nvPicPr>
        <p:blipFill rotWithShape="1">
          <a:blip r:embed="rId2">
            <a:alphaModFix/>
          </a:blip>
          <a:srcRect/>
          <a:stretch/>
        </p:blipFill>
        <p:spPr>
          <a:xfrm>
            <a:off x="7781206" y="3769111"/>
            <a:ext cx="1217131" cy="1575110"/>
          </a:xfrm>
          <a:prstGeom prst="rect">
            <a:avLst/>
          </a:prstGeom>
          <a:noFill/>
          <a:ln>
            <a:noFill/>
          </a:ln>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Content 1" type="obj">
  <p:cSld name="OBJECT">
    <p:spTree>
      <p:nvGrpSpPr>
        <p:cNvPr id="1" name="Shape 62"/>
        <p:cNvGrpSpPr/>
        <p:nvPr/>
      </p:nvGrpSpPr>
      <p:grpSpPr>
        <a:xfrm>
          <a:off x="0" y="0"/>
          <a:ext cx="0" cy="0"/>
          <a:chOff x="0" y="0"/>
          <a:chExt cx="0" cy="0"/>
        </a:xfrm>
      </p:grpSpPr>
      <p:sp>
        <p:nvSpPr>
          <p:cNvPr id="63" name="Google Shape;63;p15"/>
          <p:cNvSpPr txBox="1">
            <a:spLocks noGrp="1"/>
          </p:cNvSpPr>
          <p:nvPr>
            <p:ph type="title"/>
          </p:nvPr>
        </p:nvSpPr>
        <p:spPr>
          <a:xfrm>
            <a:off x="508396" y="457200"/>
            <a:ext cx="6447300" cy="990600"/>
          </a:xfrm>
          <a:prstGeom prst="rect">
            <a:avLst/>
          </a:prstGeom>
          <a:noFill/>
          <a:ln>
            <a:noFill/>
          </a:ln>
        </p:spPr>
        <p:txBody>
          <a:bodyPr spcFirstLastPara="1" wrap="square" lIns="68575" tIns="34275" rIns="68575" bIns="34275" anchor="t" anchorCtr="0">
            <a:noAutofit/>
          </a:bodyPr>
          <a:lstStyle>
            <a:lvl1pPr lvl="0" algn="l">
              <a:lnSpc>
                <a:spcPct val="100000"/>
              </a:lnSpc>
              <a:spcBef>
                <a:spcPts val="0"/>
              </a:spcBef>
              <a:spcAft>
                <a:spcPts val="0"/>
              </a:spcAft>
              <a:buSzPts val="36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15"/>
          <p:cNvSpPr txBox="1">
            <a:spLocks noGrp="1"/>
          </p:cNvSpPr>
          <p:nvPr>
            <p:ph type="body" idx="1"/>
          </p:nvPr>
        </p:nvSpPr>
        <p:spPr>
          <a:xfrm>
            <a:off x="508396" y="1620440"/>
            <a:ext cx="6447300" cy="2911200"/>
          </a:xfrm>
          <a:prstGeom prst="rect">
            <a:avLst/>
          </a:prstGeom>
          <a:noFill/>
          <a:ln>
            <a:noFill/>
          </a:ln>
        </p:spPr>
        <p:txBody>
          <a:bodyPr spcFirstLastPara="1" wrap="square" lIns="68575" tIns="34275" rIns="68575" bIns="34275" anchor="t" anchorCtr="0">
            <a:noAutofit/>
          </a:bodyPr>
          <a:lstStyle>
            <a:lvl1pPr marL="457200" lvl="0" indent="-298450" algn="l">
              <a:lnSpc>
                <a:spcPct val="100000"/>
              </a:lnSpc>
              <a:spcBef>
                <a:spcPts val="800"/>
              </a:spcBef>
              <a:spcAft>
                <a:spcPts val="0"/>
              </a:spcAft>
              <a:buSzPts val="1100"/>
              <a:buChar char="•"/>
              <a:defRPr/>
            </a:lvl1pPr>
            <a:lvl2pPr marL="914400" lvl="1" indent="-298450" algn="l">
              <a:lnSpc>
                <a:spcPct val="100000"/>
              </a:lnSpc>
              <a:spcBef>
                <a:spcPts val="800"/>
              </a:spcBef>
              <a:spcAft>
                <a:spcPts val="0"/>
              </a:spcAft>
              <a:buSzPts val="1100"/>
              <a:buChar char="⚫"/>
              <a:defRPr/>
            </a:lvl2pPr>
            <a:lvl3pPr marL="1371600" lvl="2" indent="-298450" algn="l">
              <a:lnSpc>
                <a:spcPct val="100000"/>
              </a:lnSpc>
              <a:spcBef>
                <a:spcPts val="800"/>
              </a:spcBef>
              <a:spcAft>
                <a:spcPts val="0"/>
              </a:spcAft>
              <a:buSzPts val="1100"/>
              <a:buChar char="⚫"/>
              <a:defRPr/>
            </a:lvl3pPr>
            <a:lvl4pPr marL="1828800" lvl="3" indent="-298450" algn="l">
              <a:lnSpc>
                <a:spcPct val="100000"/>
              </a:lnSpc>
              <a:spcBef>
                <a:spcPts val="800"/>
              </a:spcBef>
              <a:spcAft>
                <a:spcPts val="0"/>
              </a:spcAft>
              <a:buSzPts val="1100"/>
              <a:buChar char="⚫"/>
              <a:defRPr/>
            </a:lvl4pPr>
            <a:lvl5pPr marL="2286000" lvl="4" indent="-298450" algn="l">
              <a:lnSpc>
                <a:spcPct val="100000"/>
              </a:lnSpc>
              <a:spcBef>
                <a:spcPts val="800"/>
              </a:spcBef>
              <a:spcAft>
                <a:spcPts val="0"/>
              </a:spcAft>
              <a:buSzPts val="1100"/>
              <a:buChar char="⚫"/>
              <a:defRPr/>
            </a:lvl5pPr>
            <a:lvl6pPr marL="2743200" lvl="5" indent="-298450" algn="l">
              <a:lnSpc>
                <a:spcPct val="100000"/>
              </a:lnSpc>
              <a:spcBef>
                <a:spcPts val="800"/>
              </a:spcBef>
              <a:spcAft>
                <a:spcPts val="0"/>
              </a:spcAft>
              <a:buSzPts val="1100"/>
              <a:buChar char="⚫"/>
              <a:defRPr/>
            </a:lvl6pPr>
            <a:lvl7pPr marL="3200400" lvl="6" indent="-298450" algn="l">
              <a:lnSpc>
                <a:spcPct val="100000"/>
              </a:lnSpc>
              <a:spcBef>
                <a:spcPts val="800"/>
              </a:spcBef>
              <a:spcAft>
                <a:spcPts val="0"/>
              </a:spcAft>
              <a:buSzPts val="1100"/>
              <a:buChar char="⚫"/>
              <a:defRPr/>
            </a:lvl7pPr>
            <a:lvl8pPr marL="3657600" lvl="7" indent="-298450" algn="l">
              <a:lnSpc>
                <a:spcPct val="100000"/>
              </a:lnSpc>
              <a:spcBef>
                <a:spcPts val="800"/>
              </a:spcBef>
              <a:spcAft>
                <a:spcPts val="0"/>
              </a:spcAft>
              <a:buSzPts val="1100"/>
              <a:buChar char="•"/>
              <a:defRPr/>
            </a:lvl8pPr>
            <a:lvl9pPr marL="4114800" lvl="8" indent="-298450" algn="l">
              <a:lnSpc>
                <a:spcPct val="100000"/>
              </a:lnSpc>
              <a:spcBef>
                <a:spcPts val="800"/>
              </a:spcBef>
              <a:spcAft>
                <a:spcPts val="0"/>
              </a:spcAft>
              <a:buSzPts val="1100"/>
              <a:buChar char="•"/>
              <a:defRPr/>
            </a:lvl9pPr>
          </a:lstStyle>
          <a:p>
            <a:endParaRPr/>
          </a:p>
        </p:txBody>
      </p:sp>
      <p:sp>
        <p:nvSpPr>
          <p:cNvPr id="65" name="Google Shape;65;p15"/>
          <p:cNvSpPr txBox="1">
            <a:spLocks noGrp="1"/>
          </p:cNvSpPr>
          <p:nvPr>
            <p:ph type="dt" idx="10"/>
          </p:nvPr>
        </p:nvSpPr>
        <p:spPr>
          <a:xfrm>
            <a:off x="5404247" y="4531519"/>
            <a:ext cx="683400" cy="273900"/>
          </a:xfrm>
          <a:prstGeom prst="rect">
            <a:avLst/>
          </a:prstGeom>
          <a:noFill/>
          <a:ln>
            <a:noFill/>
          </a:ln>
        </p:spPr>
        <p:txBody>
          <a:bodyPr spcFirstLastPara="1" wrap="square" lIns="68575" tIns="34275" rIns="68575" bIns="34275" anchor="ctr" anchorCtr="0">
            <a:noAutofit/>
          </a:bodyPr>
          <a:lstStyle>
            <a:lvl1pPr marR="0" lvl="0" algn="r" rtl="0">
              <a:lnSpc>
                <a:spcPct val="100000"/>
              </a:lnSpc>
              <a:spcBef>
                <a:spcPts val="0"/>
              </a:spcBef>
              <a:spcAft>
                <a:spcPts val="0"/>
              </a:spcAft>
              <a:buClr>
                <a:srgbClr val="000000"/>
              </a:buClr>
              <a:buSzPts val="1100"/>
              <a:buFont typeface="Arial"/>
              <a:buNone/>
              <a:defRPr sz="700" b="0" i="0" u="none" strike="noStrike" cap="none">
                <a:solidFill>
                  <a:srgbClr val="898989"/>
                </a:solidFill>
                <a:latin typeface="Arial"/>
                <a:ea typeface="Arial"/>
                <a:cs typeface="Arial"/>
                <a:sym typeface="Arial"/>
              </a:defRPr>
            </a:lvl1pPr>
            <a:lvl2pPr marR="0" lvl="1" algn="l" rtl="0">
              <a:lnSpc>
                <a:spcPct val="100000"/>
              </a:lnSpc>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9pPr>
          </a:lstStyle>
          <a:p>
            <a:endParaRPr/>
          </a:p>
        </p:txBody>
      </p:sp>
      <p:sp>
        <p:nvSpPr>
          <p:cNvPr id="66" name="Google Shape;66;p15"/>
          <p:cNvSpPr txBox="1">
            <a:spLocks noGrp="1"/>
          </p:cNvSpPr>
          <p:nvPr>
            <p:ph type="ftr" idx="11"/>
          </p:nvPr>
        </p:nvSpPr>
        <p:spPr>
          <a:xfrm>
            <a:off x="508397" y="4531519"/>
            <a:ext cx="4723200" cy="273900"/>
          </a:xfrm>
          <a:prstGeom prst="rect">
            <a:avLst/>
          </a:prstGeom>
          <a:noFill/>
          <a:ln>
            <a:noFill/>
          </a:ln>
        </p:spPr>
        <p:txBody>
          <a:bodyPr spcFirstLastPara="1" wrap="square" lIns="68575" tIns="34275" rIns="68575" bIns="34275" anchor="ctr" anchorCtr="0">
            <a:noAutofit/>
          </a:bodyPr>
          <a:lstStyle>
            <a:lvl1pPr marR="0" lvl="0" algn="l" rtl="0">
              <a:lnSpc>
                <a:spcPct val="100000"/>
              </a:lnSpc>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9pPr>
          </a:lstStyle>
          <a:p>
            <a:endParaRPr/>
          </a:p>
        </p:txBody>
      </p:sp>
      <p:sp>
        <p:nvSpPr>
          <p:cNvPr id="67" name="Google Shape;67;p15"/>
          <p:cNvSpPr txBox="1">
            <a:spLocks noGrp="1"/>
          </p:cNvSpPr>
          <p:nvPr>
            <p:ph type="sldNum" idx="12"/>
          </p:nvPr>
        </p:nvSpPr>
        <p:spPr>
          <a:xfrm>
            <a:off x="6442472" y="4531519"/>
            <a:ext cx="513300" cy="273900"/>
          </a:xfrm>
          <a:prstGeom prst="rect">
            <a:avLst/>
          </a:prstGeom>
          <a:noFill/>
          <a:ln>
            <a:noFill/>
          </a:ln>
        </p:spPr>
        <p:txBody>
          <a:bodyPr spcFirstLastPara="1" wrap="square" lIns="68575" tIns="34275" rIns="68575" bIns="34275" anchor="ctr" anchorCtr="0">
            <a:noAutofit/>
          </a:bodyPr>
          <a:lstStyle>
            <a:lvl1pPr marL="0" marR="0" lvl="0" indent="0" algn="r" rtl="0">
              <a:lnSpc>
                <a:spcPct val="100000"/>
              </a:lnSpc>
              <a:spcBef>
                <a:spcPts val="0"/>
              </a:spcBef>
              <a:spcAft>
                <a:spcPts val="0"/>
              </a:spcAft>
              <a:buClr>
                <a:schemeClr val="accent1"/>
              </a:buClr>
              <a:buSzPts val="700"/>
              <a:buFont typeface="Trebuchet MS"/>
              <a:buNone/>
              <a:defRPr sz="700" b="0" i="0" u="none" strike="noStrike" cap="none">
                <a:solidFill>
                  <a:schemeClr val="accent1"/>
                </a:solidFill>
                <a:latin typeface="Trebuchet MS"/>
                <a:ea typeface="Trebuchet MS"/>
                <a:cs typeface="Trebuchet MS"/>
                <a:sym typeface="Trebuchet MS"/>
              </a:defRPr>
            </a:lvl1pPr>
            <a:lvl2pPr marL="0" marR="0" lvl="1" indent="0" algn="r" rtl="0">
              <a:lnSpc>
                <a:spcPct val="100000"/>
              </a:lnSpc>
              <a:spcBef>
                <a:spcPts val="0"/>
              </a:spcBef>
              <a:spcAft>
                <a:spcPts val="0"/>
              </a:spcAft>
              <a:buClr>
                <a:schemeClr val="accent1"/>
              </a:buClr>
              <a:buSzPts val="700"/>
              <a:buFont typeface="Trebuchet MS"/>
              <a:buNone/>
              <a:defRPr sz="700" b="0" i="0" u="none" strike="noStrike" cap="none">
                <a:solidFill>
                  <a:schemeClr val="accent1"/>
                </a:solidFill>
                <a:latin typeface="Trebuchet MS"/>
                <a:ea typeface="Trebuchet MS"/>
                <a:cs typeface="Trebuchet MS"/>
                <a:sym typeface="Trebuchet MS"/>
              </a:defRPr>
            </a:lvl2pPr>
            <a:lvl3pPr marL="0" marR="0" lvl="2" indent="0" algn="r" rtl="0">
              <a:lnSpc>
                <a:spcPct val="100000"/>
              </a:lnSpc>
              <a:spcBef>
                <a:spcPts val="0"/>
              </a:spcBef>
              <a:spcAft>
                <a:spcPts val="0"/>
              </a:spcAft>
              <a:buClr>
                <a:schemeClr val="accent1"/>
              </a:buClr>
              <a:buSzPts val="700"/>
              <a:buFont typeface="Trebuchet MS"/>
              <a:buNone/>
              <a:defRPr sz="700" b="0" i="0" u="none" strike="noStrike" cap="none">
                <a:solidFill>
                  <a:schemeClr val="accent1"/>
                </a:solidFill>
                <a:latin typeface="Trebuchet MS"/>
                <a:ea typeface="Trebuchet MS"/>
                <a:cs typeface="Trebuchet MS"/>
                <a:sym typeface="Trebuchet MS"/>
              </a:defRPr>
            </a:lvl3pPr>
            <a:lvl4pPr marL="0" marR="0" lvl="3" indent="0" algn="r" rtl="0">
              <a:lnSpc>
                <a:spcPct val="100000"/>
              </a:lnSpc>
              <a:spcBef>
                <a:spcPts val="0"/>
              </a:spcBef>
              <a:spcAft>
                <a:spcPts val="0"/>
              </a:spcAft>
              <a:buClr>
                <a:schemeClr val="accent1"/>
              </a:buClr>
              <a:buSzPts val="700"/>
              <a:buFont typeface="Trebuchet MS"/>
              <a:buNone/>
              <a:defRPr sz="700" b="0" i="0" u="none" strike="noStrike" cap="none">
                <a:solidFill>
                  <a:schemeClr val="accent1"/>
                </a:solidFill>
                <a:latin typeface="Trebuchet MS"/>
                <a:ea typeface="Trebuchet MS"/>
                <a:cs typeface="Trebuchet MS"/>
                <a:sym typeface="Trebuchet MS"/>
              </a:defRPr>
            </a:lvl4pPr>
            <a:lvl5pPr marL="0" marR="0" lvl="4" indent="0" algn="r" rtl="0">
              <a:lnSpc>
                <a:spcPct val="100000"/>
              </a:lnSpc>
              <a:spcBef>
                <a:spcPts val="0"/>
              </a:spcBef>
              <a:spcAft>
                <a:spcPts val="0"/>
              </a:spcAft>
              <a:buClr>
                <a:schemeClr val="accent1"/>
              </a:buClr>
              <a:buSzPts val="700"/>
              <a:buFont typeface="Trebuchet MS"/>
              <a:buNone/>
              <a:defRPr sz="700" b="0" i="0" u="none" strike="noStrike" cap="none">
                <a:solidFill>
                  <a:schemeClr val="accent1"/>
                </a:solidFill>
                <a:latin typeface="Trebuchet MS"/>
                <a:ea typeface="Trebuchet MS"/>
                <a:cs typeface="Trebuchet MS"/>
                <a:sym typeface="Trebuchet MS"/>
              </a:defRPr>
            </a:lvl5pPr>
            <a:lvl6pPr marL="0" marR="0" lvl="5" indent="0" algn="r" rtl="0">
              <a:lnSpc>
                <a:spcPct val="100000"/>
              </a:lnSpc>
              <a:spcBef>
                <a:spcPts val="0"/>
              </a:spcBef>
              <a:spcAft>
                <a:spcPts val="0"/>
              </a:spcAft>
              <a:buClr>
                <a:schemeClr val="accent1"/>
              </a:buClr>
              <a:buSzPts val="700"/>
              <a:buFont typeface="Trebuchet MS"/>
              <a:buNone/>
              <a:defRPr sz="700" b="0" i="0" u="none" strike="noStrike" cap="none">
                <a:solidFill>
                  <a:schemeClr val="accent1"/>
                </a:solidFill>
                <a:latin typeface="Trebuchet MS"/>
                <a:ea typeface="Trebuchet MS"/>
                <a:cs typeface="Trebuchet MS"/>
                <a:sym typeface="Trebuchet MS"/>
              </a:defRPr>
            </a:lvl6pPr>
            <a:lvl7pPr marL="0" marR="0" lvl="6" indent="0" algn="r" rtl="0">
              <a:lnSpc>
                <a:spcPct val="100000"/>
              </a:lnSpc>
              <a:spcBef>
                <a:spcPts val="0"/>
              </a:spcBef>
              <a:spcAft>
                <a:spcPts val="0"/>
              </a:spcAft>
              <a:buClr>
                <a:schemeClr val="accent1"/>
              </a:buClr>
              <a:buSzPts val="700"/>
              <a:buFont typeface="Trebuchet MS"/>
              <a:buNone/>
              <a:defRPr sz="700" b="0" i="0" u="none" strike="noStrike" cap="none">
                <a:solidFill>
                  <a:schemeClr val="accent1"/>
                </a:solidFill>
                <a:latin typeface="Trebuchet MS"/>
                <a:ea typeface="Trebuchet MS"/>
                <a:cs typeface="Trebuchet MS"/>
                <a:sym typeface="Trebuchet MS"/>
              </a:defRPr>
            </a:lvl7pPr>
            <a:lvl8pPr marL="0" marR="0" lvl="7" indent="0" algn="r" rtl="0">
              <a:lnSpc>
                <a:spcPct val="100000"/>
              </a:lnSpc>
              <a:spcBef>
                <a:spcPts val="0"/>
              </a:spcBef>
              <a:spcAft>
                <a:spcPts val="0"/>
              </a:spcAft>
              <a:buClr>
                <a:schemeClr val="accent1"/>
              </a:buClr>
              <a:buSzPts val="700"/>
              <a:buFont typeface="Trebuchet MS"/>
              <a:buNone/>
              <a:defRPr sz="700" b="0" i="0" u="none" strike="noStrike" cap="none">
                <a:solidFill>
                  <a:schemeClr val="accent1"/>
                </a:solidFill>
                <a:latin typeface="Trebuchet MS"/>
                <a:ea typeface="Trebuchet MS"/>
                <a:cs typeface="Trebuchet MS"/>
                <a:sym typeface="Trebuchet MS"/>
              </a:defRPr>
            </a:lvl8pPr>
            <a:lvl9pPr marL="0" marR="0" lvl="8" indent="0" algn="r" rtl="0">
              <a:lnSpc>
                <a:spcPct val="100000"/>
              </a:lnSpc>
              <a:spcBef>
                <a:spcPts val="0"/>
              </a:spcBef>
              <a:spcAft>
                <a:spcPts val="0"/>
              </a:spcAft>
              <a:buClr>
                <a:schemeClr val="accent1"/>
              </a:buClr>
              <a:buSzPts val="700"/>
              <a:buFont typeface="Trebuchet MS"/>
              <a:buNone/>
              <a:defRPr sz="7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US"/>
              <a:t>‹#›</a:t>
            </a:fld>
            <a:endParaRPr sz="1100">
              <a:solidFill>
                <a:srgbClr val="000000"/>
              </a:solidFill>
              <a:latin typeface="Arial"/>
              <a:ea typeface="Arial"/>
              <a:cs typeface="Arial"/>
              <a:sym typeface="Arial"/>
            </a:endParaRPr>
          </a:p>
        </p:txBody>
      </p:sp>
      <p:pic>
        <p:nvPicPr>
          <p:cNvPr id="68" name="Google Shape;68;p15" descr="A picture containing text, vector graphics&#10;&#10;Description automatically generated"/>
          <p:cNvPicPr preferRelativeResize="0"/>
          <p:nvPr/>
        </p:nvPicPr>
        <p:blipFill rotWithShape="1">
          <a:blip r:embed="rId2">
            <a:alphaModFix/>
          </a:blip>
          <a:srcRect/>
          <a:stretch/>
        </p:blipFill>
        <p:spPr>
          <a:xfrm>
            <a:off x="7781206" y="3769111"/>
            <a:ext cx="1217131" cy="1575110"/>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bg>
      <p:bgPr>
        <a:gradFill>
          <a:gsLst>
            <a:gs pos="0">
              <a:srgbClr val="306797"/>
            </a:gs>
            <a:gs pos="8000">
              <a:srgbClr val="306797"/>
            </a:gs>
            <a:gs pos="48000">
              <a:srgbClr val="235079"/>
            </a:gs>
            <a:gs pos="90000">
              <a:srgbClr val="1C3C58"/>
            </a:gs>
            <a:gs pos="100000">
              <a:srgbClr val="1C3C58"/>
            </a:gs>
          </a:gsLst>
          <a:lin ang="16200000" scaled="0"/>
        </a:gradFill>
        <a:effectLst/>
      </p:bgPr>
    </p:bg>
    <p:spTree>
      <p:nvGrpSpPr>
        <p:cNvPr id="1" name="Shape 10"/>
        <p:cNvGrpSpPr/>
        <p:nvPr/>
      </p:nvGrpSpPr>
      <p:grpSpPr>
        <a:xfrm>
          <a:off x="0" y="0"/>
          <a:ext cx="0" cy="0"/>
          <a:chOff x="0" y="0"/>
          <a:chExt cx="0" cy="0"/>
        </a:xfrm>
      </p:grpSpPr>
      <p:sp>
        <p:nvSpPr>
          <p:cNvPr id="11" name="Google Shape;11;p3"/>
          <p:cNvSpPr txBox="1">
            <a:spLocks noGrp="1"/>
          </p:cNvSpPr>
          <p:nvPr>
            <p:ph type="ctrTitle"/>
          </p:nvPr>
        </p:nvSpPr>
        <p:spPr>
          <a:xfrm>
            <a:off x="644652" y="1007598"/>
            <a:ext cx="7851648" cy="1371600"/>
          </a:xfrm>
          <a:prstGeom prst="rect">
            <a:avLst/>
          </a:prstGeom>
          <a:noFill/>
          <a:ln>
            <a:noFill/>
          </a:ln>
        </p:spPr>
        <p:txBody>
          <a:bodyPr spcFirstLastPara="1" wrap="square" lIns="0" tIns="0" rIns="18275" bIns="0" anchor="b" anchorCtr="0">
            <a:noAutofit/>
          </a:bodyPr>
          <a:lstStyle>
            <a:lvl1pPr lvl="0" algn="l">
              <a:lnSpc>
                <a:spcPct val="100000"/>
              </a:lnSpc>
              <a:spcBef>
                <a:spcPts val="0"/>
              </a:spcBef>
              <a:spcAft>
                <a:spcPts val="0"/>
              </a:spcAft>
              <a:buClr>
                <a:schemeClr val="lt1"/>
              </a:buClr>
              <a:buSzPts val="5000"/>
              <a:buFont typeface="Calibri"/>
              <a:buNone/>
              <a:defRPr sz="5000" b="0">
                <a:solidFill>
                  <a:schemeClr val="lt1"/>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 name="Google Shape;12;p3"/>
          <p:cNvSpPr txBox="1">
            <a:spLocks noGrp="1"/>
          </p:cNvSpPr>
          <p:nvPr>
            <p:ph type="subTitle" idx="1"/>
          </p:nvPr>
        </p:nvSpPr>
        <p:spPr>
          <a:xfrm>
            <a:off x="644652" y="2400300"/>
            <a:ext cx="7854696" cy="1314450"/>
          </a:xfrm>
          <a:prstGeom prst="rect">
            <a:avLst/>
          </a:prstGeom>
          <a:noFill/>
          <a:ln>
            <a:noFill/>
          </a:ln>
        </p:spPr>
        <p:txBody>
          <a:bodyPr spcFirstLastPara="1" wrap="square" lIns="0" tIns="45700" rIns="18275" bIns="45700" anchor="t" anchorCtr="0">
            <a:normAutofit/>
          </a:bodyPr>
          <a:lstStyle>
            <a:lvl1pPr marR="34289" lvl="0" algn="l">
              <a:lnSpc>
                <a:spcPct val="100000"/>
              </a:lnSpc>
              <a:spcBef>
                <a:spcPts val="520"/>
              </a:spcBef>
              <a:spcAft>
                <a:spcPts val="0"/>
              </a:spcAft>
              <a:buSzPts val="2600"/>
              <a:buNone/>
              <a:defRPr sz="2600">
                <a:solidFill>
                  <a:schemeClr val="lt1"/>
                </a:solidFill>
                <a:latin typeface="Calibri"/>
                <a:ea typeface="Calibri"/>
                <a:cs typeface="Calibri"/>
                <a:sym typeface="Calibri"/>
              </a:defRPr>
            </a:lvl1pPr>
            <a:lvl2pPr lvl="1" algn="ctr">
              <a:lnSpc>
                <a:spcPct val="100000"/>
              </a:lnSpc>
              <a:spcBef>
                <a:spcPts val="360"/>
              </a:spcBef>
              <a:spcAft>
                <a:spcPts val="0"/>
              </a:spcAft>
              <a:buSzPts val="1530"/>
              <a:buNone/>
              <a:defRPr/>
            </a:lvl2pPr>
            <a:lvl3pPr lvl="2" algn="ctr">
              <a:lnSpc>
                <a:spcPct val="100000"/>
              </a:lnSpc>
              <a:spcBef>
                <a:spcPts val="360"/>
              </a:spcBef>
              <a:spcAft>
                <a:spcPts val="0"/>
              </a:spcAft>
              <a:buSzPts val="1260"/>
              <a:buNone/>
              <a:defRPr/>
            </a:lvl3pPr>
            <a:lvl4pPr lvl="3" algn="ctr">
              <a:lnSpc>
                <a:spcPct val="100000"/>
              </a:lnSpc>
              <a:spcBef>
                <a:spcPts val="360"/>
              </a:spcBef>
              <a:spcAft>
                <a:spcPts val="0"/>
              </a:spcAft>
              <a:buSzPts val="1170"/>
              <a:buNone/>
              <a:defRPr/>
            </a:lvl4pPr>
            <a:lvl5pPr lvl="4" algn="ctr">
              <a:lnSpc>
                <a:spcPct val="100000"/>
              </a:lnSpc>
              <a:spcBef>
                <a:spcPts val="360"/>
              </a:spcBef>
              <a:spcAft>
                <a:spcPts val="0"/>
              </a:spcAft>
              <a:buSzPts val="1170"/>
              <a:buNone/>
              <a:defRPr/>
            </a:lvl5pPr>
            <a:lvl6pPr lvl="5" algn="ctr">
              <a:lnSpc>
                <a:spcPct val="100000"/>
              </a:lnSpc>
              <a:spcBef>
                <a:spcPts val="360"/>
              </a:spcBef>
              <a:spcAft>
                <a:spcPts val="0"/>
              </a:spcAft>
              <a:buSzPts val="1440"/>
              <a:buNone/>
              <a:defRPr/>
            </a:lvl6pPr>
            <a:lvl7pPr lvl="6" algn="ctr">
              <a:lnSpc>
                <a:spcPct val="100000"/>
              </a:lnSpc>
              <a:spcBef>
                <a:spcPts val="360"/>
              </a:spcBef>
              <a:spcAft>
                <a:spcPts val="0"/>
              </a:spcAft>
              <a:buSzPts val="1440"/>
              <a:buNone/>
              <a:defRPr/>
            </a:lvl7pPr>
            <a:lvl8pPr lvl="7" algn="ctr">
              <a:lnSpc>
                <a:spcPct val="100000"/>
              </a:lnSpc>
              <a:spcBef>
                <a:spcPts val="360"/>
              </a:spcBef>
              <a:spcAft>
                <a:spcPts val="0"/>
              </a:spcAft>
              <a:buSzPts val="1800"/>
              <a:buNone/>
              <a:defRPr/>
            </a:lvl8pPr>
            <a:lvl9pPr lvl="8" algn="ctr">
              <a:lnSpc>
                <a:spcPct val="100000"/>
              </a:lnSpc>
              <a:spcBef>
                <a:spcPts val="360"/>
              </a:spcBef>
              <a:spcAft>
                <a:spcPts val="0"/>
              </a:spcAft>
              <a:buSzPts val="1800"/>
              <a:buNone/>
              <a:defRPr/>
            </a:lvl9pPr>
          </a:lstStyle>
          <a:p>
            <a:endParaRPr/>
          </a:p>
        </p:txBody>
      </p:sp>
      <p:pic>
        <p:nvPicPr>
          <p:cNvPr id="13" name="Google Shape;13;p3" descr="A picture containing text, vector graphics&#10;&#10;Description automatically generated"/>
          <p:cNvPicPr preferRelativeResize="0"/>
          <p:nvPr/>
        </p:nvPicPr>
        <p:blipFill rotWithShape="1">
          <a:blip r:embed="rId2">
            <a:alphaModFix/>
          </a:blip>
          <a:srcRect/>
          <a:stretch/>
        </p:blipFill>
        <p:spPr>
          <a:xfrm>
            <a:off x="7781206" y="3769111"/>
            <a:ext cx="1217131" cy="157511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gradFill>
          <a:gsLst>
            <a:gs pos="0">
              <a:srgbClr val="EAD67B"/>
            </a:gs>
            <a:gs pos="9000">
              <a:srgbClr val="EAD67B"/>
            </a:gs>
            <a:gs pos="52000">
              <a:srgbClr val="E6CE64"/>
            </a:gs>
            <a:gs pos="95000">
              <a:srgbClr val="CCAC20"/>
            </a:gs>
            <a:gs pos="100000">
              <a:srgbClr val="CCAC20"/>
            </a:gs>
          </a:gsLst>
          <a:lin ang="15960000" scaled="0"/>
        </a:gradFill>
        <a:effectLst/>
      </p:bgPr>
    </p:bg>
    <p:spTree>
      <p:nvGrpSpPr>
        <p:cNvPr id="1" name="Shape 14"/>
        <p:cNvGrpSpPr/>
        <p:nvPr/>
      </p:nvGrpSpPr>
      <p:grpSpPr>
        <a:xfrm>
          <a:off x="0" y="0"/>
          <a:ext cx="0" cy="0"/>
          <a:chOff x="0" y="0"/>
          <a:chExt cx="0" cy="0"/>
        </a:xfrm>
      </p:grpSpPr>
      <p:sp>
        <p:nvSpPr>
          <p:cNvPr id="15" name="Google Shape;15;p4"/>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lvl1pPr lvl="0" algn="l">
              <a:lnSpc>
                <a:spcPct val="100000"/>
              </a:lnSpc>
              <a:spcBef>
                <a:spcPts val="0"/>
              </a:spcBef>
              <a:spcAft>
                <a:spcPts val="0"/>
              </a:spcAft>
              <a:buClr>
                <a:srgbClr val="FFFFFF"/>
              </a:buClr>
              <a:buSzPts val="5000"/>
              <a:buFont typeface="Calibri"/>
              <a:buNone/>
              <a:defRPr sz="5000" b="0" cap="none">
                <a:solidFill>
                  <a:schemeClr val="dk1"/>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4"/>
          <p:cNvSpPr txBox="1">
            <a:spLocks noGrp="1"/>
          </p:cNvSpPr>
          <p:nvPr>
            <p:ph type="body" idx="1"/>
          </p:nvPr>
        </p:nvSpPr>
        <p:spPr>
          <a:xfrm>
            <a:off x="530352" y="2028498"/>
            <a:ext cx="7772400" cy="1132284"/>
          </a:xfrm>
          <a:prstGeom prst="rect">
            <a:avLst/>
          </a:prstGeom>
          <a:noFill/>
          <a:ln>
            <a:noFill/>
          </a:ln>
        </p:spPr>
        <p:txBody>
          <a:bodyPr spcFirstLastPara="1" wrap="square" lIns="45700" tIns="45700" rIns="45700" bIns="45700" anchor="t" anchorCtr="0">
            <a:normAutofit/>
          </a:bodyPr>
          <a:lstStyle>
            <a:lvl1pPr marL="457200" lvl="0" indent="-393700" algn="l">
              <a:lnSpc>
                <a:spcPct val="100000"/>
              </a:lnSpc>
              <a:spcBef>
                <a:spcPts val="520"/>
              </a:spcBef>
              <a:spcAft>
                <a:spcPts val="0"/>
              </a:spcAft>
              <a:buClr>
                <a:schemeClr val="dk1"/>
              </a:buClr>
              <a:buSzPts val="2600"/>
              <a:buFont typeface="Arial"/>
              <a:buChar char="•"/>
              <a:defRPr sz="2600">
                <a:solidFill>
                  <a:schemeClr val="dk1"/>
                </a:solidFill>
              </a:defRPr>
            </a:lvl1pPr>
            <a:lvl2pPr marL="914400" lvl="1" indent="-228600" algn="l">
              <a:lnSpc>
                <a:spcPct val="100000"/>
              </a:lnSpc>
              <a:spcBef>
                <a:spcPts val="270"/>
              </a:spcBef>
              <a:spcAft>
                <a:spcPts val="0"/>
              </a:spcAft>
              <a:buSzPts val="1148"/>
              <a:buNone/>
              <a:defRPr sz="1350">
                <a:solidFill>
                  <a:schemeClr val="lt1"/>
                </a:solidFill>
              </a:defRPr>
            </a:lvl2pPr>
            <a:lvl3pPr marL="1371600" lvl="2" indent="-228600" algn="l">
              <a:lnSpc>
                <a:spcPct val="100000"/>
              </a:lnSpc>
              <a:spcBef>
                <a:spcPts val="240"/>
              </a:spcBef>
              <a:spcAft>
                <a:spcPts val="0"/>
              </a:spcAft>
              <a:buSzPts val="840"/>
              <a:buNone/>
              <a:defRPr sz="1200">
                <a:solidFill>
                  <a:schemeClr val="lt1"/>
                </a:solidFill>
              </a:defRPr>
            </a:lvl3pPr>
            <a:lvl4pPr marL="1828800" lvl="3" indent="-228600" algn="l">
              <a:lnSpc>
                <a:spcPct val="100000"/>
              </a:lnSpc>
              <a:spcBef>
                <a:spcPts val="210"/>
              </a:spcBef>
              <a:spcAft>
                <a:spcPts val="0"/>
              </a:spcAft>
              <a:buSzPts val="683"/>
              <a:buNone/>
              <a:defRPr sz="1050">
                <a:solidFill>
                  <a:schemeClr val="lt1"/>
                </a:solidFill>
              </a:defRPr>
            </a:lvl4pPr>
            <a:lvl5pPr marL="2286000" lvl="4" indent="-228600" algn="l">
              <a:lnSpc>
                <a:spcPct val="100000"/>
              </a:lnSpc>
              <a:spcBef>
                <a:spcPts val="210"/>
              </a:spcBef>
              <a:spcAft>
                <a:spcPts val="0"/>
              </a:spcAft>
              <a:buSzPts val="683"/>
              <a:buNone/>
              <a:defRPr sz="1050">
                <a:solidFill>
                  <a:schemeClr val="lt1"/>
                </a:solidFill>
              </a:defRPr>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17" name="Google Shape;17;p4" descr="A picture containing text, vector graphics&#10;&#10;Description automatically generated"/>
          <p:cNvPicPr preferRelativeResize="0"/>
          <p:nvPr/>
        </p:nvPicPr>
        <p:blipFill rotWithShape="1">
          <a:blip r:embed="rId2">
            <a:alphaModFix/>
          </a:blip>
          <a:srcRect/>
          <a:stretch/>
        </p:blipFill>
        <p:spPr>
          <a:xfrm>
            <a:off x="7781206" y="3769111"/>
            <a:ext cx="1217131" cy="157511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18"/>
        <p:cNvGrpSpPr/>
        <p:nvPr/>
      </p:nvGrpSpPr>
      <p:grpSpPr>
        <a:xfrm>
          <a:off x="0" y="0"/>
          <a:ext cx="0" cy="0"/>
          <a:chOff x="0" y="0"/>
          <a:chExt cx="0" cy="0"/>
        </a:xfrm>
      </p:grpSpPr>
      <p:sp>
        <p:nvSpPr>
          <p:cNvPr id="19" name="Google Shape;19;p5"/>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rmAutofit/>
          </a:bodyPr>
          <a:lstStyle>
            <a:lvl1pPr marL="457200" lvl="0" indent="-393700" algn="l">
              <a:lnSpc>
                <a:spcPct val="100000"/>
              </a:lnSpc>
              <a:spcBef>
                <a:spcPts val="520"/>
              </a:spcBef>
              <a:spcAft>
                <a:spcPts val="0"/>
              </a:spcAft>
              <a:buClr>
                <a:schemeClr val="dk1"/>
              </a:buClr>
              <a:buSzPts val="2600"/>
              <a:buFont typeface="Arial"/>
              <a:buChar char="•"/>
              <a:defRPr sz="2600"/>
            </a:lvl1pPr>
            <a:lvl2pPr marL="914400" lvl="1" indent="-355600" algn="l">
              <a:lnSpc>
                <a:spcPct val="100000"/>
              </a:lnSpc>
              <a:spcBef>
                <a:spcPts val="400"/>
              </a:spcBef>
              <a:spcAft>
                <a:spcPts val="0"/>
              </a:spcAft>
              <a:buSzPts val="2000"/>
              <a:buFont typeface="Arial"/>
              <a:buChar char="•"/>
              <a:defRPr sz="2000"/>
            </a:lvl2pPr>
            <a:lvl3pPr marL="1371600" lvl="2" indent="-336550" algn="l">
              <a:lnSpc>
                <a:spcPct val="100000"/>
              </a:lnSpc>
              <a:spcBef>
                <a:spcPts val="340"/>
              </a:spcBef>
              <a:spcAft>
                <a:spcPts val="0"/>
              </a:spcAft>
              <a:buSzPts val="1700"/>
              <a:buFont typeface="Arial"/>
              <a:buChar char="•"/>
              <a:defRPr sz="1700"/>
            </a:lvl3pPr>
            <a:lvl4pPr marL="1828800" lvl="3" indent="-323850" algn="l">
              <a:lnSpc>
                <a:spcPct val="100000"/>
              </a:lnSpc>
              <a:spcBef>
                <a:spcPts val="300"/>
              </a:spcBef>
              <a:spcAft>
                <a:spcPts val="0"/>
              </a:spcAft>
              <a:buSzPts val="1500"/>
              <a:buFont typeface="Arial"/>
              <a:buChar char="•"/>
              <a:defRPr/>
            </a:lvl4pPr>
            <a:lvl5pPr marL="2286000" lvl="4" indent="-314325" algn="l">
              <a:lnSpc>
                <a:spcPct val="100000"/>
              </a:lnSpc>
              <a:spcBef>
                <a:spcPts val="270"/>
              </a:spcBef>
              <a:spcAft>
                <a:spcPts val="0"/>
              </a:spcAft>
              <a:buSzPts val="1350"/>
              <a:buFont typeface="Arial"/>
              <a:buChar char="•"/>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
        <p:nvSpPr>
          <p:cNvPr id="20" name="Google Shape;20;p5"/>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pic>
        <p:nvPicPr>
          <p:cNvPr id="21" name="Google Shape;21;p5" descr="A picture containing text, vector graphics&#10;&#10;Description automatically generated"/>
          <p:cNvPicPr preferRelativeResize="0"/>
          <p:nvPr/>
        </p:nvPicPr>
        <p:blipFill rotWithShape="1">
          <a:blip r:embed="rId2">
            <a:alphaModFix/>
          </a:blip>
          <a:srcRect/>
          <a:stretch/>
        </p:blipFill>
        <p:spPr>
          <a:xfrm>
            <a:off x="7781206" y="3769111"/>
            <a:ext cx="1217131" cy="157511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trategy v2">
  <p:cSld name="Strategy v2">
    <p:spTree>
      <p:nvGrpSpPr>
        <p:cNvPr id="1" name="Shape 22"/>
        <p:cNvGrpSpPr/>
        <p:nvPr/>
      </p:nvGrpSpPr>
      <p:grpSpPr>
        <a:xfrm>
          <a:off x="0" y="0"/>
          <a:ext cx="0" cy="0"/>
          <a:chOff x="0" y="0"/>
          <a:chExt cx="0" cy="0"/>
        </a:xfrm>
      </p:grpSpPr>
      <p:sp>
        <p:nvSpPr>
          <p:cNvPr id="23" name="Google Shape;23;p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4" name="Google Shape;24;p6"/>
          <p:cNvSpPr txBox="1">
            <a:spLocks noGrp="1"/>
          </p:cNvSpPr>
          <p:nvPr>
            <p:ph type="body" idx="1"/>
          </p:nvPr>
        </p:nvSpPr>
        <p:spPr>
          <a:xfrm>
            <a:off x="457200" y="1305059"/>
            <a:ext cx="3994500" cy="3620866"/>
          </a:xfrm>
          <a:prstGeom prst="rect">
            <a:avLst/>
          </a:prstGeom>
          <a:noFill/>
          <a:ln>
            <a:noFill/>
          </a:ln>
        </p:spPr>
        <p:txBody>
          <a:bodyPr spcFirstLastPara="1" wrap="square" lIns="91400" tIns="91400" rIns="91400" bIns="91400" anchor="t" anchorCtr="0">
            <a:normAutofit/>
          </a:bodyPr>
          <a:lstStyle>
            <a:lvl1pPr marL="457200" lvl="0" indent="-393700" algn="l">
              <a:lnSpc>
                <a:spcPct val="100000"/>
              </a:lnSpc>
              <a:spcBef>
                <a:spcPts val="520"/>
              </a:spcBef>
              <a:spcAft>
                <a:spcPts val="0"/>
              </a:spcAft>
              <a:buClr>
                <a:schemeClr val="dk1"/>
              </a:buClr>
              <a:buSzPts val="2600"/>
              <a:buChar char="•"/>
              <a:defRPr/>
            </a:lvl1pPr>
            <a:lvl2pPr marL="914400" lvl="1" indent="-325755" algn="l">
              <a:lnSpc>
                <a:spcPct val="100000"/>
              </a:lnSpc>
              <a:spcBef>
                <a:spcPts val="360"/>
              </a:spcBef>
              <a:spcAft>
                <a:spcPts val="0"/>
              </a:spcAft>
              <a:buSzPts val="1530"/>
              <a:buChar char="⚫"/>
              <a:defRPr/>
            </a:lvl2pPr>
            <a:lvl3pPr marL="1371600" lvl="2" indent="-298640" algn="l">
              <a:lnSpc>
                <a:spcPct val="100000"/>
              </a:lnSpc>
              <a:spcBef>
                <a:spcPts val="315"/>
              </a:spcBef>
              <a:spcAft>
                <a:spcPts val="0"/>
              </a:spcAft>
              <a:buSzPts val="1103"/>
              <a:buChar char="⚫"/>
              <a:defRPr/>
            </a:lvl3pPr>
            <a:lvl4pPr marL="1828800" lvl="3" indent="-290512" algn="l">
              <a:lnSpc>
                <a:spcPct val="100000"/>
              </a:lnSpc>
              <a:spcBef>
                <a:spcPts val="300"/>
              </a:spcBef>
              <a:spcAft>
                <a:spcPts val="0"/>
              </a:spcAft>
              <a:buSzPts val="975"/>
              <a:buChar char="⚫"/>
              <a:defRPr/>
            </a:lvl4pPr>
            <a:lvl5pPr marL="2286000" lvl="4" indent="-284289" algn="l">
              <a:lnSpc>
                <a:spcPct val="100000"/>
              </a:lnSpc>
              <a:spcBef>
                <a:spcPts val="270"/>
              </a:spcBef>
              <a:spcAft>
                <a:spcPts val="0"/>
              </a:spcAft>
              <a:buSzPts val="877"/>
              <a:buChar char="⚫"/>
              <a:defRPr sz="1350"/>
            </a:lvl5pPr>
            <a:lvl6pPr marL="2743200" lvl="5" indent="-297179" algn="l">
              <a:lnSpc>
                <a:spcPct val="100000"/>
              </a:lnSpc>
              <a:spcBef>
                <a:spcPts val="270"/>
              </a:spcBef>
              <a:spcAft>
                <a:spcPts val="0"/>
              </a:spcAft>
              <a:buSzPts val="1080"/>
              <a:buChar char="⚫"/>
              <a:defRPr sz="1350"/>
            </a:lvl6pPr>
            <a:lvl7pPr marL="3200400" lvl="6" indent="-297179" algn="l">
              <a:lnSpc>
                <a:spcPct val="100000"/>
              </a:lnSpc>
              <a:spcBef>
                <a:spcPts val="270"/>
              </a:spcBef>
              <a:spcAft>
                <a:spcPts val="0"/>
              </a:spcAft>
              <a:buSzPts val="1080"/>
              <a:buChar char="⚫"/>
              <a:defRPr sz="1350"/>
            </a:lvl7pPr>
            <a:lvl8pPr marL="3657600" lvl="7" indent="-314325" algn="l">
              <a:lnSpc>
                <a:spcPct val="100000"/>
              </a:lnSpc>
              <a:spcBef>
                <a:spcPts val="270"/>
              </a:spcBef>
              <a:spcAft>
                <a:spcPts val="0"/>
              </a:spcAft>
              <a:buSzPts val="1350"/>
              <a:buFont typeface="Calibri"/>
              <a:buChar char="•"/>
              <a:defRPr sz="1350"/>
            </a:lvl8pPr>
            <a:lvl9pPr marL="4114800" lvl="8" indent="-314325" algn="l">
              <a:lnSpc>
                <a:spcPct val="100000"/>
              </a:lnSpc>
              <a:spcBef>
                <a:spcPts val="270"/>
              </a:spcBef>
              <a:spcAft>
                <a:spcPts val="0"/>
              </a:spcAft>
              <a:buSzPts val="1350"/>
              <a:buFont typeface="Calibri"/>
              <a:buChar char="•"/>
              <a:defRPr sz="1350"/>
            </a:lvl9pPr>
          </a:lstStyle>
          <a:p>
            <a:endParaRPr/>
          </a:p>
        </p:txBody>
      </p:sp>
      <p:sp>
        <p:nvSpPr>
          <p:cNvPr id="25" name="Google Shape;25;p6"/>
          <p:cNvSpPr>
            <a:spLocks noGrp="1"/>
          </p:cNvSpPr>
          <p:nvPr>
            <p:ph type="pic" idx="2"/>
          </p:nvPr>
        </p:nvSpPr>
        <p:spPr>
          <a:xfrm>
            <a:off x="4692302" y="1305059"/>
            <a:ext cx="3994150" cy="1420813"/>
          </a:xfrm>
          <a:prstGeom prst="rect">
            <a:avLst/>
          </a:prstGeom>
          <a:noFill/>
          <a:ln w="9525" cap="flat" cmpd="sng">
            <a:solidFill>
              <a:srgbClr val="BCD4E9"/>
            </a:solidFill>
            <a:prstDash val="solid"/>
            <a:round/>
            <a:headEnd type="none" w="sm" len="sm"/>
            <a:tailEnd type="none" w="sm" len="sm"/>
          </a:ln>
        </p:spPr>
      </p:sp>
      <p:pic>
        <p:nvPicPr>
          <p:cNvPr id="26" name="Google Shape;26;p6" descr="A picture containing text, vector graphics&#10;&#10;Description automatically generated"/>
          <p:cNvPicPr preferRelativeResize="0"/>
          <p:nvPr/>
        </p:nvPicPr>
        <p:blipFill rotWithShape="1">
          <a:blip r:embed="rId2">
            <a:alphaModFix/>
          </a:blip>
          <a:srcRect/>
          <a:stretch/>
        </p:blipFill>
        <p:spPr>
          <a:xfrm>
            <a:off x="7781206" y="3769111"/>
            <a:ext cx="1217131" cy="157511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Pull Quote">
  <p:cSld name="Pull Quote">
    <p:spTree>
      <p:nvGrpSpPr>
        <p:cNvPr id="1" name="Shape 27"/>
        <p:cNvGrpSpPr/>
        <p:nvPr/>
      </p:nvGrpSpPr>
      <p:grpSpPr>
        <a:xfrm>
          <a:off x="0" y="0"/>
          <a:ext cx="0" cy="0"/>
          <a:chOff x="0" y="0"/>
          <a:chExt cx="0" cy="0"/>
        </a:xfrm>
      </p:grpSpPr>
      <p:sp>
        <p:nvSpPr>
          <p:cNvPr id="28" name="Google Shape;28;p7"/>
          <p:cNvSpPr/>
          <p:nvPr/>
        </p:nvSpPr>
        <p:spPr>
          <a:xfrm>
            <a:off x="1721476" y="1313644"/>
            <a:ext cx="5701048" cy="3206840"/>
          </a:xfrm>
          <a:prstGeom prst="snip2DiagRect">
            <a:avLst>
              <a:gd name="adj1" fmla="val 0"/>
              <a:gd name="adj2" fmla="val 16667"/>
            </a:avLst>
          </a:prstGeom>
          <a:solidFill>
            <a:srgbClr val="1C3C58"/>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29" name="Google Shape;29;p7"/>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0" name="Google Shape;30;p7"/>
          <p:cNvSpPr txBox="1">
            <a:spLocks noGrp="1"/>
          </p:cNvSpPr>
          <p:nvPr>
            <p:ph type="body" idx="1"/>
          </p:nvPr>
        </p:nvSpPr>
        <p:spPr>
          <a:xfrm>
            <a:off x="2574750" y="1534732"/>
            <a:ext cx="3994500" cy="2376154"/>
          </a:xfrm>
          <a:prstGeom prst="rect">
            <a:avLst/>
          </a:prstGeom>
          <a:noFill/>
          <a:ln>
            <a:noFill/>
          </a:ln>
        </p:spPr>
        <p:txBody>
          <a:bodyPr spcFirstLastPara="1" wrap="square" lIns="91400" tIns="91400" rIns="91400" bIns="91400" anchor="t" anchorCtr="0">
            <a:normAutofit/>
          </a:bodyPr>
          <a:lstStyle>
            <a:lvl1pPr marL="457200" lvl="0" indent="-228600" algn="l">
              <a:lnSpc>
                <a:spcPct val="100000"/>
              </a:lnSpc>
              <a:spcBef>
                <a:spcPts val="520"/>
              </a:spcBef>
              <a:spcAft>
                <a:spcPts val="0"/>
              </a:spcAft>
              <a:buSzPts val="2600"/>
              <a:buNone/>
              <a:defRPr b="1">
                <a:solidFill>
                  <a:schemeClr val="lt1"/>
                </a:solidFill>
              </a:defRPr>
            </a:lvl1pPr>
            <a:lvl2pPr marL="914400" lvl="1" indent="-325755" algn="l">
              <a:lnSpc>
                <a:spcPct val="100000"/>
              </a:lnSpc>
              <a:spcBef>
                <a:spcPts val="360"/>
              </a:spcBef>
              <a:spcAft>
                <a:spcPts val="0"/>
              </a:spcAft>
              <a:buSzPts val="1530"/>
              <a:buChar char="⚫"/>
              <a:defRPr/>
            </a:lvl2pPr>
            <a:lvl3pPr marL="1371600" lvl="2" indent="-298640" algn="l">
              <a:lnSpc>
                <a:spcPct val="100000"/>
              </a:lnSpc>
              <a:spcBef>
                <a:spcPts val="315"/>
              </a:spcBef>
              <a:spcAft>
                <a:spcPts val="0"/>
              </a:spcAft>
              <a:buSzPts val="1103"/>
              <a:buChar char="⚫"/>
              <a:defRPr/>
            </a:lvl3pPr>
            <a:lvl4pPr marL="1828800" lvl="3" indent="-290512" algn="l">
              <a:lnSpc>
                <a:spcPct val="100000"/>
              </a:lnSpc>
              <a:spcBef>
                <a:spcPts val="300"/>
              </a:spcBef>
              <a:spcAft>
                <a:spcPts val="0"/>
              </a:spcAft>
              <a:buSzPts val="975"/>
              <a:buChar char="⚫"/>
              <a:defRPr/>
            </a:lvl4pPr>
            <a:lvl5pPr marL="2286000" lvl="4" indent="-284289" algn="l">
              <a:lnSpc>
                <a:spcPct val="100000"/>
              </a:lnSpc>
              <a:spcBef>
                <a:spcPts val="270"/>
              </a:spcBef>
              <a:spcAft>
                <a:spcPts val="0"/>
              </a:spcAft>
              <a:buSzPts val="877"/>
              <a:buChar char="⚫"/>
              <a:defRPr sz="1350"/>
            </a:lvl5pPr>
            <a:lvl6pPr marL="2743200" lvl="5" indent="-297179" algn="l">
              <a:lnSpc>
                <a:spcPct val="100000"/>
              </a:lnSpc>
              <a:spcBef>
                <a:spcPts val="270"/>
              </a:spcBef>
              <a:spcAft>
                <a:spcPts val="0"/>
              </a:spcAft>
              <a:buSzPts val="1080"/>
              <a:buChar char="⚫"/>
              <a:defRPr sz="1350"/>
            </a:lvl6pPr>
            <a:lvl7pPr marL="3200400" lvl="6" indent="-297179" algn="l">
              <a:lnSpc>
                <a:spcPct val="100000"/>
              </a:lnSpc>
              <a:spcBef>
                <a:spcPts val="270"/>
              </a:spcBef>
              <a:spcAft>
                <a:spcPts val="0"/>
              </a:spcAft>
              <a:buSzPts val="1080"/>
              <a:buChar char="⚫"/>
              <a:defRPr sz="1350"/>
            </a:lvl7pPr>
            <a:lvl8pPr marL="3657600" lvl="7" indent="-314325" algn="l">
              <a:lnSpc>
                <a:spcPct val="100000"/>
              </a:lnSpc>
              <a:spcBef>
                <a:spcPts val="270"/>
              </a:spcBef>
              <a:spcAft>
                <a:spcPts val="0"/>
              </a:spcAft>
              <a:buSzPts val="1350"/>
              <a:buFont typeface="Calibri"/>
              <a:buChar char="•"/>
              <a:defRPr sz="1350"/>
            </a:lvl8pPr>
            <a:lvl9pPr marL="4114800" lvl="8" indent="-314325" algn="l">
              <a:lnSpc>
                <a:spcPct val="100000"/>
              </a:lnSpc>
              <a:spcBef>
                <a:spcPts val="270"/>
              </a:spcBef>
              <a:spcAft>
                <a:spcPts val="0"/>
              </a:spcAft>
              <a:buSzPts val="1350"/>
              <a:buFont typeface="Calibri"/>
              <a:buChar char="•"/>
              <a:defRPr sz="1350"/>
            </a:lvl9pPr>
          </a:lstStyle>
          <a:p>
            <a:endParaRPr/>
          </a:p>
        </p:txBody>
      </p:sp>
      <p:sp>
        <p:nvSpPr>
          <p:cNvPr id="31" name="Google Shape;31;p7"/>
          <p:cNvSpPr txBox="1">
            <a:spLocks noGrp="1"/>
          </p:cNvSpPr>
          <p:nvPr>
            <p:ph type="body" idx="2"/>
          </p:nvPr>
        </p:nvSpPr>
        <p:spPr>
          <a:xfrm>
            <a:off x="3017949" y="3943350"/>
            <a:ext cx="3108101" cy="521326"/>
          </a:xfrm>
          <a:prstGeom prst="rect">
            <a:avLst/>
          </a:prstGeom>
          <a:noFill/>
          <a:ln>
            <a:noFill/>
          </a:ln>
        </p:spPr>
        <p:txBody>
          <a:bodyPr spcFirstLastPara="1" wrap="square" lIns="91400" tIns="91400" rIns="91400" bIns="91400" anchor="t" anchorCtr="0">
            <a:normAutofit/>
          </a:bodyPr>
          <a:lstStyle>
            <a:lvl1pPr marL="457200" lvl="0" indent="-228600" algn="l">
              <a:lnSpc>
                <a:spcPct val="100000"/>
              </a:lnSpc>
              <a:spcBef>
                <a:spcPts val="320"/>
              </a:spcBef>
              <a:spcAft>
                <a:spcPts val="0"/>
              </a:spcAft>
              <a:buSzPts val="1600"/>
              <a:buNone/>
              <a:defRPr sz="1600" b="1" i="1">
                <a:solidFill>
                  <a:schemeClr val="lt1"/>
                </a:solidFill>
              </a:defRPr>
            </a:lvl1pPr>
            <a:lvl2pPr marL="914400" lvl="1" indent="-325755" algn="l">
              <a:lnSpc>
                <a:spcPct val="100000"/>
              </a:lnSpc>
              <a:spcBef>
                <a:spcPts val="360"/>
              </a:spcBef>
              <a:spcAft>
                <a:spcPts val="0"/>
              </a:spcAft>
              <a:buSzPts val="1530"/>
              <a:buChar char="⚫"/>
              <a:defRPr/>
            </a:lvl2pPr>
            <a:lvl3pPr marL="1371600" lvl="2" indent="-298640" algn="l">
              <a:lnSpc>
                <a:spcPct val="100000"/>
              </a:lnSpc>
              <a:spcBef>
                <a:spcPts val="315"/>
              </a:spcBef>
              <a:spcAft>
                <a:spcPts val="0"/>
              </a:spcAft>
              <a:buSzPts val="1103"/>
              <a:buChar char="⚫"/>
              <a:defRPr/>
            </a:lvl3pPr>
            <a:lvl4pPr marL="1828800" lvl="3" indent="-290512" algn="l">
              <a:lnSpc>
                <a:spcPct val="100000"/>
              </a:lnSpc>
              <a:spcBef>
                <a:spcPts val="300"/>
              </a:spcBef>
              <a:spcAft>
                <a:spcPts val="0"/>
              </a:spcAft>
              <a:buSzPts val="975"/>
              <a:buChar char="⚫"/>
              <a:defRPr/>
            </a:lvl4pPr>
            <a:lvl5pPr marL="2286000" lvl="4" indent="-284289" algn="l">
              <a:lnSpc>
                <a:spcPct val="100000"/>
              </a:lnSpc>
              <a:spcBef>
                <a:spcPts val="270"/>
              </a:spcBef>
              <a:spcAft>
                <a:spcPts val="0"/>
              </a:spcAft>
              <a:buSzPts val="877"/>
              <a:buChar char="⚫"/>
              <a:defRPr sz="1350"/>
            </a:lvl5pPr>
            <a:lvl6pPr marL="2743200" lvl="5" indent="-297179" algn="l">
              <a:lnSpc>
                <a:spcPct val="100000"/>
              </a:lnSpc>
              <a:spcBef>
                <a:spcPts val="270"/>
              </a:spcBef>
              <a:spcAft>
                <a:spcPts val="0"/>
              </a:spcAft>
              <a:buSzPts val="1080"/>
              <a:buChar char="⚫"/>
              <a:defRPr sz="1350"/>
            </a:lvl6pPr>
            <a:lvl7pPr marL="3200400" lvl="6" indent="-297179" algn="l">
              <a:lnSpc>
                <a:spcPct val="100000"/>
              </a:lnSpc>
              <a:spcBef>
                <a:spcPts val="270"/>
              </a:spcBef>
              <a:spcAft>
                <a:spcPts val="0"/>
              </a:spcAft>
              <a:buSzPts val="1080"/>
              <a:buChar char="⚫"/>
              <a:defRPr sz="1350"/>
            </a:lvl7pPr>
            <a:lvl8pPr marL="3657600" lvl="7" indent="-314325" algn="l">
              <a:lnSpc>
                <a:spcPct val="100000"/>
              </a:lnSpc>
              <a:spcBef>
                <a:spcPts val="270"/>
              </a:spcBef>
              <a:spcAft>
                <a:spcPts val="0"/>
              </a:spcAft>
              <a:buSzPts val="1350"/>
              <a:buFont typeface="Calibri"/>
              <a:buChar char="•"/>
              <a:defRPr sz="1350"/>
            </a:lvl8pPr>
            <a:lvl9pPr marL="4114800" lvl="8" indent="-314325" algn="l">
              <a:lnSpc>
                <a:spcPct val="100000"/>
              </a:lnSpc>
              <a:spcBef>
                <a:spcPts val="270"/>
              </a:spcBef>
              <a:spcAft>
                <a:spcPts val="0"/>
              </a:spcAft>
              <a:buSzPts val="1350"/>
              <a:buFont typeface="Calibri"/>
              <a:buChar char="•"/>
              <a:defRPr sz="1350"/>
            </a:lvl9pPr>
          </a:lstStyle>
          <a:p>
            <a:endParaRPr/>
          </a:p>
        </p:txBody>
      </p:sp>
      <p:pic>
        <p:nvPicPr>
          <p:cNvPr id="32" name="Google Shape;32;p7" descr="A picture containing icon&#10;&#10;Description automatically generated"/>
          <p:cNvPicPr preferRelativeResize="0"/>
          <p:nvPr/>
        </p:nvPicPr>
        <p:blipFill rotWithShape="1">
          <a:blip r:embed="rId2">
            <a:alphaModFix/>
          </a:blip>
          <a:srcRect l="34179" t="21571" r="32616" b="56088"/>
          <a:stretch/>
        </p:blipFill>
        <p:spPr>
          <a:xfrm>
            <a:off x="1828288" y="1352281"/>
            <a:ext cx="639651" cy="536620"/>
          </a:xfrm>
          <a:prstGeom prst="rect">
            <a:avLst/>
          </a:prstGeom>
          <a:solidFill>
            <a:srgbClr val="1C3C58"/>
          </a:solidFill>
          <a:ln>
            <a:noFill/>
          </a:ln>
        </p:spPr>
      </p:pic>
      <p:pic>
        <p:nvPicPr>
          <p:cNvPr id="33" name="Google Shape;33;p7" descr="A picture containing text, vector graphics&#10;&#10;Description automatically generated"/>
          <p:cNvPicPr preferRelativeResize="0"/>
          <p:nvPr/>
        </p:nvPicPr>
        <p:blipFill rotWithShape="1">
          <a:blip r:embed="rId3">
            <a:alphaModFix/>
          </a:blip>
          <a:srcRect/>
          <a:stretch/>
        </p:blipFill>
        <p:spPr>
          <a:xfrm>
            <a:off x="7781206" y="3769111"/>
            <a:ext cx="1217131" cy="157511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34"/>
        <p:cNvGrpSpPr/>
        <p:nvPr/>
      </p:nvGrpSpPr>
      <p:grpSpPr>
        <a:xfrm>
          <a:off x="0" y="0"/>
          <a:ext cx="0" cy="0"/>
          <a:chOff x="0" y="0"/>
          <a:chExt cx="0" cy="0"/>
        </a:xfrm>
      </p:grpSpPr>
      <p:sp>
        <p:nvSpPr>
          <p:cNvPr id="35" name="Google Shape;35;p8"/>
          <p:cNvSpPr txBox="1">
            <a:spLocks noGrp="1"/>
          </p:cNvSpPr>
          <p:nvPr>
            <p:ph type="title"/>
          </p:nvPr>
        </p:nvSpPr>
        <p:spPr>
          <a:xfrm>
            <a:off x="457200" y="302954"/>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 name="Google Shape;36;p8"/>
          <p:cNvSpPr txBox="1">
            <a:spLocks noGrp="1"/>
          </p:cNvSpPr>
          <p:nvPr>
            <p:ph type="body" idx="1"/>
          </p:nvPr>
        </p:nvSpPr>
        <p:spPr>
          <a:xfrm>
            <a:off x="457200" y="1317938"/>
            <a:ext cx="4038600" cy="3448256"/>
          </a:xfrm>
          <a:prstGeom prst="rect">
            <a:avLst/>
          </a:prstGeom>
          <a:noFill/>
          <a:ln>
            <a:noFill/>
          </a:ln>
        </p:spPr>
        <p:txBody>
          <a:bodyPr spcFirstLastPara="1" wrap="square" lIns="91425" tIns="45700" rIns="91425" bIns="45700" anchor="t" anchorCtr="0">
            <a:normAutofit/>
          </a:bodyPr>
          <a:lstStyle>
            <a:lvl1pPr marL="457200" lvl="0" indent="-381000" algn="l">
              <a:lnSpc>
                <a:spcPct val="100000"/>
              </a:lnSpc>
              <a:spcBef>
                <a:spcPts val="480"/>
              </a:spcBef>
              <a:spcAft>
                <a:spcPts val="0"/>
              </a:spcAft>
              <a:buClr>
                <a:schemeClr val="dk1"/>
              </a:buClr>
              <a:buSzPts val="2400"/>
              <a:buChar char="•"/>
              <a:defRPr sz="2400"/>
            </a:lvl1pPr>
            <a:lvl2pPr marL="914400" lvl="1" indent="-355600" algn="l">
              <a:lnSpc>
                <a:spcPct val="100000"/>
              </a:lnSpc>
              <a:spcBef>
                <a:spcPts val="400"/>
              </a:spcBef>
              <a:spcAft>
                <a:spcPts val="0"/>
              </a:spcAft>
              <a:buSzPts val="2000"/>
              <a:buFont typeface="Arial"/>
              <a:buChar char="•"/>
              <a:defRPr sz="2000"/>
            </a:lvl2pPr>
            <a:lvl3pPr marL="1371600" lvl="2" indent="-342900" algn="l">
              <a:lnSpc>
                <a:spcPct val="100000"/>
              </a:lnSpc>
              <a:spcBef>
                <a:spcPts val="360"/>
              </a:spcBef>
              <a:spcAft>
                <a:spcPts val="0"/>
              </a:spcAft>
              <a:buSzPts val="1800"/>
              <a:buFont typeface="Arial"/>
              <a:buChar char="•"/>
              <a:defRPr sz="1800"/>
            </a:lvl3pPr>
            <a:lvl4pPr marL="1828800" lvl="3" indent="-323850" algn="l">
              <a:lnSpc>
                <a:spcPct val="100000"/>
              </a:lnSpc>
              <a:spcBef>
                <a:spcPts val="300"/>
              </a:spcBef>
              <a:spcAft>
                <a:spcPts val="0"/>
              </a:spcAft>
              <a:buSzPts val="1500"/>
              <a:buFont typeface="Arial"/>
              <a:buChar char="•"/>
              <a:defRPr sz="1500"/>
            </a:lvl4pPr>
            <a:lvl5pPr marL="2286000" lvl="4" indent="-314325" algn="l">
              <a:lnSpc>
                <a:spcPct val="100000"/>
              </a:lnSpc>
              <a:spcBef>
                <a:spcPts val="270"/>
              </a:spcBef>
              <a:spcAft>
                <a:spcPts val="0"/>
              </a:spcAft>
              <a:buSzPts val="1350"/>
              <a:buFont typeface="Arial"/>
              <a:buChar char="•"/>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
        <p:nvSpPr>
          <p:cNvPr id="37" name="Google Shape;37;p8"/>
          <p:cNvSpPr txBox="1">
            <a:spLocks noGrp="1"/>
          </p:cNvSpPr>
          <p:nvPr>
            <p:ph type="body" idx="2"/>
          </p:nvPr>
        </p:nvSpPr>
        <p:spPr>
          <a:xfrm>
            <a:off x="4648200" y="1317938"/>
            <a:ext cx="4038600" cy="3448256"/>
          </a:xfrm>
          <a:prstGeom prst="rect">
            <a:avLst/>
          </a:prstGeom>
          <a:noFill/>
          <a:ln>
            <a:noFill/>
          </a:ln>
        </p:spPr>
        <p:txBody>
          <a:bodyPr spcFirstLastPara="1" wrap="square" lIns="91425" tIns="45700" rIns="91425" bIns="45700" anchor="t" anchorCtr="0">
            <a:normAutofit/>
          </a:bodyPr>
          <a:lstStyle>
            <a:lvl1pPr marL="457200" lvl="0" indent="-381000" algn="l">
              <a:lnSpc>
                <a:spcPct val="100000"/>
              </a:lnSpc>
              <a:spcBef>
                <a:spcPts val="480"/>
              </a:spcBef>
              <a:spcAft>
                <a:spcPts val="0"/>
              </a:spcAft>
              <a:buClr>
                <a:schemeClr val="dk1"/>
              </a:buClr>
              <a:buSzPts val="2400"/>
              <a:buChar char="•"/>
              <a:defRPr sz="2400"/>
            </a:lvl1pPr>
            <a:lvl2pPr marL="914400" lvl="1" indent="-355600" algn="l">
              <a:lnSpc>
                <a:spcPct val="100000"/>
              </a:lnSpc>
              <a:spcBef>
                <a:spcPts val="400"/>
              </a:spcBef>
              <a:spcAft>
                <a:spcPts val="0"/>
              </a:spcAft>
              <a:buSzPts val="2000"/>
              <a:buFont typeface="Arial"/>
              <a:buChar char="•"/>
              <a:defRPr sz="2000"/>
            </a:lvl2pPr>
            <a:lvl3pPr marL="1371600" lvl="2" indent="-342900" algn="l">
              <a:lnSpc>
                <a:spcPct val="100000"/>
              </a:lnSpc>
              <a:spcBef>
                <a:spcPts val="360"/>
              </a:spcBef>
              <a:spcAft>
                <a:spcPts val="0"/>
              </a:spcAft>
              <a:buSzPts val="1800"/>
              <a:buFont typeface="Arial"/>
              <a:buChar char="•"/>
              <a:defRPr sz="1800"/>
            </a:lvl3pPr>
            <a:lvl4pPr marL="1828800" lvl="3" indent="-323850" algn="l">
              <a:lnSpc>
                <a:spcPct val="100000"/>
              </a:lnSpc>
              <a:spcBef>
                <a:spcPts val="300"/>
              </a:spcBef>
              <a:spcAft>
                <a:spcPts val="0"/>
              </a:spcAft>
              <a:buSzPts val="1500"/>
              <a:buFont typeface="Arial"/>
              <a:buChar char="•"/>
              <a:defRPr sz="1500"/>
            </a:lvl4pPr>
            <a:lvl5pPr marL="2286000" lvl="4" indent="-314325" algn="l">
              <a:lnSpc>
                <a:spcPct val="100000"/>
              </a:lnSpc>
              <a:spcBef>
                <a:spcPts val="270"/>
              </a:spcBef>
              <a:spcAft>
                <a:spcPts val="0"/>
              </a:spcAft>
              <a:buSzPts val="1350"/>
              <a:buFont typeface="Arial"/>
              <a:buChar char="•"/>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38" name="Google Shape;38;p8" descr="A picture containing text, vector graphics&#10;&#10;Description automatically generated"/>
          <p:cNvPicPr preferRelativeResize="0"/>
          <p:nvPr/>
        </p:nvPicPr>
        <p:blipFill rotWithShape="1">
          <a:blip r:embed="rId2">
            <a:alphaModFix/>
          </a:blip>
          <a:srcRect/>
          <a:stretch/>
        </p:blipFill>
        <p:spPr>
          <a:xfrm>
            <a:off x="7781206" y="3769111"/>
            <a:ext cx="1217131" cy="157511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39"/>
        <p:cNvGrpSpPr/>
        <p:nvPr/>
      </p:nvGrpSpPr>
      <p:grpSpPr>
        <a:xfrm>
          <a:off x="0" y="0"/>
          <a:ext cx="0" cy="0"/>
          <a:chOff x="0" y="0"/>
          <a:chExt cx="0" cy="0"/>
        </a:xfrm>
      </p:grpSpPr>
      <p:sp>
        <p:nvSpPr>
          <p:cNvPr id="40" name="Google Shape;40;p9"/>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1" name="Google Shape;41;p9"/>
          <p:cNvSpPr txBox="1">
            <a:spLocks noGrp="1"/>
          </p:cNvSpPr>
          <p:nvPr>
            <p:ph type="body" idx="1"/>
          </p:nvPr>
        </p:nvSpPr>
        <p:spPr>
          <a:xfrm>
            <a:off x="457200" y="1391436"/>
            <a:ext cx="4040188" cy="494514"/>
          </a:xfrm>
          <a:prstGeom prst="rect">
            <a:avLst/>
          </a:prstGeom>
          <a:noFill/>
          <a:ln>
            <a:noFill/>
          </a:ln>
        </p:spPr>
        <p:txBody>
          <a:bodyPr spcFirstLastPara="1" wrap="square" lIns="45700" tIns="0" rIns="45700" bIns="0" anchor="ctr" anchorCtr="0">
            <a:noAutofit/>
          </a:bodyPr>
          <a:lstStyle>
            <a:lvl1pPr marL="457200" lvl="0" indent="-228600" algn="l">
              <a:lnSpc>
                <a:spcPct val="100000"/>
              </a:lnSpc>
              <a:spcBef>
                <a:spcPts val="480"/>
              </a:spcBef>
              <a:spcAft>
                <a:spcPts val="0"/>
              </a:spcAft>
              <a:buSzPts val="2400"/>
              <a:buNone/>
              <a:defRPr sz="2400" b="1" cap="none">
                <a:solidFill>
                  <a:schemeClr val="dk2"/>
                </a:solidFill>
              </a:defRPr>
            </a:lvl1pPr>
            <a:lvl2pPr marL="914400" lvl="1" indent="-228600" algn="l">
              <a:lnSpc>
                <a:spcPct val="100000"/>
              </a:lnSpc>
              <a:spcBef>
                <a:spcPts val="300"/>
              </a:spcBef>
              <a:spcAft>
                <a:spcPts val="0"/>
              </a:spcAft>
              <a:buSzPts val="1275"/>
              <a:buNone/>
              <a:defRPr sz="1500" b="1"/>
            </a:lvl2pPr>
            <a:lvl3pPr marL="1371600" lvl="2" indent="-228600" algn="l">
              <a:lnSpc>
                <a:spcPct val="100000"/>
              </a:lnSpc>
              <a:spcBef>
                <a:spcPts val="270"/>
              </a:spcBef>
              <a:spcAft>
                <a:spcPts val="0"/>
              </a:spcAft>
              <a:buSzPts val="945"/>
              <a:buNone/>
              <a:defRPr sz="1350" b="1"/>
            </a:lvl3pPr>
            <a:lvl4pPr marL="1828800" lvl="3" indent="-228600" algn="l">
              <a:lnSpc>
                <a:spcPct val="100000"/>
              </a:lnSpc>
              <a:spcBef>
                <a:spcPts val="240"/>
              </a:spcBef>
              <a:spcAft>
                <a:spcPts val="0"/>
              </a:spcAft>
              <a:buSzPts val="780"/>
              <a:buNone/>
              <a:defRPr sz="1200" b="1"/>
            </a:lvl4pPr>
            <a:lvl5pPr marL="2286000" lvl="4" indent="-228600" algn="l">
              <a:lnSpc>
                <a:spcPct val="100000"/>
              </a:lnSpc>
              <a:spcBef>
                <a:spcPts val="240"/>
              </a:spcBef>
              <a:spcAft>
                <a:spcPts val="0"/>
              </a:spcAft>
              <a:buSzPts val="780"/>
              <a:buNone/>
              <a:defRPr sz="1200" b="1"/>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
        <p:nvSpPr>
          <p:cNvPr id="42" name="Google Shape;42;p9"/>
          <p:cNvSpPr txBox="1">
            <a:spLocks noGrp="1"/>
          </p:cNvSpPr>
          <p:nvPr>
            <p:ph type="body" idx="2"/>
          </p:nvPr>
        </p:nvSpPr>
        <p:spPr>
          <a:xfrm>
            <a:off x="4645027" y="1394820"/>
            <a:ext cx="4041775" cy="491132"/>
          </a:xfrm>
          <a:prstGeom prst="rect">
            <a:avLst/>
          </a:prstGeom>
          <a:noFill/>
          <a:ln>
            <a:noFill/>
          </a:ln>
        </p:spPr>
        <p:txBody>
          <a:bodyPr spcFirstLastPara="1" wrap="square" lIns="45700" tIns="0" rIns="45700" bIns="0" anchor="ctr" anchorCtr="0">
            <a:normAutofit/>
          </a:bodyPr>
          <a:lstStyle>
            <a:lvl1pPr marL="457200" lvl="0" indent="-228600" algn="l">
              <a:lnSpc>
                <a:spcPct val="100000"/>
              </a:lnSpc>
              <a:spcBef>
                <a:spcPts val="480"/>
              </a:spcBef>
              <a:spcAft>
                <a:spcPts val="0"/>
              </a:spcAft>
              <a:buSzPts val="2400"/>
              <a:buNone/>
              <a:defRPr sz="2400" b="1" cap="none">
                <a:solidFill>
                  <a:schemeClr val="dk2"/>
                </a:solidFill>
              </a:defRPr>
            </a:lvl1pPr>
            <a:lvl2pPr marL="914400" lvl="1" indent="-228600" algn="l">
              <a:lnSpc>
                <a:spcPct val="100000"/>
              </a:lnSpc>
              <a:spcBef>
                <a:spcPts val="300"/>
              </a:spcBef>
              <a:spcAft>
                <a:spcPts val="0"/>
              </a:spcAft>
              <a:buSzPts val="1275"/>
              <a:buNone/>
              <a:defRPr sz="1500" b="1"/>
            </a:lvl2pPr>
            <a:lvl3pPr marL="1371600" lvl="2" indent="-228600" algn="l">
              <a:lnSpc>
                <a:spcPct val="100000"/>
              </a:lnSpc>
              <a:spcBef>
                <a:spcPts val="270"/>
              </a:spcBef>
              <a:spcAft>
                <a:spcPts val="0"/>
              </a:spcAft>
              <a:buSzPts val="945"/>
              <a:buNone/>
              <a:defRPr sz="1350" b="1"/>
            </a:lvl3pPr>
            <a:lvl4pPr marL="1828800" lvl="3" indent="-228600" algn="l">
              <a:lnSpc>
                <a:spcPct val="100000"/>
              </a:lnSpc>
              <a:spcBef>
                <a:spcPts val="240"/>
              </a:spcBef>
              <a:spcAft>
                <a:spcPts val="0"/>
              </a:spcAft>
              <a:buSzPts val="780"/>
              <a:buNone/>
              <a:defRPr sz="1200" b="1"/>
            </a:lvl4pPr>
            <a:lvl5pPr marL="2286000" lvl="4" indent="-228600" algn="l">
              <a:lnSpc>
                <a:spcPct val="100000"/>
              </a:lnSpc>
              <a:spcBef>
                <a:spcPts val="240"/>
              </a:spcBef>
              <a:spcAft>
                <a:spcPts val="0"/>
              </a:spcAft>
              <a:buSzPts val="780"/>
              <a:buNone/>
              <a:defRPr sz="1200" b="1"/>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
        <p:nvSpPr>
          <p:cNvPr id="43" name="Google Shape;43;p9"/>
          <p:cNvSpPr txBox="1">
            <a:spLocks noGrp="1"/>
          </p:cNvSpPr>
          <p:nvPr>
            <p:ph type="body" idx="3"/>
          </p:nvPr>
        </p:nvSpPr>
        <p:spPr>
          <a:xfrm>
            <a:off x="457200" y="1974760"/>
            <a:ext cx="4040188" cy="2795480"/>
          </a:xfrm>
          <a:prstGeom prst="rect">
            <a:avLst/>
          </a:prstGeom>
          <a:noFill/>
          <a:ln>
            <a:noFill/>
          </a:ln>
        </p:spPr>
        <p:txBody>
          <a:bodyPr spcFirstLastPara="1" wrap="square" lIns="91425" tIns="0" rIns="91425" bIns="45700" anchor="t" anchorCtr="0">
            <a:normAutofit/>
          </a:bodyPr>
          <a:lstStyle>
            <a:lvl1pPr marL="457200" lvl="0" indent="-342900" algn="l">
              <a:lnSpc>
                <a:spcPct val="100000"/>
              </a:lnSpc>
              <a:spcBef>
                <a:spcPts val="360"/>
              </a:spcBef>
              <a:spcAft>
                <a:spcPts val="0"/>
              </a:spcAft>
              <a:buClr>
                <a:schemeClr val="dk1"/>
              </a:buClr>
              <a:buSzPts val="1800"/>
              <a:buChar char="•"/>
              <a:defRPr sz="1800"/>
            </a:lvl1pPr>
            <a:lvl2pPr marL="914400" lvl="1" indent="-323850" algn="l">
              <a:lnSpc>
                <a:spcPct val="100000"/>
              </a:lnSpc>
              <a:spcBef>
                <a:spcPts val="300"/>
              </a:spcBef>
              <a:spcAft>
                <a:spcPts val="0"/>
              </a:spcAft>
              <a:buSzPts val="1500"/>
              <a:buFont typeface="Arial"/>
              <a:buChar char="•"/>
              <a:defRPr sz="1500"/>
            </a:lvl2pPr>
            <a:lvl3pPr marL="1371600" lvl="2" indent="-314325" algn="l">
              <a:lnSpc>
                <a:spcPct val="100000"/>
              </a:lnSpc>
              <a:spcBef>
                <a:spcPts val="270"/>
              </a:spcBef>
              <a:spcAft>
                <a:spcPts val="0"/>
              </a:spcAft>
              <a:buSzPts val="1350"/>
              <a:buFont typeface="Arial"/>
              <a:buChar char="•"/>
              <a:defRPr sz="1350"/>
            </a:lvl3pPr>
            <a:lvl4pPr marL="1828800" lvl="3" indent="-304800" algn="l">
              <a:lnSpc>
                <a:spcPct val="100000"/>
              </a:lnSpc>
              <a:spcBef>
                <a:spcPts val="240"/>
              </a:spcBef>
              <a:spcAft>
                <a:spcPts val="0"/>
              </a:spcAft>
              <a:buSzPts val="1200"/>
              <a:buFont typeface="Arial"/>
              <a:buChar char="•"/>
              <a:defRPr sz="1200"/>
            </a:lvl4pPr>
            <a:lvl5pPr marL="2286000" lvl="4" indent="-304800" algn="l">
              <a:lnSpc>
                <a:spcPct val="100000"/>
              </a:lnSpc>
              <a:spcBef>
                <a:spcPts val="240"/>
              </a:spcBef>
              <a:spcAft>
                <a:spcPts val="0"/>
              </a:spcAft>
              <a:buSzPts val="1200"/>
              <a:buFont typeface="Arial"/>
              <a:buChar char="•"/>
              <a:defRPr sz="120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
        <p:nvSpPr>
          <p:cNvPr id="44" name="Google Shape;44;p9"/>
          <p:cNvSpPr txBox="1">
            <a:spLocks noGrp="1"/>
          </p:cNvSpPr>
          <p:nvPr>
            <p:ph type="body" idx="4"/>
          </p:nvPr>
        </p:nvSpPr>
        <p:spPr>
          <a:xfrm>
            <a:off x="4649788" y="1974760"/>
            <a:ext cx="4040188" cy="2795481"/>
          </a:xfrm>
          <a:prstGeom prst="rect">
            <a:avLst/>
          </a:prstGeom>
          <a:noFill/>
          <a:ln>
            <a:noFill/>
          </a:ln>
        </p:spPr>
        <p:txBody>
          <a:bodyPr spcFirstLastPara="1" wrap="square" lIns="91425" tIns="0" rIns="91425" bIns="45700" anchor="t" anchorCtr="0">
            <a:normAutofit/>
          </a:bodyPr>
          <a:lstStyle>
            <a:lvl1pPr marL="457200" lvl="0" indent="-342900" algn="l">
              <a:lnSpc>
                <a:spcPct val="100000"/>
              </a:lnSpc>
              <a:spcBef>
                <a:spcPts val="360"/>
              </a:spcBef>
              <a:spcAft>
                <a:spcPts val="0"/>
              </a:spcAft>
              <a:buClr>
                <a:schemeClr val="dk1"/>
              </a:buClr>
              <a:buSzPts val="1800"/>
              <a:buChar char="•"/>
              <a:defRPr sz="1800"/>
            </a:lvl1pPr>
            <a:lvl2pPr marL="914400" lvl="1" indent="-323850" algn="l">
              <a:lnSpc>
                <a:spcPct val="100000"/>
              </a:lnSpc>
              <a:spcBef>
                <a:spcPts val="300"/>
              </a:spcBef>
              <a:spcAft>
                <a:spcPts val="0"/>
              </a:spcAft>
              <a:buSzPts val="1500"/>
              <a:buFont typeface="Arial"/>
              <a:buChar char="•"/>
              <a:defRPr sz="1500"/>
            </a:lvl2pPr>
            <a:lvl3pPr marL="1371600" lvl="2" indent="-314325" algn="l">
              <a:lnSpc>
                <a:spcPct val="100000"/>
              </a:lnSpc>
              <a:spcBef>
                <a:spcPts val="270"/>
              </a:spcBef>
              <a:spcAft>
                <a:spcPts val="0"/>
              </a:spcAft>
              <a:buSzPts val="1350"/>
              <a:buFont typeface="Arial"/>
              <a:buChar char="•"/>
              <a:defRPr sz="1350"/>
            </a:lvl3pPr>
            <a:lvl4pPr marL="1828800" lvl="3" indent="-304800" algn="l">
              <a:lnSpc>
                <a:spcPct val="100000"/>
              </a:lnSpc>
              <a:spcBef>
                <a:spcPts val="240"/>
              </a:spcBef>
              <a:spcAft>
                <a:spcPts val="0"/>
              </a:spcAft>
              <a:buSzPts val="1200"/>
              <a:buFont typeface="Arial"/>
              <a:buChar char="•"/>
              <a:defRPr sz="1200"/>
            </a:lvl4pPr>
            <a:lvl5pPr marL="2286000" lvl="4" indent="-304800" algn="l">
              <a:lnSpc>
                <a:spcPct val="100000"/>
              </a:lnSpc>
              <a:spcBef>
                <a:spcPts val="240"/>
              </a:spcBef>
              <a:spcAft>
                <a:spcPts val="0"/>
              </a:spcAft>
              <a:buSzPts val="1200"/>
              <a:buFont typeface="Arial"/>
              <a:buChar char="•"/>
              <a:defRPr sz="120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45" name="Google Shape;45;p9" descr="A picture containing text, sign, vector graphics&#10;&#10;Description automatically generated"/>
          <p:cNvPicPr preferRelativeResize="0"/>
          <p:nvPr/>
        </p:nvPicPr>
        <p:blipFill rotWithShape="1">
          <a:blip r:embed="rId2">
            <a:alphaModFix/>
          </a:blip>
          <a:srcRect/>
          <a:stretch/>
        </p:blipFill>
        <p:spPr>
          <a:xfrm>
            <a:off x="8112101" y="4099483"/>
            <a:ext cx="901143" cy="873034"/>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ontent with Graphic">
  <p:cSld name="Content with Graphic">
    <p:spTree>
      <p:nvGrpSpPr>
        <p:cNvPr id="1" name="Shape 46"/>
        <p:cNvGrpSpPr/>
        <p:nvPr/>
      </p:nvGrpSpPr>
      <p:grpSpPr>
        <a:xfrm>
          <a:off x="0" y="0"/>
          <a:ext cx="0" cy="0"/>
          <a:chOff x="0" y="0"/>
          <a:chExt cx="0" cy="0"/>
        </a:xfrm>
      </p:grpSpPr>
      <p:sp>
        <p:nvSpPr>
          <p:cNvPr id="47" name="Google Shape;47;p10"/>
          <p:cNvSpPr txBox="1">
            <a:spLocks noGrp="1"/>
          </p:cNvSpPr>
          <p:nvPr>
            <p:ph type="body" idx="1"/>
          </p:nvPr>
        </p:nvSpPr>
        <p:spPr>
          <a:xfrm>
            <a:off x="3581400" y="1330012"/>
            <a:ext cx="5111750" cy="3257550"/>
          </a:xfrm>
          <a:prstGeom prst="rect">
            <a:avLst/>
          </a:prstGeom>
          <a:noFill/>
          <a:ln>
            <a:noFill/>
          </a:ln>
        </p:spPr>
        <p:txBody>
          <a:bodyPr spcFirstLastPara="1" wrap="square" lIns="91425" tIns="0" rIns="91425" bIns="45700" anchor="t" anchorCtr="0">
            <a:normAutofit/>
          </a:bodyPr>
          <a:lstStyle>
            <a:lvl1pPr marL="457200" lvl="0" indent="-228600" algn="l">
              <a:lnSpc>
                <a:spcPct val="100000"/>
              </a:lnSpc>
              <a:spcBef>
                <a:spcPts val="420"/>
              </a:spcBef>
              <a:spcAft>
                <a:spcPts val="0"/>
              </a:spcAft>
              <a:buClr>
                <a:schemeClr val="dk1"/>
              </a:buClr>
              <a:buSzPts val="2100"/>
              <a:buNone/>
              <a:defRPr sz="2100"/>
            </a:lvl1pPr>
            <a:lvl2pPr marL="914400" lvl="1" indent="-333883" algn="l">
              <a:lnSpc>
                <a:spcPct val="100000"/>
              </a:lnSpc>
              <a:spcBef>
                <a:spcPts val="390"/>
              </a:spcBef>
              <a:spcAft>
                <a:spcPts val="0"/>
              </a:spcAft>
              <a:buSzPts val="1658"/>
              <a:buChar char="⚫"/>
              <a:defRPr sz="1950"/>
            </a:lvl2pPr>
            <a:lvl3pPr marL="1371600" lvl="2" indent="-308610" algn="l">
              <a:lnSpc>
                <a:spcPct val="100000"/>
              </a:lnSpc>
              <a:spcBef>
                <a:spcPts val="360"/>
              </a:spcBef>
              <a:spcAft>
                <a:spcPts val="0"/>
              </a:spcAft>
              <a:buSzPts val="1260"/>
              <a:buChar char="⚫"/>
              <a:defRPr sz="1800"/>
            </a:lvl3pPr>
            <a:lvl4pPr marL="1828800" lvl="3" indent="-290512" algn="l">
              <a:lnSpc>
                <a:spcPct val="100000"/>
              </a:lnSpc>
              <a:spcBef>
                <a:spcPts val="300"/>
              </a:spcBef>
              <a:spcAft>
                <a:spcPts val="0"/>
              </a:spcAft>
              <a:buSzPts val="975"/>
              <a:buChar char="⚫"/>
              <a:defRPr sz="1500"/>
            </a:lvl4pPr>
            <a:lvl5pPr marL="2286000" lvl="4" indent="-284289" algn="l">
              <a:lnSpc>
                <a:spcPct val="100000"/>
              </a:lnSpc>
              <a:spcBef>
                <a:spcPts val="270"/>
              </a:spcBef>
              <a:spcAft>
                <a:spcPts val="0"/>
              </a:spcAft>
              <a:buSzPts val="877"/>
              <a:buChar char="⚫"/>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
        <p:nvSpPr>
          <p:cNvPr id="48" name="Google Shape;48;p10"/>
          <p:cNvSpPr txBox="1">
            <a:spLocks noGrp="1"/>
          </p:cNvSpPr>
          <p:nvPr>
            <p:ph type="body" idx="2"/>
          </p:nvPr>
        </p:nvSpPr>
        <p:spPr>
          <a:xfrm>
            <a:off x="450850" y="1330012"/>
            <a:ext cx="3124200" cy="3257550"/>
          </a:xfrm>
          <a:prstGeom prst="rect">
            <a:avLst/>
          </a:prstGeom>
          <a:noFill/>
          <a:ln>
            <a:noFill/>
          </a:ln>
        </p:spPr>
        <p:txBody>
          <a:bodyPr spcFirstLastPara="1" wrap="square" lIns="91425" tIns="0" rIns="91425" bIns="45700" anchor="t" anchorCtr="0">
            <a:normAutofit/>
          </a:bodyPr>
          <a:lstStyle>
            <a:lvl1pPr marL="457200" lvl="0" indent="-342900" algn="l">
              <a:lnSpc>
                <a:spcPct val="100000"/>
              </a:lnSpc>
              <a:spcBef>
                <a:spcPts val="360"/>
              </a:spcBef>
              <a:spcAft>
                <a:spcPts val="0"/>
              </a:spcAft>
              <a:buClr>
                <a:schemeClr val="dk1"/>
              </a:buClr>
              <a:buSzPts val="1800"/>
              <a:buChar char="•"/>
              <a:defRPr sz="1800"/>
            </a:lvl1pPr>
            <a:lvl2pPr marL="914400" lvl="1" indent="-330200" algn="l">
              <a:lnSpc>
                <a:spcPct val="100000"/>
              </a:lnSpc>
              <a:spcBef>
                <a:spcPts val="320"/>
              </a:spcBef>
              <a:spcAft>
                <a:spcPts val="0"/>
              </a:spcAft>
              <a:buSzPts val="1600"/>
              <a:buFont typeface="Arial"/>
              <a:buChar char="•"/>
              <a:defRPr sz="1600"/>
            </a:lvl2pPr>
            <a:lvl3pPr marL="1371600" lvl="2" indent="-317500" algn="l">
              <a:lnSpc>
                <a:spcPct val="100000"/>
              </a:lnSpc>
              <a:spcBef>
                <a:spcPts val="280"/>
              </a:spcBef>
              <a:spcAft>
                <a:spcPts val="0"/>
              </a:spcAft>
              <a:buSzPts val="1400"/>
              <a:buFont typeface="Arial"/>
              <a:buChar char="•"/>
              <a:defRPr sz="1400"/>
            </a:lvl3pPr>
            <a:lvl4pPr marL="1828800" lvl="3" indent="-311150" algn="l">
              <a:lnSpc>
                <a:spcPct val="100000"/>
              </a:lnSpc>
              <a:spcBef>
                <a:spcPts val="260"/>
              </a:spcBef>
              <a:spcAft>
                <a:spcPts val="0"/>
              </a:spcAft>
              <a:buSzPts val="1300"/>
              <a:buFont typeface="Arial"/>
              <a:buChar char="•"/>
              <a:defRPr sz="1300"/>
            </a:lvl4pPr>
            <a:lvl5pPr marL="2286000" lvl="4" indent="-304800" algn="l">
              <a:lnSpc>
                <a:spcPct val="100000"/>
              </a:lnSpc>
              <a:spcBef>
                <a:spcPts val="240"/>
              </a:spcBef>
              <a:spcAft>
                <a:spcPts val="0"/>
              </a:spcAft>
              <a:buSzPts val="1200"/>
              <a:buFont typeface="Arial"/>
              <a:buChar char="•"/>
              <a:defRPr sz="120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
        <p:nvSpPr>
          <p:cNvPr id="49" name="Google Shape;49;p10"/>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pic>
        <p:nvPicPr>
          <p:cNvPr id="50" name="Google Shape;50;p10" descr="A picture containing text, vector graphics&#10;&#10;Description automatically generated"/>
          <p:cNvPicPr preferRelativeResize="0"/>
          <p:nvPr/>
        </p:nvPicPr>
        <p:blipFill rotWithShape="1">
          <a:blip r:embed="rId2">
            <a:alphaModFix/>
          </a:blip>
          <a:srcRect/>
          <a:stretch/>
        </p:blipFill>
        <p:spPr>
          <a:xfrm>
            <a:off x="7781206" y="3769111"/>
            <a:ext cx="1217131" cy="157511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D8D8D8"/>
            </a:gs>
          </a:gsLst>
          <a:lin ang="5640000" scaled="0"/>
        </a:gra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57200" y="528066"/>
            <a:ext cx="8229600" cy="857250"/>
          </a:xfrm>
          <a:prstGeom prst="rect">
            <a:avLst/>
          </a:prstGeom>
          <a:noFill/>
          <a:ln>
            <a:noFill/>
          </a:ln>
        </p:spPr>
        <p:txBody>
          <a:bodyPr spcFirstLastPara="1" wrap="square" lIns="0" tIns="45700" rIns="0" bIns="0" anchor="b" anchorCtr="0">
            <a:normAutofit/>
          </a:bodyPr>
          <a:lstStyle>
            <a:lvl1pPr marR="0" lvl="0" algn="l" rtl="0">
              <a:lnSpc>
                <a:spcPct val="100000"/>
              </a:lnSpc>
              <a:spcBef>
                <a:spcPts val="0"/>
              </a:spcBef>
              <a:spcAft>
                <a:spcPts val="0"/>
              </a:spcAft>
              <a:buClr>
                <a:schemeClr val="accent4"/>
              </a:buClr>
              <a:buSzPts val="3600"/>
              <a:buFont typeface="Calibri"/>
              <a:buNone/>
              <a:defRPr sz="3600" b="0" i="0" u="none" strike="noStrike" cap="none">
                <a:solidFill>
                  <a:schemeClr val="accent4"/>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1"/>
          <p:cNvSpPr txBox="1">
            <a:spLocks noGrp="1"/>
          </p:cNvSpPr>
          <p:nvPr>
            <p:ph type="body" idx="1"/>
          </p:nvPr>
        </p:nvSpPr>
        <p:spPr>
          <a:xfrm>
            <a:off x="457200" y="1451610"/>
            <a:ext cx="8229600" cy="3291840"/>
          </a:xfrm>
          <a:prstGeom prst="rect">
            <a:avLst/>
          </a:prstGeom>
          <a:noFill/>
          <a:ln>
            <a:noFill/>
          </a:ln>
        </p:spPr>
        <p:txBody>
          <a:bodyPr spcFirstLastPara="1" wrap="square" lIns="91425" tIns="45700" rIns="91425" bIns="45700" anchor="t" anchorCtr="0">
            <a:normAutofit/>
          </a:bodyPr>
          <a:lstStyle>
            <a:lvl1pPr marL="457200" marR="0" lvl="0" indent="-393700" algn="l" rtl="0">
              <a:lnSpc>
                <a:spcPct val="100000"/>
              </a:lnSpc>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L="914400" marR="0" lvl="1" indent="-325755" algn="l" rtl="0">
              <a:lnSpc>
                <a:spcPct val="100000"/>
              </a:lnSpc>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L="1371600" marR="0" lvl="2" indent="-298640" algn="l" rtl="0">
              <a:lnSpc>
                <a:spcPct val="100000"/>
              </a:lnSpc>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L="1828800" marR="0" lvl="3" indent="-290512" algn="l" rtl="0">
              <a:lnSpc>
                <a:spcPct val="100000"/>
              </a:lnSpc>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L="2286000" marR="0" lvl="4" indent="-290512" algn="l" rtl="0">
              <a:lnSpc>
                <a:spcPct val="100000"/>
              </a:lnSpc>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L="2743200" marR="0" lvl="5" indent="-297179" algn="l" rtl="0">
              <a:lnSpc>
                <a:spcPct val="100000"/>
              </a:lnSpc>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L="3200400" marR="0" lvl="6" indent="-289560" algn="l" rtl="0">
              <a:lnSpc>
                <a:spcPct val="100000"/>
              </a:lnSpc>
              <a:spcBef>
                <a:spcPts val="240"/>
              </a:spcBef>
              <a:spcAft>
                <a:spcPts val="0"/>
              </a:spcAft>
              <a:buClr>
                <a:schemeClr val="accent6"/>
              </a:buClr>
              <a:buSzPts val="960"/>
              <a:buFont typeface="Noto Sans Symbols"/>
              <a:buChar char="⚫"/>
              <a:defRPr sz="1200" b="0" i="0" u="none" strike="noStrike" cap="none">
                <a:solidFill>
                  <a:schemeClr val="dk1"/>
                </a:solidFill>
                <a:latin typeface="Calibri"/>
                <a:ea typeface="Calibri"/>
                <a:cs typeface="Calibri"/>
                <a:sym typeface="Calibri"/>
              </a:defRPr>
            </a:lvl7pPr>
            <a:lvl8pPr marL="3657600" marR="0" lvl="7" indent="-304800" algn="l" rtl="0">
              <a:lnSpc>
                <a:spcPct val="100000"/>
              </a:lnSpc>
              <a:spcBef>
                <a:spcPts val="240"/>
              </a:spcBef>
              <a:spcAft>
                <a:spcPts val="0"/>
              </a:spcAft>
              <a:buClr>
                <a:schemeClr val="dk2"/>
              </a:buClr>
              <a:buSzPts val="1200"/>
              <a:buFont typeface="Calibri"/>
              <a:buChar char="•"/>
              <a:defRPr sz="1200" b="0" i="0" u="none" strike="noStrike" cap="none">
                <a:solidFill>
                  <a:schemeClr val="dk1"/>
                </a:solidFill>
                <a:latin typeface="Calibri"/>
                <a:ea typeface="Calibri"/>
                <a:cs typeface="Calibri"/>
                <a:sym typeface="Calibri"/>
              </a:defRPr>
            </a:lvl8pPr>
            <a:lvl9pPr marL="4114800" marR="0" lvl="8" indent="-295275" algn="l" rtl="0">
              <a:lnSpc>
                <a:spcPct val="100000"/>
              </a:lnSpc>
              <a:spcBef>
                <a:spcPts val="210"/>
              </a:spcBef>
              <a:spcAft>
                <a:spcPts val="0"/>
              </a:spcAft>
              <a:buClr>
                <a:schemeClr val="dk2"/>
              </a:buClr>
              <a:buSzPts val="1050"/>
              <a:buFont typeface="Calibri"/>
              <a:buChar char="•"/>
              <a:defRPr sz="105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Lst>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hyperlink" Target="http://www.youtube.com/watch?v=aZUrlFY84Kw" TargetMode="External"/><Relationship Id="rId2" Type="http://schemas.openxmlformats.org/officeDocument/2006/relationships/notesSlide" Target="../notesSlides/notesSlide12.xml"/><Relationship Id="rId1" Type="http://schemas.openxmlformats.org/officeDocument/2006/relationships/slideLayout" Target="../slideLayouts/slideLayout11.xml"/><Relationship Id="rId4" Type="http://schemas.openxmlformats.org/officeDocument/2006/relationships/image" Target="../media/image8.jp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hyperlink" Target="http://www.youtube.com/watch?v=X3JrQ6sHZ8c" TargetMode="External"/><Relationship Id="rId2" Type="http://schemas.openxmlformats.org/officeDocument/2006/relationships/notesSlide" Target="../notesSlides/notesSlide9.xml"/><Relationship Id="rId1" Type="http://schemas.openxmlformats.org/officeDocument/2006/relationships/slideLayout" Target="../slideLayouts/slideLayout11.xml"/><Relationship Id="rId4" Type="http://schemas.openxmlformats.org/officeDocument/2006/relationships/image" Target="../media/image6.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25"/>
          <p:cNvSpPr txBox="1">
            <a:spLocks noGrp="1"/>
          </p:cNvSpPr>
          <p:nvPr>
            <p:ph type="body" idx="1"/>
          </p:nvPr>
        </p:nvSpPr>
        <p:spPr>
          <a:xfrm>
            <a:off x="457200" y="1104399"/>
            <a:ext cx="7085023" cy="3193282"/>
          </a:xfrm>
          <a:prstGeom prst="rect">
            <a:avLst/>
          </a:prstGeom>
        </p:spPr>
        <p:txBody>
          <a:bodyPr spcFirstLastPara="1" wrap="square" lIns="91425" tIns="45700" rIns="91425" bIns="45700" anchor="t" anchorCtr="0">
            <a:noAutofit/>
          </a:bodyPr>
          <a:lstStyle/>
          <a:p>
            <a:pPr marL="457200" lvl="0" indent="-393700" algn="l" rtl="0">
              <a:lnSpc>
                <a:spcPct val="115000"/>
              </a:lnSpc>
              <a:spcBef>
                <a:spcPts val="520"/>
              </a:spcBef>
              <a:spcAft>
                <a:spcPts val="0"/>
              </a:spcAft>
              <a:buClr>
                <a:schemeClr val="accent6"/>
              </a:buClr>
              <a:buSzPct val="100000"/>
              <a:buChar char="•"/>
            </a:pPr>
            <a:r>
              <a:rPr lang="en-US" b="1" dirty="0"/>
              <a:t>Authority. </a:t>
            </a:r>
            <a:r>
              <a:rPr lang="en-US" dirty="0"/>
              <a:t>Is the author listed, and if so, what are their qualifications?</a:t>
            </a:r>
            <a:endParaRPr dirty="0"/>
          </a:p>
          <a:p>
            <a:pPr marL="457200" lvl="0" indent="-393700" algn="l" rtl="0">
              <a:lnSpc>
                <a:spcPct val="115000"/>
              </a:lnSpc>
              <a:spcBef>
                <a:spcPts val="0"/>
              </a:spcBef>
              <a:spcAft>
                <a:spcPts val="0"/>
              </a:spcAft>
              <a:buClr>
                <a:schemeClr val="accent6"/>
              </a:buClr>
              <a:buSzPct val="100000"/>
              <a:buChar char="•"/>
            </a:pPr>
            <a:r>
              <a:rPr lang="en-US" b="1" dirty="0"/>
              <a:t>Currency. </a:t>
            </a:r>
            <a:r>
              <a:rPr lang="en-US" dirty="0"/>
              <a:t>How current is the source?</a:t>
            </a:r>
            <a:endParaRPr dirty="0"/>
          </a:p>
          <a:p>
            <a:pPr marL="457200" lvl="0" indent="-393700" algn="l" rtl="0">
              <a:lnSpc>
                <a:spcPct val="115000"/>
              </a:lnSpc>
              <a:spcBef>
                <a:spcPts val="0"/>
              </a:spcBef>
              <a:spcAft>
                <a:spcPts val="0"/>
              </a:spcAft>
              <a:buClr>
                <a:schemeClr val="accent6"/>
              </a:buClr>
              <a:buSzPct val="100000"/>
              <a:buChar char="•"/>
            </a:pPr>
            <a:r>
              <a:rPr lang="en-US" b="1" dirty="0"/>
              <a:t>Leaning. </a:t>
            </a:r>
            <a:r>
              <a:rPr lang="en-US" dirty="0"/>
              <a:t>What is the author’s leaning? Is the  information presented objectively?</a:t>
            </a:r>
            <a:endParaRPr dirty="0"/>
          </a:p>
          <a:p>
            <a:pPr marL="457200" lvl="0" indent="-393700" algn="l" rtl="0">
              <a:lnSpc>
                <a:spcPct val="115000"/>
              </a:lnSpc>
              <a:spcBef>
                <a:spcPts val="0"/>
              </a:spcBef>
              <a:spcAft>
                <a:spcPts val="0"/>
              </a:spcAft>
              <a:buClr>
                <a:schemeClr val="accent6"/>
              </a:buClr>
              <a:buSzPct val="100000"/>
              <a:buChar char="•"/>
            </a:pPr>
            <a:r>
              <a:rPr lang="en-US" b="1" dirty="0"/>
              <a:t>Accuracy. </a:t>
            </a:r>
            <a:r>
              <a:rPr lang="en-US" dirty="0"/>
              <a:t>Is the source accurate?</a:t>
            </a:r>
            <a:endParaRPr dirty="0"/>
          </a:p>
          <a:p>
            <a:pPr marL="457200" lvl="0" indent="-393700" algn="l" rtl="0">
              <a:lnSpc>
                <a:spcPct val="115000"/>
              </a:lnSpc>
              <a:spcBef>
                <a:spcPts val="0"/>
              </a:spcBef>
              <a:spcAft>
                <a:spcPts val="0"/>
              </a:spcAft>
              <a:buClr>
                <a:schemeClr val="accent6"/>
              </a:buClr>
              <a:buSzPct val="100000"/>
              <a:buChar char="•"/>
            </a:pPr>
            <a:r>
              <a:rPr lang="en-US" b="1" dirty="0"/>
              <a:t>Purpose. </a:t>
            </a:r>
            <a:r>
              <a:rPr lang="en-US" dirty="0"/>
              <a:t>What is the purpose of the source?</a:t>
            </a:r>
            <a:endParaRPr dirty="0"/>
          </a:p>
        </p:txBody>
      </p:sp>
      <p:sp>
        <p:nvSpPr>
          <p:cNvPr id="128" name="Google Shape;128;p25"/>
          <p:cNvSpPr txBox="1">
            <a:spLocks noGrp="1"/>
          </p:cNvSpPr>
          <p:nvPr>
            <p:ph type="title"/>
          </p:nvPr>
        </p:nvSpPr>
        <p:spPr>
          <a:xfrm>
            <a:off x="457200" y="119075"/>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dirty="0"/>
              <a:t>A-CLAP</a:t>
            </a:r>
            <a:endParaRPr dirty="0"/>
          </a:p>
        </p:txBody>
      </p:sp>
      <p:pic>
        <p:nvPicPr>
          <p:cNvPr id="129" name="Google Shape;129;p25"/>
          <p:cNvPicPr preferRelativeResize="0"/>
          <p:nvPr/>
        </p:nvPicPr>
        <p:blipFill>
          <a:blip r:embed="rId3">
            <a:alphaModFix/>
          </a:blip>
          <a:stretch>
            <a:fillRect/>
          </a:stretch>
        </p:blipFill>
        <p:spPr>
          <a:xfrm>
            <a:off x="7358748" y="119075"/>
            <a:ext cx="1602602" cy="1190275"/>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Google Shape;134;p26"/>
          <p:cNvSpPr txBox="1">
            <a:spLocks noGrp="1"/>
          </p:cNvSpPr>
          <p:nvPr>
            <p:ph type="body" idx="1"/>
          </p:nvPr>
        </p:nvSpPr>
        <p:spPr>
          <a:xfrm>
            <a:off x="457200" y="1072869"/>
            <a:ext cx="8567530" cy="3434100"/>
          </a:xfrm>
          <a:prstGeom prst="rect">
            <a:avLst/>
          </a:prstGeom>
        </p:spPr>
        <p:txBody>
          <a:bodyPr spcFirstLastPara="1" wrap="square" lIns="91425" tIns="45700" rIns="91425" bIns="45700" anchor="t" anchorCtr="0">
            <a:noAutofit/>
          </a:bodyPr>
          <a:lstStyle/>
          <a:p>
            <a:pPr marL="0" lvl="0" indent="0" algn="l" rtl="0">
              <a:spcBef>
                <a:spcPts val="520"/>
              </a:spcBef>
              <a:spcAft>
                <a:spcPts val="0"/>
              </a:spcAft>
              <a:buNone/>
            </a:pPr>
            <a:r>
              <a:rPr lang="en-US" dirty="0"/>
              <a:t>As you go through the library, look for the following resources:</a:t>
            </a:r>
            <a:endParaRPr dirty="0"/>
          </a:p>
          <a:p>
            <a:pPr marL="457200" lvl="0" indent="-393700" algn="l" rtl="0">
              <a:spcBef>
                <a:spcPts val="520"/>
              </a:spcBef>
              <a:spcAft>
                <a:spcPts val="0"/>
              </a:spcAft>
              <a:buClr>
                <a:schemeClr val="accent6"/>
              </a:buClr>
              <a:buSzPts val="2600"/>
              <a:buChar char="•"/>
            </a:pPr>
            <a:r>
              <a:rPr lang="en-US" dirty="0"/>
              <a:t>3-5 printed resources (at least one of each below)</a:t>
            </a:r>
            <a:endParaRPr dirty="0"/>
          </a:p>
          <a:p>
            <a:pPr lvl="1" algn="l" rtl="0">
              <a:spcBef>
                <a:spcPts val="0"/>
              </a:spcBef>
              <a:spcAft>
                <a:spcPts val="0"/>
              </a:spcAft>
              <a:buSzPts val="2000"/>
              <a:buFont typeface="Wingdings" panose="05000000000000000000" pitchFamily="2" charset="2"/>
              <a:buChar char="§"/>
            </a:pPr>
            <a:r>
              <a:rPr lang="en-US" sz="2600" dirty="0"/>
              <a:t>Books</a:t>
            </a:r>
            <a:endParaRPr sz="2600" dirty="0"/>
          </a:p>
          <a:p>
            <a:pPr lvl="1" algn="l" rtl="0">
              <a:spcBef>
                <a:spcPts val="0"/>
              </a:spcBef>
              <a:spcAft>
                <a:spcPts val="0"/>
              </a:spcAft>
              <a:buSzPts val="2000"/>
              <a:buFont typeface="Wingdings" panose="05000000000000000000" pitchFamily="2" charset="2"/>
              <a:buChar char="§"/>
            </a:pPr>
            <a:r>
              <a:rPr lang="en-US" sz="2600" dirty="0"/>
              <a:t>Magazines</a:t>
            </a:r>
            <a:endParaRPr sz="2600" dirty="0"/>
          </a:p>
          <a:p>
            <a:pPr lvl="1" algn="l" rtl="0">
              <a:spcBef>
                <a:spcPts val="0"/>
              </a:spcBef>
              <a:spcAft>
                <a:spcPts val="0"/>
              </a:spcAft>
              <a:buSzPts val="2000"/>
              <a:buFont typeface="Wingdings" panose="05000000000000000000" pitchFamily="2" charset="2"/>
              <a:buChar char="§"/>
            </a:pPr>
            <a:r>
              <a:rPr lang="en-US" sz="2600" dirty="0"/>
              <a:t>Newspaper Articles</a:t>
            </a:r>
            <a:endParaRPr sz="2600" dirty="0"/>
          </a:p>
          <a:p>
            <a:pPr marL="457200" lvl="0" indent="-393700" algn="l" rtl="0">
              <a:spcBef>
                <a:spcPts val="0"/>
              </a:spcBef>
              <a:spcAft>
                <a:spcPts val="0"/>
              </a:spcAft>
              <a:buClr>
                <a:schemeClr val="accent6"/>
              </a:buClr>
              <a:buSzPts val="2600"/>
              <a:buChar char="•"/>
            </a:pPr>
            <a:r>
              <a:rPr lang="en-US" dirty="0"/>
              <a:t>1-2 digital resources</a:t>
            </a:r>
            <a:endParaRPr dirty="0"/>
          </a:p>
          <a:p>
            <a:pPr lvl="1" algn="l" rtl="0">
              <a:spcBef>
                <a:spcPts val="0"/>
              </a:spcBef>
              <a:spcAft>
                <a:spcPts val="0"/>
              </a:spcAft>
              <a:buSzPts val="2000"/>
              <a:buFont typeface="Wingdings" panose="05000000000000000000" pitchFamily="2" charset="2"/>
              <a:buChar char="§"/>
            </a:pPr>
            <a:r>
              <a:rPr lang="en-US" sz="2600" dirty="0"/>
              <a:t>Internet articles</a:t>
            </a:r>
            <a:endParaRPr sz="2600" dirty="0"/>
          </a:p>
          <a:p>
            <a:pPr lvl="1" algn="l" rtl="0">
              <a:spcBef>
                <a:spcPts val="0"/>
              </a:spcBef>
              <a:spcAft>
                <a:spcPts val="0"/>
              </a:spcAft>
              <a:buSzPts val="2000"/>
              <a:buFont typeface="Wingdings" panose="05000000000000000000" pitchFamily="2" charset="2"/>
              <a:buChar char="§"/>
            </a:pPr>
            <a:r>
              <a:rPr lang="en-US" sz="2600" dirty="0"/>
              <a:t>Blog posts</a:t>
            </a:r>
            <a:endParaRPr sz="2600" dirty="0"/>
          </a:p>
        </p:txBody>
      </p:sp>
      <p:sp>
        <p:nvSpPr>
          <p:cNvPr id="135" name="Google Shape;135;p26"/>
          <p:cNvSpPr txBox="1">
            <a:spLocks noGrp="1"/>
          </p:cNvSpPr>
          <p:nvPr>
            <p:ph type="title"/>
          </p:nvPr>
        </p:nvSpPr>
        <p:spPr>
          <a:xfrm>
            <a:off x="495037" y="67611"/>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dirty="0"/>
              <a:t>Scavenger Hunt</a:t>
            </a:r>
            <a:endParaRP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BC7F053-0753-9DFD-A486-A7D988AB56BC}"/>
              </a:ext>
            </a:extLst>
          </p:cNvPr>
          <p:cNvSpPr>
            <a:spLocks noGrp="1"/>
          </p:cNvSpPr>
          <p:nvPr>
            <p:ph type="body" idx="1"/>
          </p:nvPr>
        </p:nvSpPr>
        <p:spPr>
          <a:xfrm>
            <a:off x="428822" y="977864"/>
            <a:ext cx="6104408" cy="3434098"/>
          </a:xfrm>
        </p:spPr>
        <p:txBody>
          <a:bodyPr>
            <a:noAutofit/>
          </a:bodyPr>
          <a:lstStyle/>
          <a:p>
            <a:pPr marL="520700" indent="-457200">
              <a:buSzPct val="85000"/>
              <a:buFont typeface="+mj-lt"/>
              <a:buAutoNum type="arabicPeriod"/>
            </a:pPr>
            <a:r>
              <a:rPr lang="en-US" sz="2100" dirty="0"/>
              <a:t>Research the topic.</a:t>
            </a:r>
          </a:p>
          <a:p>
            <a:pPr marL="520700" indent="-457200">
              <a:buSzPct val="85000"/>
              <a:buFont typeface="+mj-lt"/>
              <a:buAutoNum type="arabicPeriod"/>
            </a:pPr>
            <a:r>
              <a:rPr lang="en-US" sz="2100" dirty="0"/>
              <a:t>Write an outline of the paper.</a:t>
            </a:r>
          </a:p>
          <a:p>
            <a:pPr marL="520700" indent="-457200">
              <a:buSzPct val="85000"/>
              <a:buFont typeface="+mj-lt"/>
              <a:buAutoNum type="arabicPeriod"/>
            </a:pPr>
            <a:r>
              <a:rPr lang="en-US" sz="2100" dirty="0"/>
              <a:t>Write a rough draft.</a:t>
            </a:r>
          </a:p>
          <a:p>
            <a:pPr marL="520700" indent="-457200">
              <a:buSzPct val="85000"/>
              <a:buFont typeface="+mj-lt"/>
              <a:buAutoNum type="arabicPeriod"/>
            </a:pPr>
            <a:r>
              <a:rPr lang="en-US" sz="2100" dirty="0"/>
              <a:t>Review the paper.</a:t>
            </a:r>
          </a:p>
          <a:p>
            <a:pPr marL="520700" indent="-457200">
              <a:buSzPct val="85000"/>
              <a:buFont typeface="+mj-lt"/>
              <a:buAutoNum type="arabicPeriod"/>
            </a:pPr>
            <a:r>
              <a:rPr lang="en-US" sz="2100" dirty="0"/>
              <a:t>Make major revisions.</a:t>
            </a:r>
          </a:p>
          <a:p>
            <a:pPr marL="520700" indent="-457200">
              <a:buSzPct val="85000"/>
              <a:buFont typeface="+mj-lt"/>
              <a:buAutoNum type="arabicPeriod"/>
            </a:pPr>
            <a:r>
              <a:rPr lang="en-US" sz="2100" dirty="0"/>
              <a:t>Give it to someone in the writing lab to review.</a:t>
            </a:r>
          </a:p>
          <a:p>
            <a:pPr marL="520700" indent="-457200">
              <a:buSzPct val="85000"/>
              <a:buFont typeface="+mj-lt"/>
              <a:buAutoNum type="arabicPeriod"/>
            </a:pPr>
            <a:r>
              <a:rPr lang="en-US" sz="2100" dirty="0"/>
              <a:t>Make all necessary final edits.</a:t>
            </a:r>
          </a:p>
          <a:p>
            <a:pPr marL="520700" indent="-457200">
              <a:buSzPct val="85000"/>
              <a:buFont typeface="+mj-lt"/>
              <a:buAutoNum type="arabicPeriod"/>
            </a:pPr>
            <a:r>
              <a:rPr lang="en-US" sz="2100" dirty="0"/>
              <a:t>Give it a careful final review.</a:t>
            </a:r>
          </a:p>
          <a:p>
            <a:pPr marL="520700" indent="-457200">
              <a:buSzPct val="85000"/>
              <a:buFont typeface="+mj-lt"/>
              <a:buAutoNum type="arabicPeriod"/>
            </a:pPr>
            <a:r>
              <a:rPr lang="en-US" sz="2100" dirty="0"/>
              <a:t>Print the paper.</a:t>
            </a:r>
          </a:p>
          <a:p>
            <a:pPr marL="520700" indent="-457200">
              <a:buSzPct val="85000"/>
              <a:buFont typeface="+mj-lt"/>
              <a:buAutoNum type="arabicPeriod"/>
            </a:pPr>
            <a:r>
              <a:rPr lang="en-US" sz="2100" dirty="0"/>
              <a:t>Hand it in or submit it online.</a:t>
            </a:r>
          </a:p>
        </p:txBody>
      </p:sp>
      <p:sp>
        <p:nvSpPr>
          <p:cNvPr id="3" name="Title 2">
            <a:extLst>
              <a:ext uri="{FF2B5EF4-FFF2-40B4-BE49-F238E27FC236}">
                <a16:creationId xmlns:a16="http://schemas.microsoft.com/office/drawing/2014/main" id="{F4388302-F1B5-68F9-A6FD-6E28F50E26F8}"/>
              </a:ext>
            </a:extLst>
          </p:cNvPr>
          <p:cNvSpPr>
            <a:spLocks noGrp="1"/>
          </p:cNvSpPr>
          <p:nvPr>
            <p:ph type="title"/>
          </p:nvPr>
        </p:nvSpPr>
        <p:spPr>
          <a:xfrm>
            <a:off x="457200" y="76659"/>
            <a:ext cx="8229600" cy="857250"/>
          </a:xfrm>
        </p:spPr>
        <p:txBody>
          <a:bodyPr/>
          <a:lstStyle/>
          <a:p>
            <a:r>
              <a:rPr lang="en-US" dirty="0"/>
              <a:t>Bill Leamon’s Study Skills</a:t>
            </a:r>
          </a:p>
        </p:txBody>
      </p:sp>
    </p:spTree>
    <p:extLst>
      <p:ext uri="{BB962C8B-B14F-4D97-AF65-F5344CB8AC3E}">
        <p14:creationId xmlns:p14="http://schemas.microsoft.com/office/powerpoint/2010/main" val="203645238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p28"/>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dirty="0"/>
              <a:t>Outlining a Research Paper</a:t>
            </a:r>
            <a:endParaRPr dirty="0"/>
          </a:p>
        </p:txBody>
      </p:sp>
      <p:pic>
        <p:nvPicPr>
          <p:cNvPr id="147" name="Google Shape;147;p28" descr="Curious about how to start your next paper or writing assignment? Our video describes different strategies you can use to create the best outline for you.&#10;&#10;http://writingcenter.unc.edu/&#10;© 2010-2019 The Writing Center at UNC Chapel Hill" title="Outlines - UNC Writing Center">
            <a:hlinkClick r:id="rId3"/>
          </p:cNvPr>
          <p:cNvPicPr preferRelativeResize="0"/>
          <p:nvPr/>
        </p:nvPicPr>
        <p:blipFill rotWithShape="1">
          <a:blip r:embed="rId4">
            <a:alphaModFix/>
          </a:blip>
          <a:srcRect l="-309" t="12591" r="309" b="12801"/>
          <a:stretch/>
        </p:blipFill>
        <p:spPr>
          <a:xfrm>
            <a:off x="1232808" y="1485113"/>
            <a:ext cx="5105075" cy="3083736"/>
          </a:xfrm>
          <a:prstGeom prst="rect">
            <a:avLst/>
          </a:prstGeom>
          <a:noFill/>
          <a:ln w="28575">
            <a:solidFill>
              <a:schemeClr val="tx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7"/>
                                        </p:tgtEl>
                                        <p:attrNameLst>
                                          <p:attrName>style.visibility</p:attrName>
                                        </p:attrNameLst>
                                      </p:cBhvr>
                                      <p:to>
                                        <p:strVal val="visible"/>
                                      </p:to>
                                    </p:set>
                                    <p:animEffect transition="in" filter="fade">
                                      <p:cBhvr>
                                        <p:cTn id="7" dur="1000"/>
                                        <p:tgtEl>
                                          <p:spTgt spid="1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Google Shape;152;p29"/>
          <p:cNvSpPr txBox="1">
            <a:spLocks noGrp="1"/>
          </p:cNvSpPr>
          <p:nvPr>
            <p:ph type="body" idx="1"/>
          </p:nvPr>
        </p:nvSpPr>
        <p:spPr>
          <a:xfrm>
            <a:off x="457200" y="1309352"/>
            <a:ext cx="8229600" cy="3434100"/>
          </a:xfrm>
          <a:prstGeom prst="rect">
            <a:avLst/>
          </a:prstGeom>
        </p:spPr>
        <p:txBody>
          <a:bodyPr spcFirstLastPara="1" wrap="square" lIns="91425" tIns="45700" rIns="91425" bIns="45700" anchor="t" anchorCtr="0">
            <a:normAutofit lnSpcReduction="10000"/>
          </a:bodyPr>
          <a:lstStyle/>
          <a:p>
            <a:pPr marL="457200" lvl="0" indent="-393700" algn="l" rtl="0">
              <a:spcBef>
                <a:spcPts val="520"/>
              </a:spcBef>
              <a:spcAft>
                <a:spcPts val="0"/>
              </a:spcAft>
              <a:buClr>
                <a:schemeClr val="accent6"/>
              </a:buClr>
              <a:buSzPts val="2600"/>
              <a:buChar char="•"/>
            </a:pPr>
            <a:r>
              <a:rPr lang="en-US" dirty="0"/>
              <a:t>Introduction</a:t>
            </a:r>
            <a:endParaRPr dirty="0"/>
          </a:p>
          <a:p>
            <a:pPr lvl="1" algn="l" rtl="0">
              <a:spcBef>
                <a:spcPts val="0"/>
              </a:spcBef>
              <a:spcAft>
                <a:spcPts val="0"/>
              </a:spcAft>
              <a:buSzPts val="2000"/>
              <a:buFont typeface="Wingdings" panose="05000000000000000000" pitchFamily="2" charset="2"/>
              <a:buChar char="§"/>
            </a:pPr>
            <a:r>
              <a:rPr lang="en-US" dirty="0"/>
              <a:t>Explain what your paper is about.</a:t>
            </a:r>
            <a:endParaRPr dirty="0"/>
          </a:p>
          <a:p>
            <a:pPr lvl="1" algn="l" rtl="0">
              <a:spcBef>
                <a:spcPts val="0"/>
              </a:spcBef>
              <a:spcAft>
                <a:spcPts val="0"/>
              </a:spcAft>
              <a:buSzPts val="2000"/>
              <a:buFont typeface="Wingdings" panose="05000000000000000000" pitchFamily="2" charset="2"/>
              <a:buChar char="§"/>
            </a:pPr>
            <a:r>
              <a:rPr lang="en-US" dirty="0"/>
              <a:t>Pique the reader's interest.</a:t>
            </a:r>
            <a:endParaRPr dirty="0"/>
          </a:p>
          <a:p>
            <a:pPr marL="457200" lvl="0" indent="-393700" algn="l" rtl="0">
              <a:spcBef>
                <a:spcPts val="0"/>
              </a:spcBef>
              <a:spcAft>
                <a:spcPts val="0"/>
              </a:spcAft>
              <a:buClr>
                <a:schemeClr val="accent6"/>
              </a:buClr>
              <a:buSzPts val="2600"/>
              <a:buChar char="•"/>
            </a:pPr>
            <a:r>
              <a:rPr lang="en-US" dirty="0"/>
              <a:t>Body</a:t>
            </a:r>
            <a:endParaRPr dirty="0"/>
          </a:p>
          <a:p>
            <a:pPr lvl="1" algn="l" rtl="0">
              <a:spcBef>
                <a:spcPts val="0"/>
              </a:spcBef>
              <a:spcAft>
                <a:spcPts val="0"/>
              </a:spcAft>
              <a:buSzPts val="2000"/>
              <a:buFont typeface="Wingdings" panose="05000000000000000000" pitchFamily="2" charset="2"/>
              <a:buChar char="§"/>
            </a:pPr>
            <a:r>
              <a:rPr lang="en-US" dirty="0"/>
              <a:t>Give 3-5 main points with supporting sub-points.</a:t>
            </a:r>
            <a:endParaRPr dirty="0"/>
          </a:p>
          <a:p>
            <a:pPr lvl="1" algn="l" rtl="0">
              <a:spcBef>
                <a:spcPts val="0"/>
              </a:spcBef>
              <a:spcAft>
                <a:spcPts val="0"/>
              </a:spcAft>
              <a:buSzPts val="2000"/>
              <a:buFont typeface="Wingdings" panose="05000000000000000000" pitchFamily="2" charset="2"/>
              <a:buChar char="§"/>
            </a:pPr>
            <a:r>
              <a:rPr lang="en-US" dirty="0"/>
              <a:t>Support ideas with quotes.</a:t>
            </a:r>
            <a:endParaRPr dirty="0"/>
          </a:p>
          <a:p>
            <a:pPr marL="457200" lvl="0" indent="-393700" algn="l" rtl="0">
              <a:spcBef>
                <a:spcPts val="0"/>
              </a:spcBef>
              <a:spcAft>
                <a:spcPts val="0"/>
              </a:spcAft>
              <a:buClr>
                <a:schemeClr val="accent6"/>
              </a:buClr>
              <a:buSzPts val="2600"/>
              <a:buChar char="•"/>
            </a:pPr>
            <a:r>
              <a:rPr lang="en-US" dirty="0"/>
              <a:t>Conclusion</a:t>
            </a:r>
            <a:endParaRPr dirty="0"/>
          </a:p>
          <a:p>
            <a:pPr lvl="1" algn="l" rtl="0">
              <a:spcBef>
                <a:spcPts val="0"/>
              </a:spcBef>
              <a:spcAft>
                <a:spcPts val="0"/>
              </a:spcAft>
              <a:buSzPts val="2000"/>
              <a:buFont typeface="Wingdings" panose="05000000000000000000" pitchFamily="2" charset="2"/>
              <a:buChar char="§"/>
            </a:pPr>
            <a:r>
              <a:rPr lang="en-US" dirty="0"/>
              <a:t>Very briefly review the main points.</a:t>
            </a:r>
            <a:endParaRPr dirty="0"/>
          </a:p>
          <a:p>
            <a:pPr lvl="1" algn="l" rtl="0">
              <a:spcBef>
                <a:spcPts val="0"/>
              </a:spcBef>
              <a:spcAft>
                <a:spcPts val="0"/>
              </a:spcAft>
              <a:buSzPts val="2000"/>
              <a:buFont typeface="Wingdings" panose="05000000000000000000" pitchFamily="2" charset="2"/>
              <a:buChar char="§"/>
            </a:pPr>
            <a:r>
              <a:rPr lang="en-US" dirty="0"/>
              <a:t>State your “takeaway.”</a:t>
            </a:r>
            <a:endParaRPr dirty="0"/>
          </a:p>
          <a:p>
            <a:pPr lvl="1" algn="l" rtl="0">
              <a:spcBef>
                <a:spcPts val="0"/>
              </a:spcBef>
              <a:spcAft>
                <a:spcPts val="0"/>
              </a:spcAft>
              <a:buSzPts val="2000"/>
              <a:buFont typeface="Wingdings" panose="05000000000000000000" pitchFamily="2" charset="2"/>
              <a:buChar char="§"/>
            </a:pPr>
            <a:r>
              <a:rPr lang="en-US" dirty="0"/>
              <a:t>Do not include new detailed information.</a:t>
            </a:r>
            <a:endParaRPr dirty="0"/>
          </a:p>
        </p:txBody>
      </p:sp>
      <p:sp>
        <p:nvSpPr>
          <p:cNvPr id="153" name="Google Shape;153;p29"/>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dirty="0"/>
              <a:t>Outlining a Research Paper</a:t>
            </a:r>
            <a:endParaRP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Google Shape;158;p30"/>
          <p:cNvSpPr txBox="1">
            <a:spLocks noGrp="1"/>
          </p:cNvSpPr>
          <p:nvPr>
            <p:ph type="body" idx="1"/>
          </p:nvPr>
        </p:nvSpPr>
        <p:spPr>
          <a:xfrm>
            <a:off x="457200" y="1309352"/>
            <a:ext cx="7154392" cy="3434100"/>
          </a:xfrm>
          <a:prstGeom prst="rect">
            <a:avLst/>
          </a:prstGeom>
        </p:spPr>
        <p:txBody>
          <a:bodyPr spcFirstLastPara="1" wrap="square" lIns="91425" tIns="45700" rIns="91425" bIns="45700" anchor="t" anchorCtr="0">
            <a:normAutofit fontScale="85000" lnSpcReduction="20000"/>
          </a:bodyPr>
          <a:lstStyle/>
          <a:p>
            <a:pPr marL="457200" lvl="0" indent="-368935" algn="l" rtl="0">
              <a:spcBef>
                <a:spcPts val="520"/>
              </a:spcBef>
              <a:spcAft>
                <a:spcPts val="0"/>
              </a:spcAft>
              <a:buSzPct val="100000"/>
              <a:buAutoNum type="arabicPeriod"/>
            </a:pPr>
            <a:r>
              <a:rPr lang="en-US" dirty="0"/>
              <a:t>Switch outlines with a partner.</a:t>
            </a:r>
            <a:endParaRPr dirty="0"/>
          </a:p>
          <a:p>
            <a:pPr marL="457200" lvl="0" indent="-368935" algn="l" rtl="0">
              <a:spcBef>
                <a:spcPts val="0"/>
              </a:spcBef>
              <a:spcAft>
                <a:spcPts val="0"/>
              </a:spcAft>
              <a:buSzPct val="100000"/>
              <a:buAutoNum type="arabicPeriod"/>
            </a:pPr>
            <a:r>
              <a:rPr lang="en-US" dirty="0"/>
              <a:t>Read through your partner’s outline and keep in mind their research question as you do. Share the following with your partner:</a:t>
            </a:r>
            <a:endParaRPr dirty="0"/>
          </a:p>
          <a:p>
            <a:pPr marL="914400" lvl="1" indent="-336550" algn="l" rtl="0">
              <a:spcBef>
                <a:spcPts val="0"/>
              </a:spcBef>
              <a:spcAft>
                <a:spcPts val="0"/>
              </a:spcAft>
              <a:buSzPct val="100000"/>
              <a:buAutoNum type="alphaLcPeriod"/>
            </a:pPr>
            <a:r>
              <a:rPr lang="en-US" dirty="0"/>
              <a:t>Did your partner successfully create an outline that will allow them to write a good research paper?</a:t>
            </a:r>
            <a:endParaRPr dirty="0"/>
          </a:p>
          <a:p>
            <a:pPr marL="914400" lvl="1" indent="-336550" algn="l" rtl="0">
              <a:spcBef>
                <a:spcPts val="0"/>
              </a:spcBef>
              <a:spcAft>
                <a:spcPts val="0"/>
              </a:spcAft>
              <a:buSzPct val="100000"/>
              <a:buAutoNum type="alphaLcPeriod"/>
            </a:pPr>
            <a:r>
              <a:rPr lang="en-US" dirty="0"/>
              <a:t>Does each section of the outline succeed in answering the research question?</a:t>
            </a:r>
            <a:endParaRPr dirty="0"/>
          </a:p>
          <a:p>
            <a:pPr marL="914400" lvl="1" indent="-336550" algn="l" rtl="0">
              <a:spcBef>
                <a:spcPts val="0"/>
              </a:spcBef>
              <a:spcAft>
                <a:spcPts val="0"/>
              </a:spcAft>
              <a:buSzPct val="100000"/>
              <a:buAutoNum type="alphaLcPeriod"/>
            </a:pPr>
            <a:r>
              <a:rPr lang="en-US" dirty="0"/>
              <a:t>What do you like about your partner’s outline? How could they improve it?</a:t>
            </a:r>
            <a:endParaRPr dirty="0"/>
          </a:p>
          <a:p>
            <a:pPr marL="457200" lvl="0" indent="-368935" algn="l" rtl="0">
              <a:spcBef>
                <a:spcPts val="0"/>
              </a:spcBef>
              <a:spcAft>
                <a:spcPts val="0"/>
              </a:spcAft>
              <a:buSzPct val="100000"/>
              <a:buAutoNum type="arabicPeriod"/>
            </a:pPr>
            <a:r>
              <a:rPr lang="en-US" dirty="0"/>
              <a:t>Be prepared to share a summary of your partner’s research project and answer the following questions:</a:t>
            </a:r>
            <a:endParaRPr dirty="0"/>
          </a:p>
          <a:p>
            <a:pPr marL="914400" lvl="1" indent="-336550" algn="l" rtl="0">
              <a:spcBef>
                <a:spcPts val="0"/>
              </a:spcBef>
              <a:spcAft>
                <a:spcPts val="0"/>
              </a:spcAft>
              <a:buSzPct val="100000"/>
              <a:buAutoNum type="alphaLcPeriod"/>
            </a:pPr>
            <a:r>
              <a:rPr lang="en-US" dirty="0"/>
              <a:t>What is your partner’s research question?</a:t>
            </a:r>
            <a:endParaRPr dirty="0"/>
          </a:p>
          <a:p>
            <a:pPr marL="914400" lvl="1" indent="-336550" algn="l" rtl="0">
              <a:spcBef>
                <a:spcPts val="0"/>
              </a:spcBef>
              <a:spcAft>
                <a:spcPts val="0"/>
              </a:spcAft>
              <a:buSzPct val="100000"/>
              <a:buAutoNum type="alphaLcPeriod"/>
            </a:pPr>
            <a:r>
              <a:rPr lang="en-US" dirty="0"/>
              <a:t>What did you learn from your partner’s research outline?</a:t>
            </a:r>
            <a:endParaRPr dirty="0"/>
          </a:p>
        </p:txBody>
      </p:sp>
      <p:sp>
        <p:nvSpPr>
          <p:cNvPr id="159" name="Google Shape;159;p30"/>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dirty="0"/>
              <a:t>Partner Speaks </a:t>
            </a:r>
            <a:endParaRPr dirty="0"/>
          </a:p>
        </p:txBody>
      </p:sp>
      <p:pic>
        <p:nvPicPr>
          <p:cNvPr id="160" name="Google Shape;160;p30"/>
          <p:cNvPicPr preferRelativeResize="0"/>
          <p:nvPr/>
        </p:nvPicPr>
        <p:blipFill>
          <a:blip r:embed="rId3">
            <a:alphaModFix/>
          </a:blip>
          <a:stretch>
            <a:fillRect/>
          </a:stretch>
        </p:blipFill>
        <p:spPr>
          <a:xfrm>
            <a:off x="7180125" y="122900"/>
            <a:ext cx="1425101" cy="1425101"/>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sp>
        <p:nvSpPr>
          <p:cNvPr id="165" name="Google Shape;165;p31"/>
          <p:cNvSpPr txBox="1">
            <a:spLocks noGrp="1"/>
          </p:cNvSpPr>
          <p:nvPr>
            <p:ph type="body" idx="1"/>
          </p:nvPr>
        </p:nvSpPr>
        <p:spPr>
          <a:xfrm>
            <a:off x="457200" y="1309352"/>
            <a:ext cx="6987277" cy="3434100"/>
          </a:xfrm>
          <a:prstGeom prst="rect">
            <a:avLst/>
          </a:prstGeom>
        </p:spPr>
        <p:txBody>
          <a:bodyPr spcFirstLastPara="1" wrap="square" lIns="91425" tIns="45700" rIns="91425" bIns="45700" anchor="t" anchorCtr="0">
            <a:normAutofit lnSpcReduction="10000"/>
          </a:bodyPr>
          <a:lstStyle/>
          <a:p>
            <a:pPr marL="0" lvl="0" indent="0" algn="l" rtl="0">
              <a:spcBef>
                <a:spcPts val="520"/>
              </a:spcBef>
              <a:spcAft>
                <a:spcPts val="0"/>
              </a:spcAft>
              <a:buNone/>
            </a:pPr>
            <a:r>
              <a:rPr lang="en-US" sz="2400" dirty="0"/>
              <a:t>During this Quick Write, write the introduction for your research paper. At this time, do not worry about grammar or spelling. Your goal is to write as much as you can during the time provided.</a:t>
            </a:r>
            <a:endParaRPr sz="2400" dirty="0"/>
          </a:p>
          <a:p>
            <a:pPr marL="0" lvl="0" indent="0" algn="l" rtl="0">
              <a:spcBef>
                <a:spcPts val="520"/>
              </a:spcBef>
              <a:spcAft>
                <a:spcPts val="0"/>
              </a:spcAft>
              <a:buNone/>
            </a:pPr>
            <a:r>
              <a:rPr lang="en-US" sz="2400" dirty="0"/>
              <a:t>Think of the following as your write your introduction:</a:t>
            </a:r>
            <a:endParaRPr sz="2400" dirty="0"/>
          </a:p>
          <a:p>
            <a:pPr marL="457200" lvl="0" indent="-381317" algn="l" rtl="0">
              <a:spcBef>
                <a:spcPts val="520"/>
              </a:spcBef>
              <a:spcAft>
                <a:spcPts val="0"/>
              </a:spcAft>
              <a:buClr>
                <a:schemeClr val="accent6"/>
              </a:buClr>
              <a:buSzPct val="100000"/>
              <a:buChar char="•"/>
            </a:pPr>
            <a:r>
              <a:rPr lang="en-US" sz="2400" dirty="0"/>
              <a:t>What would you say if you only had a few minutes to tell someone about your research question?</a:t>
            </a:r>
            <a:endParaRPr sz="2400" dirty="0"/>
          </a:p>
          <a:p>
            <a:pPr marL="457200" lvl="0" indent="-381317" algn="l" rtl="0">
              <a:spcBef>
                <a:spcPts val="0"/>
              </a:spcBef>
              <a:spcAft>
                <a:spcPts val="0"/>
              </a:spcAft>
              <a:buClr>
                <a:schemeClr val="accent6"/>
              </a:buClr>
              <a:buSzPct val="100000"/>
              <a:buChar char="•"/>
            </a:pPr>
            <a:r>
              <a:rPr lang="en-US" sz="2400" dirty="0"/>
              <a:t>Why does this particular topic interest you? </a:t>
            </a:r>
            <a:endParaRPr sz="2400" dirty="0"/>
          </a:p>
          <a:p>
            <a:pPr marL="457200" lvl="0" indent="-381317" algn="l" rtl="0">
              <a:spcBef>
                <a:spcPts val="0"/>
              </a:spcBef>
              <a:spcAft>
                <a:spcPts val="0"/>
              </a:spcAft>
              <a:buClr>
                <a:schemeClr val="accent6"/>
              </a:buClr>
              <a:buSzPct val="100000"/>
              <a:buChar char="•"/>
            </a:pPr>
            <a:r>
              <a:rPr lang="en-US" sz="2400" dirty="0"/>
              <a:t>Why is this topic important?</a:t>
            </a:r>
            <a:endParaRPr sz="2400" dirty="0"/>
          </a:p>
          <a:p>
            <a:pPr marL="457200" lvl="0" indent="0" algn="l" rtl="0">
              <a:spcBef>
                <a:spcPts val="520"/>
              </a:spcBef>
              <a:spcAft>
                <a:spcPts val="0"/>
              </a:spcAft>
              <a:buNone/>
            </a:pPr>
            <a:endParaRPr dirty="0"/>
          </a:p>
        </p:txBody>
      </p:sp>
      <p:sp>
        <p:nvSpPr>
          <p:cNvPr id="166" name="Google Shape;166;p31"/>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dirty="0"/>
              <a:t>Quick Write</a:t>
            </a:r>
            <a:endParaRPr dirty="0"/>
          </a:p>
        </p:txBody>
      </p:sp>
      <p:pic>
        <p:nvPicPr>
          <p:cNvPr id="167" name="Google Shape;167;p31"/>
          <p:cNvPicPr preferRelativeResize="0"/>
          <p:nvPr/>
        </p:nvPicPr>
        <p:blipFill>
          <a:blip r:embed="rId3">
            <a:alphaModFix/>
          </a:blip>
          <a:stretch>
            <a:fillRect/>
          </a:stretch>
        </p:blipFill>
        <p:spPr>
          <a:xfrm>
            <a:off x="7608440" y="1444178"/>
            <a:ext cx="963774" cy="153550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Google Shape;77;p17"/>
          <p:cNvSpPr txBox="1">
            <a:spLocks noGrp="1"/>
          </p:cNvSpPr>
          <p:nvPr>
            <p:ph type="ctrTitle"/>
          </p:nvPr>
        </p:nvSpPr>
        <p:spPr>
          <a:xfrm>
            <a:off x="644652" y="1007598"/>
            <a:ext cx="7851648" cy="1371600"/>
          </a:xfrm>
          <a:prstGeom prst="rect">
            <a:avLst/>
          </a:prstGeom>
          <a:noFill/>
          <a:ln>
            <a:noFill/>
          </a:ln>
        </p:spPr>
        <p:txBody>
          <a:bodyPr spcFirstLastPara="1" wrap="square" lIns="0" tIns="0" rIns="18275" bIns="0" anchor="b" anchorCtr="0">
            <a:noAutofit/>
          </a:bodyPr>
          <a:lstStyle/>
          <a:p>
            <a:pPr marL="0" lvl="0" indent="0" algn="l" rtl="0">
              <a:lnSpc>
                <a:spcPct val="100000"/>
              </a:lnSpc>
              <a:spcBef>
                <a:spcPts val="0"/>
              </a:spcBef>
              <a:spcAft>
                <a:spcPts val="0"/>
              </a:spcAft>
              <a:buSzPts val="5000"/>
              <a:buNone/>
            </a:pPr>
            <a:r>
              <a:rPr lang="en-US" dirty="0"/>
              <a:t>The Case for Curiosity</a:t>
            </a:r>
            <a:endParaRPr dirty="0"/>
          </a:p>
        </p:txBody>
      </p:sp>
      <p:sp>
        <p:nvSpPr>
          <p:cNvPr id="78" name="Google Shape;78;p17"/>
          <p:cNvSpPr txBox="1">
            <a:spLocks noGrp="1"/>
          </p:cNvSpPr>
          <p:nvPr>
            <p:ph type="subTitle" idx="1"/>
          </p:nvPr>
        </p:nvSpPr>
        <p:spPr>
          <a:xfrm>
            <a:off x="644652" y="2400300"/>
            <a:ext cx="7854696" cy="1314450"/>
          </a:xfrm>
          <a:prstGeom prst="rect">
            <a:avLst/>
          </a:prstGeom>
          <a:noFill/>
          <a:ln>
            <a:noFill/>
          </a:ln>
        </p:spPr>
        <p:txBody>
          <a:bodyPr spcFirstLastPara="1" wrap="square" lIns="0" tIns="45700" rIns="18275" bIns="45700" anchor="t" anchorCtr="0">
            <a:normAutofit/>
          </a:bodyPr>
          <a:lstStyle/>
          <a:p>
            <a:pPr marL="0" lvl="0" indent="0" algn="l" rtl="0">
              <a:lnSpc>
                <a:spcPct val="100000"/>
              </a:lnSpc>
              <a:spcBef>
                <a:spcPts val="520"/>
              </a:spcBef>
              <a:spcAft>
                <a:spcPts val="0"/>
              </a:spcAft>
              <a:buSzPts val="2600"/>
              <a:buNone/>
            </a:pPr>
            <a:r>
              <a:rPr lang="en-US" dirty="0"/>
              <a:t>Research and Writing Skills</a:t>
            </a:r>
            <a:endParaRPr dirty="0"/>
          </a:p>
        </p:txBody>
      </p:sp>
    </p:spTree>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18"/>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600"/>
              </a:spcAft>
              <a:buNone/>
            </a:pPr>
            <a:r>
              <a:rPr lang="en-US" sz="2400" dirty="0">
                <a:highlight>
                  <a:srgbClr val="00FFFF"/>
                </a:highlight>
              </a:rPr>
              <a:t>insert club relevant video here</a:t>
            </a:r>
            <a:endParaRPr sz="2400" dirty="0">
              <a:highlight>
                <a:srgbClr val="00FFFF"/>
              </a:highlight>
            </a:endParaRPr>
          </a:p>
        </p:txBody>
      </p:sp>
      <p:sp>
        <p:nvSpPr>
          <p:cNvPr id="84" name="Google Shape;84;p18"/>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Clr>
                <a:schemeClr val="accent4"/>
              </a:buClr>
              <a:buSzPts val="3600"/>
              <a:buFont typeface="Calibri"/>
              <a:buNone/>
            </a:pPr>
            <a:r>
              <a:rPr lang="en-US" dirty="0"/>
              <a:t>Video</a:t>
            </a:r>
            <a:endParaRPr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9"/>
          <p:cNvSpPr txBox="1">
            <a:spLocks noGrp="1"/>
          </p:cNvSpPr>
          <p:nvPr>
            <p:ph type="body" idx="1"/>
          </p:nvPr>
        </p:nvSpPr>
        <p:spPr>
          <a:xfrm>
            <a:off x="457200" y="1309352"/>
            <a:ext cx="6760254" cy="3434100"/>
          </a:xfrm>
          <a:prstGeom prst="rect">
            <a:avLst/>
          </a:prstGeom>
        </p:spPr>
        <p:txBody>
          <a:bodyPr spcFirstLastPara="1" wrap="square" lIns="91425" tIns="45700" rIns="91425" bIns="45700" anchor="t" anchorCtr="0">
            <a:normAutofit/>
          </a:bodyPr>
          <a:lstStyle/>
          <a:p>
            <a:pPr marL="457200" lvl="0" indent="-393700" algn="l" rtl="0">
              <a:spcBef>
                <a:spcPts val="520"/>
              </a:spcBef>
              <a:spcAft>
                <a:spcPts val="0"/>
              </a:spcAft>
              <a:buClr>
                <a:schemeClr val="accent6"/>
              </a:buClr>
              <a:buSzPts val="2600"/>
              <a:buChar char="•"/>
            </a:pPr>
            <a:r>
              <a:rPr lang="en-US" dirty="0"/>
              <a:t>What are 3 things that fascinated you in this video?</a:t>
            </a:r>
            <a:endParaRPr dirty="0"/>
          </a:p>
          <a:p>
            <a:pPr marL="457200" lvl="0" indent="-393700" algn="l" rtl="0">
              <a:spcBef>
                <a:spcPts val="0"/>
              </a:spcBef>
              <a:spcAft>
                <a:spcPts val="0"/>
              </a:spcAft>
              <a:buClr>
                <a:schemeClr val="accent6"/>
              </a:buClr>
              <a:buSzPts val="2600"/>
              <a:buChar char="•"/>
            </a:pPr>
            <a:r>
              <a:rPr lang="en-US" dirty="0"/>
              <a:t>What are 2 things you are interested to learn more about?</a:t>
            </a:r>
            <a:endParaRPr dirty="0"/>
          </a:p>
          <a:p>
            <a:pPr marL="457200" lvl="0" indent="-393700" algn="l" rtl="0">
              <a:spcBef>
                <a:spcPts val="0"/>
              </a:spcBef>
              <a:spcAft>
                <a:spcPts val="0"/>
              </a:spcAft>
              <a:buClr>
                <a:schemeClr val="accent6"/>
              </a:buClr>
              <a:buSzPts val="2600"/>
              <a:buChar char="•"/>
            </a:pPr>
            <a:r>
              <a:rPr lang="en-US" dirty="0"/>
              <a:t>What is 1 question you would ask the maker of the video in order to learn more about the things you are wondering about?</a:t>
            </a:r>
            <a:endParaRPr dirty="0"/>
          </a:p>
        </p:txBody>
      </p:sp>
      <p:sp>
        <p:nvSpPr>
          <p:cNvPr id="90" name="Google Shape;90;p19"/>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dirty="0"/>
              <a:t>3-2-1</a:t>
            </a:r>
            <a:endParaRPr dirty="0"/>
          </a:p>
        </p:txBody>
      </p:sp>
      <p:pic>
        <p:nvPicPr>
          <p:cNvPr id="91" name="Google Shape;91;p19"/>
          <p:cNvPicPr preferRelativeResize="0"/>
          <p:nvPr/>
        </p:nvPicPr>
        <p:blipFill>
          <a:blip r:embed="rId3">
            <a:alphaModFix/>
          </a:blip>
          <a:stretch>
            <a:fillRect/>
          </a:stretch>
        </p:blipFill>
        <p:spPr>
          <a:xfrm>
            <a:off x="7502177" y="775427"/>
            <a:ext cx="1144450" cy="114445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0"/>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p>
            <a:pPr marL="0" lvl="0" indent="0" algn="l" rtl="0">
              <a:lnSpc>
                <a:spcPct val="100000"/>
              </a:lnSpc>
              <a:spcBef>
                <a:spcPts val="0"/>
              </a:spcBef>
              <a:spcAft>
                <a:spcPts val="0"/>
              </a:spcAft>
              <a:buClr>
                <a:srgbClr val="FFFFFF"/>
              </a:buClr>
              <a:buSzPts val="5000"/>
              <a:buFont typeface="Calibri"/>
              <a:buNone/>
            </a:pPr>
            <a:r>
              <a:rPr lang="en-US" dirty="0"/>
              <a:t>Essential Question</a:t>
            </a:r>
            <a:endParaRPr dirty="0"/>
          </a:p>
        </p:txBody>
      </p:sp>
      <p:sp>
        <p:nvSpPr>
          <p:cNvPr id="97" name="Google Shape;97;p20"/>
          <p:cNvSpPr txBox="1">
            <a:spLocks noGrp="1"/>
          </p:cNvSpPr>
          <p:nvPr>
            <p:ph type="body" idx="1"/>
          </p:nvPr>
        </p:nvSpPr>
        <p:spPr>
          <a:xfrm>
            <a:off x="530352" y="2028498"/>
            <a:ext cx="7772400" cy="1132284"/>
          </a:xfrm>
          <a:prstGeom prst="rect">
            <a:avLst/>
          </a:prstGeom>
          <a:noFill/>
          <a:ln>
            <a:noFill/>
          </a:ln>
        </p:spPr>
        <p:txBody>
          <a:bodyPr spcFirstLastPara="1" wrap="square" lIns="45700" tIns="45700" rIns="45700" bIns="45700" anchor="t" anchorCtr="0">
            <a:normAutofit/>
          </a:bodyPr>
          <a:lstStyle/>
          <a:p>
            <a:pPr marL="0" lvl="0" indent="0" algn="l" rtl="0">
              <a:lnSpc>
                <a:spcPct val="100000"/>
              </a:lnSpc>
              <a:spcBef>
                <a:spcPts val="0"/>
              </a:spcBef>
              <a:spcAft>
                <a:spcPts val="0"/>
              </a:spcAft>
              <a:buClr>
                <a:schemeClr val="dk1"/>
              </a:buClr>
              <a:buSzPts val="2600"/>
              <a:buNone/>
            </a:pPr>
            <a:r>
              <a:rPr lang="en-US" dirty="0"/>
              <a:t>How do we become better writers and researchers?</a:t>
            </a:r>
            <a:endParaRPr dirty="0"/>
          </a:p>
          <a:p>
            <a:pPr marL="0" lvl="0" indent="165100" algn="l" rtl="0">
              <a:lnSpc>
                <a:spcPct val="100000"/>
              </a:lnSpc>
              <a:spcBef>
                <a:spcPts val="600"/>
              </a:spcBef>
              <a:spcAft>
                <a:spcPts val="0"/>
              </a:spcAft>
              <a:buSzPts val="2600"/>
              <a:buNone/>
            </a:pPr>
            <a:endParaRPr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1"/>
          <p:cNvSpPr txBox="1">
            <a:spLocks noGrp="1"/>
          </p:cNvSpPr>
          <p:nvPr>
            <p:ph type="title"/>
          </p:nvPr>
        </p:nvSpPr>
        <p:spPr>
          <a:xfrm>
            <a:off x="438912" y="368535"/>
            <a:ext cx="7772400" cy="1021800"/>
          </a:xfrm>
          <a:prstGeom prst="rect">
            <a:avLst/>
          </a:prstGeom>
          <a:noFill/>
          <a:ln>
            <a:noFill/>
          </a:ln>
        </p:spPr>
        <p:txBody>
          <a:bodyPr spcFirstLastPara="1" wrap="square" lIns="0" tIns="0" rIns="0" bIns="0" anchor="b" anchorCtr="0">
            <a:noAutofit/>
          </a:bodyPr>
          <a:lstStyle/>
          <a:p>
            <a:pPr marL="0" lvl="0" indent="0" algn="l" rtl="0">
              <a:lnSpc>
                <a:spcPct val="100000"/>
              </a:lnSpc>
              <a:spcBef>
                <a:spcPts val="0"/>
              </a:spcBef>
              <a:spcAft>
                <a:spcPts val="0"/>
              </a:spcAft>
              <a:buClr>
                <a:srgbClr val="FFFFFF"/>
              </a:buClr>
              <a:buSzPts val="5000"/>
              <a:buFont typeface="Calibri"/>
              <a:buNone/>
            </a:pPr>
            <a:r>
              <a:rPr lang="en-US" dirty="0"/>
              <a:t>Learning Objectives</a:t>
            </a:r>
            <a:endParaRPr dirty="0"/>
          </a:p>
        </p:txBody>
      </p:sp>
      <p:sp>
        <p:nvSpPr>
          <p:cNvPr id="103" name="Google Shape;103;p21"/>
          <p:cNvSpPr txBox="1">
            <a:spLocks noGrp="1"/>
          </p:cNvSpPr>
          <p:nvPr>
            <p:ph type="body" idx="1"/>
          </p:nvPr>
        </p:nvSpPr>
        <p:spPr>
          <a:xfrm>
            <a:off x="498819" y="1390335"/>
            <a:ext cx="6948811" cy="2870100"/>
          </a:xfrm>
          <a:prstGeom prst="rect">
            <a:avLst/>
          </a:prstGeom>
          <a:noFill/>
          <a:ln>
            <a:noFill/>
          </a:ln>
        </p:spPr>
        <p:txBody>
          <a:bodyPr spcFirstLastPara="1" wrap="square" lIns="45700" tIns="45700" rIns="45700" bIns="45700" anchor="t" anchorCtr="0">
            <a:noAutofit/>
          </a:bodyPr>
          <a:lstStyle/>
          <a:p>
            <a:pPr marL="457200" lvl="0" indent="-413015" algn="l" rtl="0">
              <a:lnSpc>
                <a:spcPct val="100000"/>
              </a:lnSpc>
              <a:spcBef>
                <a:spcPts val="0"/>
              </a:spcBef>
              <a:spcAft>
                <a:spcPts val="600"/>
              </a:spcAft>
              <a:buClr>
                <a:schemeClr val="accent6"/>
              </a:buClr>
              <a:buSzPct val="100000"/>
              <a:buChar char="•"/>
            </a:pPr>
            <a:r>
              <a:rPr lang="en-US" dirty="0"/>
              <a:t>Identify the skills needed in order to conduct thorough research and write effective papers.</a:t>
            </a:r>
            <a:endParaRPr dirty="0"/>
          </a:p>
          <a:p>
            <a:pPr marL="457200" lvl="0" indent="-413015" algn="l" rtl="0">
              <a:lnSpc>
                <a:spcPct val="100000"/>
              </a:lnSpc>
              <a:spcBef>
                <a:spcPts val="0"/>
              </a:spcBef>
              <a:spcAft>
                <a:spcPts val="600"/>
              </a:spcAft>
              <a:buClr>
                <a:schemeClr val="accent6"/>
              </a:buClr>
              <a:buSzPct val="100000"/>
              <a:buChar char="•"/>
            </a:pPr>
            <a:r>
              <a:rPr lang="en-US" dirty="0"/>
              <a:t>Determine which research and writing techniques work best for you as you research and write about a subject that interests you.</a:t>
            </a:r>
            <a:endParaRPr dirty="0"/>
          </a:p>
          <a:p>
            <a:pPr marL="457200" lvl="0" indent="-413015" algn="l" rtl="0">
              <a:lnSpc>
                <a:spcPct val="100000"/>
              </a:lnSpc>
              <a:spcBef>
                <a:spcPts val="0"/>
              </a:spcBef>
              <a:spcAft>
                <a:spcPts val="0"/>
              </a:spcAft>
              <a:buClr>
                <a:schemeClr val="accent6"/>
              </a:buClr>
              <a:buSzPct val="100000"/>
              <a:buChar char="•"/>
            </a:pPr>
            <a:r>
              <a:rPr lang="en-US" dirty="0"/>
              <a:t>Create an outline as you conduct your research and prepare to write a paper.</a:t>
            </a:r>
            <a:endParaRPr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2"/>
          <p:cNvSpPr txBox="1">
            <a:spLocks noGrp="1"/>
          </p:cNvSpPr>
          <p:nvPr>
            <p:ph type="body" idx="1"/>
          </p:nvPr>
        </p:nvSpPr>
        <p:spPr>
          <a:xfrm>
            <a:off x="457200" y="1309352"/>
            <a:ext cx="7371956" cy="3434100"/>
          </a:xfrm>
          <a:prstGeom prst="rect">
            <a:avLst/>
          </a:prstGeom>
        </p:spPr>
        <p:txBody>
          <a:bodyPr spcFirstLastPara="1" wrap="square" lIns="91425" tIns="45700" rIns="91425" bIns="45700" anchor="t" anchorCtr="0">
            <a:normAutofit/>
          </a:bodyPr>
          <a:lstStyle/>
          <a:p>
            <a:pPr marL="457200" lvl="0" indent="-393700" algn="l" rtl="0">
              <a:spcBef>
                <a:spcPts val="520"/>
              </a:spcBef>
              <a:spcAft>
                <a:spcPts val="0"/>
              </a:spcAft>
              <a:buClr>
                <a:schemeClr val="accent6"/>
              </a:buClr>
              <a:buSzPts val="2600"/>
              <a:buChar char="•"/>
            </a:pPr>
            <a:r>
              <a:rPr lang="en-US" b="1" dirty="0">
                <a:solidFill>
                  <a:schemeClr val="accent4"/>
                </a:solidFill>
              </a:rPr>
              <a:t>Red Questions </a:t>
            </a:r>
            <a:r>
              <a:rPr lang="en-US" dirty="0"/>
              <a:t>can be answered with a quick Google search.</a:t>
            </a:r>
            <a:endParaRPr dirty="0"/>
          </a:p>
          <a:p>
            <a:pPr marL="457200" lvl="0" indent="-393700" algn="l" rtl="0">
              <a:spcBef>
                <a:spcPts val="0"/>
              </a:spcBef>
              <a:spcAft>
                <a:spcPts val="0"/>
              </a:spcAft>
              <a:buClr>
                <a:schemeClr val="accent6"/>
              </a:buClr>
              <a:buSzPts val="2600"/>
              <a:buChar char="•"/>
            </a:pPr>
            <a:r>
              <a:rPr lang="en-US" b="1" dirty="0">
                <a:solidFill>
                  <a:srgbClr val="FFC000"/>
                </a:solidFill>
              </a:rPr>
              <a:t>Yellow Questions </a:t>
            </a:r>
            <a:r>
              <a:rPr lang="en-US" dirty="0"/>
              <a:t>have potential. They ask “how” or “why” but do not require inferences.</a:t>
            </a:r>
            <a:endParaRPr dirty="0"/>
          </a:p>
          <a:p>
            <a:pPr marL="457200" lvl="0" indent="-393700" algn="l" rtl="0">
              <a:spcBef>
                <a:spcPts val="0"/>
              </a:spcBef>
              <a:spcAft>
                <a:spcPts val="0"/>
              </a:spcAft>
              <a:buClr>
                <a:schemeClr val="accent6"/>
              </a:buClr>
              <a:buSzPts val="2600"/>
              <a:buChar char="•"/>
            </a:pPr>
            <a:r>
              <a:rPr lang="en-US" b="1" dirty="0">
                <a:solidFill>
                  <a:srgbClr val="00B050"/>
                </a:solidFill>
              </a:rPr>
              <a:t>Green Questions </a:t>
            </a:r>
            <a:r>
              <a:rPr lang="en-US" dirty="0"/>
              <a:t>encourage others to create new knowledge.  They can be “how” or “why,” but also might be “If…then…” questions.</a:t>
            </a:r>
            <a:endParaRPr dirty="0"/>
          </a:p>
        </p:txBody>
      </p:sp>
      <p:sp>
        <p:nvSpPr>
          <p:cNvPr id="109" name="Google Shape;109;p22"/>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dirty="0"/>
              <a:t>Stoplight Questions</a:t>
            </a:r>
            <a:endParaRPr dirty="0"/>
          </a:p>
        </p:txBody>
      </p:sp>
      <p:pic>
        <p:nvPicPr>
          <p:cNvPr id="110" name="Google Shape;110;p22"/>
          <p:cNvPicPr preferRelativeResize="0"/>
          <p:nvPr/>
        </p:nvPicPr>
        <p:blipFill>
          <a:blip r:embed="rId3">
            <a:alphaModFix/>
          </a:blip>
          <a:stretch>
            <a:fillRect/>
          </a:stretch>
        </p:blipFill>
        <p:spPr>
          <a:xfrm>
            <a:off x="8209325" y="198925"/>
            <a:ext cx="775525" cy="1562824"/>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23"/>
          <p:cNvSpPr txBox="1">
            <a:spLocks noGrp="1"/>
          </p:cNvSpPr>
          <p:nvPr>
            <p:ph type="body" idx="1"/>
          </p:nvPr>
        </p:nvSpPr>
        <p:spPr>
          <a:xfrm>
            <a:off x="457200" y="1309352"/>
            <a:ext cx="7478202" cy="3434100"/>
          </a:xfrm>
          <a:prstGeom prst="rect">
            <a:avLst/>
          </a:prstGeom>
        </p:spPr>
        <p:txBody>
          <a:bodyPr spcFirstLastPara="1" wrap="square" lIns="91425" tIns="45700" rIns="91425" bIns="45700" anchor="t" anchorCtr="0">
            <a:normAutofit/>
          </a:bodyPr>
          <a:lstStyle/>
          <a:p>
            <a:pPr lvl="0" algn="l" rtl="0">
              <a:spcBef>
                <a:spcPts val="520"/>
              </a:spcBef>
              <a:spcAft>
                <a:spcPts val="0"/>
              </a:spcAft>
              <a:buClr>
                <a:schemeClr val="accent6"/>
              </a:buClr>
              <a:buSzPct val="100000"/>
              <a:buFont typeface="Arial" panose="020B0604020202020204" pitchFamily="34" charset="0"/>
              <a:buChar char="•"/>
            </a:pPr>
            <a:r>
              <a:rPr lang="en-US" dirty="0"/>
              <a:t>Remember, good researchers will ask a question with an answer that will allow people to draw new conclusions about a topic.</a:t>
            </a:r>
            <a:endParaRPr dirty="0"/>
          </a:p>
          <a:p>
            <a:pPr>
              <a:spcBef>
                <a:spcPts val="0"/>
              </a:spcBef>
              <a:buClr>
                <a:schemeClr val="accent6"/>
              </a:buClr>
              <a:buSzPct val="100000"/>
            </a:pPr>
            <a:r>
              <a:rPr lang="en-US" dirty="0"/>
              <a:t>Take a moment to reread your question.</a:t>
            </a:r>
            <a:endParaRPr dirty="0"/>
          </a:p>
          <a:p>
            <a:pPr lvl="1" algn="l" rtl="0">
              <a:spcBef>
                <a:spcPts val="0"/>
              </a:spcBef>
              <a:spcAft>
                <a:spcPts val="0"/>
              </a:spcAft>
              <a:buSzPts val="2000"/>
              <a:buFont typeface="Wingdings" panose="05000000000000000000" pitchFamily="2" charset="2"/>
              <a:buChar char="§"/>
            </a:pPr>
            <a:r>
              <a:rPr lang="en-US" sz="2600" dirty="0"/>
              <a:t>Does it help others draw new conclusions?</a:t>
            </a:r>
            <a:endParaRPr sz="2600" dirty="0"/>
          </a:p>
          <a:p>
            <a:pPr lvl="1" algn="l" rtl="0">
              <a:spcBef>
                <a:spcPts val="0"/>
              </a:spcBef>
              <a:spcAft>
                <a:spcPts val="0"/>
              </a:spcAft>
              <a:buSzPts val="2000"/>
              <a:buFont typeface="Wingdings" panose="05000000000000000000" pitchFamily="2" charset="2"/>
              <a:buChar char="§"/>
            </a:pPr>
            <a:r>
              <a:rPr lang="en-US" sz="2600" dirty="0"/>
              <a:t>How could you rephrase it? </a:t>
            </a:r>
            <a:endParaRPr sz="2600" dirty="0"/>
          </a:p>
          <a:p>
            <a:pPr>
              <a:spcBef>
                <a:spcPts val="0"/>
              </a:spcBef>
              <a:buClr>
                <a:schemeClr val="accent6"/>
              </a:buClr>
              <a:buSzPct val="100000"/>
            </a:pPr>
            <a:r>
              <a:rPr lang="en-US" dirty="0"/>
              <a:t>Edit your research question to guide others to new conclusions on the topic.</a:t>
            </a:r>
            <a:endParaRPr dirty="0"/>
          </a:p>
          <a:p>
            <a:pPr marL="0" lvl="0" indent="0" algn="l" rtl="0">
              <a:spcBef>
                <a:spcPts val="520"/>
              </a:spcBef>
              <a:spcAft>
                <a:spcPts val="0"/>
              </a:spcAft>
              <a:buNone/>
            </a:pPr>
            <a:endParaRPr dirty="0"/>
          </a:p>
        </p:txBody>
      </p:sp>
      <p:sp>
        <p:nvSpPr>
          <p:cNvPr id="116" name="Google Shape;116;p23"/>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dirty="0"/>
              <a:t>Rewrite Research Question</a:t>
            </a:r>
            <a:endParaRP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24"/>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dirty="0"/>
              <a:t>Primary vs. Secondary Sources</a:t>
            </a:r>
            <a:endParaRPr dirty="0"/>
          </a:p>
        </p:txBody>
      </p:sp>
      <p:pic>
        <p:nvPicPr>
          <p:cNvPr id="122" name="Google Shape;122;p24" descr="What are Primary and Secondary Sources? &#10;Brought to you by the University of Houston Libraries. &#10;&#10;Sometimes during the course of your research, your instructor may ask you to use primary sources. But what is a primary source, and what distinguishes it from a secondary source? &#10;&#10;A primary source is a firsthand account of a topic, generally created by someone who had direct knowledge of the event or topic described, and created during the time period being studied.&#10;&#10;Examples of primary sources include research studies, statistics, data, diaries, letters, interviews, art, maps, videos, legal documents, government documents, and even a Tweet or other form of social media. &#10;&#10;Secondary sources analyze, interpret, and synthesize primary sources.&#10;&#10;Examples include books, and scholarly and magazine articles that interpret or analyze previous findings. &#10;&#10;However, it’s important to keep in mind that whether a source is a primary or secondary source will depend on the context in which it’s used, and primary and secondary sources are different depending on the discipline or subject area.&#10;&#10;For example, original, scholarly research articles are considered primary sources in the sciences and social sciences, but are generally considered secondary sources in the humanities. &#10;&#10;Let’s say you’re conducting historical research about the incarceration of Japanese Americans during World War II, and in the library you find a collection of letters from the 1940s written by a family who lived in the internment camps. &#10;&#10;Those letters would be considered a primary source because they offer first hand accounts of the event you are studying, written by people with direct knowledge of the event.&#10;&#10;Later you find a scholarly book on the topic of Japanese American internment written by a researcher from the 1990s. It is considered a secondary source, because it does not come from the time period you’re researching and does not offer first hand evidence of the event. &#10;&#10;Instead, it synthesizes and interprets various primary sources about the event to make its argument. &#10;&#10;Now let’s say you’re writing a research paper for your health sciences class about the human immune system and you find several scholarly articles describing original research about new treatments for autoimmune disorders.&#10;&#10;Those would be considered primary sources because they provide a full description of original research and were written by scholars with direct knowledge of the topic. &#10;&#10;You also find a textbook about the human immune system that provides a comprehensive overview of the subject. That’s considered a secondary source because it synthesizes and analyzes previous research findings.  &#10;&#10;If you still have questions about primary and secondary sources, contact UH Libraries for help." title="What are primary and secondary sources?">
            <a:hlinkClick r:id="rId3"/>
          </p:cNvPr>
          <p:cNvPicPr preferRelativeResize="0"/>
          <p:nvPr/>
        </p:nvPicPr>
        <p:blipFill>
          <a:blip r:embed="rId4">
            <a:alphaModFix/>
          </a:blip>
          <a:stretch>
            <a:fillRect/>
          </a:stretch>
        </p:blipFill>
        <p:spPr>
          <a:xfrm>
            <a:off x="1898000" y="1222850"/>
            <a:ext cx="4808833" cy="3606625"/>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2"/>
                                        </p:tgtEl>
                                        <p:attrNameLst>
                                          <p:attrName>style.visibility</p:attrName>
                                        </p:attrNameLst>
                                      </p:cBhvr>
                                      <p:to>
                                        <p:strVal val="visible"/>
                                      </p:to>
                                    </p:set>
                                    <p:animEffect transition="in" filter="fade">
                                      <p:cBhvr>
                                        <p:cTn id="7" dur="1000"/>
                                        <p:tgtEl>
                                          <p:spTgt spid="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LEARN theme">
  <a:themeElements>
    <a:clrScheme name="LEARN Colors">
      <a:dk1>
        <a:srgbClr val="000000"/>
      </a:dk1>
      <a:lt1>
        <a:srgbClr val="FFFFFF"/>
      </a:lt1>
      <a:dk2>
        <a:srgbClr val="626262"/>
      </a:dk2>
      <a:lt2>
        <a:srgbClr val="E0EBF5"/>
      </a:lt2>
      <a:accent1>
        <a:srgbClr val="DCBA25"/>
      </a:accent1>
      <a:accent2>
        <a:srgbClr val="3E5C61"/>
      </a:accent2>
      <a:accent3>
        <a:srgbClr val="999967"/>
      </a:accent3>
      <a:accent4>
        <a:srgbClr val="991B1E"/>
      </a:accent4>
      <a:accent5>
        <a:srgbClr val="C1C1C1"/>
      </a:accent5>
      <a:accent6>
        <a:srgbClr val="7D1619"/>
      </a:accent6>
      <a:hlink>
        <a:srgbClr val="BED7D3"/>
      </a:hlink>
      <a:folHlink>
        <a:srgbClr val="7C7C5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B981ECC0E692C48A0B148E61CFECC3A" ma:contentTypeVersion="12" ma:contentTypeDescription="Create a new document." ma:contentTypeScope="" ma:versionID="6032c95b1214d194c89b77317faffa72">
  <xsd:schema xmlns:xsd="http://www.w3.org/2001/XMLSchema" xmlns:xs="http://www.w3.org/2001/XMLSchema" xmlns:p="http://schemas.microsoft.com/office/2006/metadata/properties" xmlns:ns3="966e68ee-ec3c-4f12-bd4f-fedbbec8de0b" xmlns:ns4="d06b737b-b789-4524-96b5-d3d460658ae2" targetNamespace="http://schemas.microsoft.com/office/2006/metadata/properties" ma:root="true" ma:fieldsID="1a9859e18f99c4d8ce53eb7baf51b1eb" ns3:_="" ns4:_="">
    <xsd:import namespace="966e68ee-ec3c-4f12-bd4f-fedbbec8de0b"/>
    <xsd:import namespace="d06b737b-b789-4524-96b5-d3d460658ae2"/>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AutoTags" minOccurs="0"/>
                <xsd:element ref="ns3:MediaServiceGenerationTime" minOccurs="0"/>
                <xsd:element ref="ns3:MediaServiceEventHashCode" minOccurs="0"/>
                <xsd:element ref="ns3:MediaServiceDateTaken"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66e68ee-ec3c-4f12-bd4f-fedbbec8de0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06b737b-b789-4524-96b5-d3d460658ae2"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95AFE81-39F2-4F27-AF58-A79B0B17B0E3}">
  <ds:schemaRefs>
    <ds:schemaRef ds:uri="d06b737b-b789-4524-96b5-d3d460658ae2"/>
    <ds:schemaRef ds:uri="http://purl.org/dc/terms/"/>
    <ds:schemaRef ds:uri="http://schemas.microsoft.com/office/infopath/2007/PartnerControls"/>
    <ds:schemaRef ds:uri="http://purl.org/dc/elements/1.1/"/>
    <ds:schemaRef ds:uri="http://www.w3.org/XML/1998/namespace"/>
    <ds:schemaRef ds:uri="http://schemas.microsoft.com/office/2006/documentManagement/types"/>
    <ds:schemaRef ds:uri="http://schemas.openxmlformats.org/package/2006/metadata/core-properties"/>
    <ds:schemaRef ds:uri="966e68ee-ec3c-4f12-bd4f-fedbbec8de0b"/>
    <ds:schemaRef ds:uri="http://schemas.microsoft.com/office/2006/metadata/properties"/>
    <ds:schemaRef ds:uri="http://purl.org/dc/dcmitype/"/>
  </ds:schemaRefs>
</ds:datastoreItem>
</file>

<file path=customXml/itemProps2.xml><?xml version="1.0" encoding="utf-8"?>
<ds:datastoreItem xmlns:ds="http://schemas.openxmlformats.org/officeDocument/2006/customXml" ds:itemID="{CDE14DB9-2273-4F5E-B96E-8729452323A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66e68ee-ec3c-4f12-bd4f-fedbbec8de0b"/>
    <ds:schemaRef ds:uri="d06b737b-b789-4524-96b5-d3d460658ae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D49E073-CD2E-4EA8-9C86-C20E01874CE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7322</TotalTime>
  <Words>917</Words>
  <Application>Microsoft Macintosh PowerPoint</Application>
  <PresentationFormat>On-screen Show (16:9)</PresentationFormat>
  <Paragraphs>87</Paragraphs>
  <Slides>16</Slides>
  <Notes>15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Noto Sans Symbols</vt:lpstr>
      <vt:lpstr>Trebuchet MS</vt:lpstr>
      <vt:lpstr>Wingdings</vt:lpstr>
      <vt:lpstr>LEARN theme</vt:lpstr>
      <vt:lpstr>PowerPoint Presentation</vt:lpstr>
      <vt:lpstr>The Case for Curiosity</vt:lpstr>
      <vt:lpstr>Video</vt:lpstr>
      <vt:lpstr>3-2-1</vt:lpstr>
      <vt:lpstr>Essential Question</vt:lpstr>
      <vt:lpstr>Learning Objectives</vt:lpstr>
      <vt:lpstr>Stoplight Questions</vt:lpstr>
      <vt:lpstr>Rewrite Research Question</vt:lpstr>
      <vt:lpstr>Primary vs. Secondary Sources</vt:lpstr>
      <vt:lpstr>A-CLAP</vt:lpstr>
      <vt:lpstr>Scavenger Hunt</vt:lpstr>
      <vt:lpstr>Bill Leamon’s Study Skills</vt:lpstr>
      <vt:lpstr>Outlining a Research Paper</vt:lpstr>
      <vt:lpstr>Outlining a Research Paper</vt:lpstr>
      <vt:lpstr>Partner Speaks </vt:lpstr>
      <vt:lpstr>Quick Write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Case for Curiosity</dc:title>
  <dc:creator>K20 Center</dc:creator>
  <cp:lastModifiedBy>Marcelli, Ann N.</cp:lastModifiedBy>
  <cp:revision>5</cp:revision>
  <dcterms:modified xsi:type="dcterms:W3CDTF">2022-09-14T16:27:37Z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0x010100BB981ECC0E692C48A0B148E61CFECC3A</vt:lpwstr>
  </property>
</Properties>
</file>