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230" d="100"/>
          <a:sy n="230" d="100"/>
        </p:scale>
        <p:origin x="35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86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58e62a96d4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58e62a96d4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other ideas: make an outline, thesis statement, determine how much to read each day, and how much to write each day.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58e62a96d4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58e62a96d4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8e62a96d4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58e62a96d4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58e62a96d4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58e62a96d4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a37899ee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15a37899ee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58e62a96d4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58e62a96d4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K20 Center. (n.d.) Always, Sometimes, or Never True. </a:t>
            </a:r>
            <a:r>
              <a:rPr lang="en-US" sz="1200" u="sng" dirty="0">
                <a:solidFill>
                  <a:schemeClr val="hlink"/>
                </a:solidFill>
                <a:hlinkClick r:id="rId3"/>
              </a:rPr>
              <a:t>https://learn.k20center.ou.edu/strategy/145</a:t>
            </a:r>
            <a:endParaRPr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58e62a96d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SzPts val="1200"/>
              <a:buFont typeface="Arial"/>
              <a:buChar char="●"/>
            </a:pPr>
            <a:endParaRPr sz="12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58e62a96d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58e62a96d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58e62a96d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5a37899e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5a37899e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58e62a96d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58e62a96d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/>
              <a:t>K20 Center. (n.d.) T-chart. </a:t>
            </a:r>
            <a:r>
              <a:rPr lang="en-US" sz="12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https://learn.k20center.ou.edu/strategy/86</a:t>
            </a:r>
            <a:r>
              <a:rPr lang="en-US" sz="1200"/>
              <a:t> 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58e62a96d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58e62a96d4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84738" y="111512"/>
            <a:ext cx="397452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4" name="Google Shape;54;p11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7" name="Google Shape;57;p12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508396" y="457200"/>
            <a:ext cx="64473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508396" y="1620440"/>
            <a:ext cx="64473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2pPr>
            <a:lvl3pPr marL="1371600" lvl="2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3pPr>
            <a:lvl4pPr marL="1828800" lvl="3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5pPr>
            <a:lvl6pPr marL="2743200" lvl="5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6pPr>
            <a:lvl7pPr marL="3200400" lvl="6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7pPr>
            <a:lvl8pPr marL="3657600" lvl="7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5404247" y="4531519"/>
            <a:ext cx="683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508397" y="4531519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42472" y="4531519"/>
            <a:ext cx="513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306797"/>
            </a:gs>
            <a:gs pos="8000">
              <a:srgbClr val="306797"/>
            </a:gs>
            <a:gs pos="48000">
              <a:srgbClr val="235079"/>
            </a:gs>
            <a:gs pos="90000">
              <a:srgbClr val="1C3C58"/>
            </a:gs>
            <a:gs pos="100000">
              <a:srgbClr val="1C3C58"/>
            </a:gs>
          </a:gsLst>
          <a:lin ang="162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" name="Google Shape;13;p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EAD67B"/>
            </a:gs>
            <a:gs pos="9000">
              <a:srgbClr val="EAD67B"/>
            </a:gs>
            <a:gs pos="52000">
              <a:srgbClr val="E6CE64"/>
            </a:gs>
            <a:gs pos="95000">
              <a:srgbClr val="CCAC20"/>
            </a:gs>
            <a:gs pos="100000">
              <a:srgbClr val="CCAC20"/>
            </a:gs>
          </a:gsLst>
          <a:lin ang="1596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4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1" name="Google Shape;21;p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5" name="Google Shape;25;p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6" name="Google Shape;26;p6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2" name="Google Shape;32;p7" descr="A picture containing ic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id="33" name="Google Shape;33;p7" descr="A picture containing text, vector graphic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8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9" descr="A picture containing text, sign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12101" y="4099483"/>
            <a:ext cx="901143" cy="87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0" name="Google Shape;50;p10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Making Micro-Goals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3EC559-305A-FF81-F9F4-4C34934BEB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06"/>
          <a:stretch/>
        </p:blipFill>
        <p:spPr>
          <a:xfrm>
            <a:off x="457200" y="1396538"/>
            <a:ext cx="7178040" cy="354787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Share how you broke down the research paper into smaller tasks.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Listen to other groups’ ideas.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Reflect and revise your micro-goals.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Did You Plan?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does setting micro-goals make tasks less intimidating?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can they help us when we encounter setbacks?</a:t>
            </a:r>
            <a:endParaRPr dirty="0"/>
          </a:p>
        </p:txBody>
      </p:sp>
      <p:sp>
        <p:nvSpPr>
          <p:cNvPr id="145" name="Google Shape;145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Do You Think?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Find a big task you have coming up in the next week.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Break this task down into micro-goals.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Give each micro-goal a date for completion.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Test your micro-goals in the next week. Be ready to share at the next meeting.</a:t>
            </a:r>
            <a:endParaRPr dirty="0"/>
          </a:p>
        </p:txBody>
      </p:sp>
      <p:sp>
        <p:nvSpPr>
          <p:cNvPr id="151" name="Google Shape;151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Micro-Goal Planner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Questions</a:t>
            </a:r>
            <a:endParaRPr/>
          </a:p>
        </p:txBody>
      </p:sp>
      <p:sp>
        <p:nvSpPr>
          <p:cNvPr id="157" name="Google Shape;157;p2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How can we make our tasks more manageable?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How can we make sure we finish tasks on time?</a:t>
            </a:r>
            <a:endParaRPr/>
          </a:p>
          <a:p>
            <a:pPr marL="0" lvl="0" indent="165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Micro-goals made the large task manageable.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My micro-goals were too big.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My micro-goals were too small.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 will use micro-goals again.</a:t>
            </a:r>
            <a:endParaRPr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Always, Sometimes, or Never True</a:t>
            </a:r>
            <a:endParaRPr dirty="0"/>
          </a:p>
        </p:txBody>
      </p:sp>
      <p:pic>
        <p:nvPicPr>
          <p:cNvPr id="164" name="Google Shape;16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2875" y="-274175"/>
            <a:ext cx="2171126" cy="2171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 dirty="0"/>
              <a:t>Breaking It Down: Task Management 101</a:t>
            </a:r>
            <a:endParaRPr dirty="0"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Learn How to Manage Your Time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Questions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How can we make our tasks more manageable?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How can we make sure we finish tasks on time?</a:t>
            </a:r>
            <a:endParaRPr/>
          </a:p>
          <a:p>
            <a:pPr marL="0" lvl="0" indent="165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Learning Objectives</a:t>
            </a: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1"/>
          </p:nvPr>
        </p:nvSpPr>
        <p:spPr>
          <a:xfrm>
            <a:off x="530350" y="2028500"/>
            <a:ext cx="7772400" cy="1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Analyze a task to determine how to break it down into smaller goals.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Create a plan for completing a task.</a:t>
            </a: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Reflect on the success of the plan.</a:t>
            </a:r>
            <a:endParaRPr dirty="0"/>
          </a:p>
          <a:p>
            <a:pPr marL="0" lvl="0" indent="165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3AE147-F0DC-008E-3AD4-4AAF655303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210"/>
          <a:stretch/>
        </p:blipFill>
        <p:spPr>
          <a:xfrm>
            <a:off x="1515139" y="2994382"/>
            <a:ext cx="5951763" cy="3164125"/>
          </a:xfrm>
          <a:prstGeom prst="rect">
            <a:avLst/>
          </a:prstGeom>
        </p:spPr>
      </p:pic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457200" y="1309353"/>
            <a:ext cx="8229600" cy="1540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The goal of this game is to reach 50 points first. You start with zero points.</a:t>
            </a:r>
            <a:endParaRPr sz="2400" dirty="0"/>
          </a:p>
          <a:p>
            <a:pPr marL="342900" lvl="0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If you roll 1-3, subtract that number of points from your score.</a:t>
            </a:r>
            <a:endParaRPr sz="2400" dirty="0"/>
          </a:p>
          <a:p>
            <a:pPr marL="342900" lvl="0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400"/>
              <a:buChar char="•"/>
            </a:pPr>
            <a:r>
              <a:rPr lang="en-US" sz="2400" dirty="0"/>
              <a:t>If you roll 4-6, add that number of points to your score.</a:t>
            </a:r>
          </a:p>
        </p:txBody>
      </p:sp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Roll the Dice!</a:t>
            </a:r>
            <a:endParaRPr dirty="0"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24050" y="146400"/>
            <a:ext cx="1600500" cy="146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long did it take to reach 50 points?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did it feel to have a setback when you rolled a 1-3?</a:t>
            </a:r>
            <a:endParaRPr dirty="0"/>
          </a:p>
        </p:txBody>
      </p: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Did It Go?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supports do you have as part of your day, week, month, or year that help you complete complicated or large tasks?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sorts of things can keep you from completing those tasks?</a:t>
            </a:r>
            <a:endParaRPr dirty="0"/>
          </a:p>
        </p:txBody>
      </p:sp>
      <p:sp>
        <p:nvSpPr>
          <p:cNvPr id="110" name="Google Shape;110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Benefits and Barriers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176000" y="4135500"/>
            <a:ext cx="8686800" cy="1008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spcBef>
                <a:spcPts val="52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Which of your barriers do you have the power to change?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Which barriers are unavoidable?</a:t>
            </a:r>
            <a:endParaRPr sz="2400" dirty="0"/>
          </a:p>
        </p:txBody>
      </p:sp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Benefits and Barriers T-Chart</a:t>
            </a:r>
            <a:endParaRPr dirty="0"/>
          </a:p>
        </p:txBody>
      </p:sp>
      <p:pic>
        <p:nvPicPr>
          <p:cNvPr id="117" name="Google Shape;11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8674" y="563500"/>
            <a:ext cx="1288125" cy="120690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3"/>
          <p:cNvSpPr txBox="1"/>
          <p:nvPr/>
        </p:nvSpPr>
        <p:spPr>
          <a:xfrm>
            <a:off x="457200" y="1305050"/>
            <a:ext cx="28215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231775" lvl="0" indent="-66675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Benefits</a:t>
            </a: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3"/>
          <p:cNvSpPr txBox="1"/>
          <p:nvPr/>
        </p:nvSpPr>
        <p:spPr>
          <a:xfrm>
            <a:off x="3495300" y="1272050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31775" lvl="0" indent="-66675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Barriers</a:t>
            </a:r>
            <a:endParaRPr/>
          </a:p>
        </p:txBody>
      </p:sp>
      <p:cxnSp>
        <p:nvCxnSpPr>
          <p:cNvPr id="120" name="Google Shape;120;p23"/>
          <p:cNvCxnSpPr/>
          <p:nvPr/>
        </p:nvCxnSpPr>
        <p:spPr>
          <a:xfrm flipH="1">
            <a:off x="3539750" y="1310325"/>
            <a:ext cx="29400" cy="2826000"/>
          </a:xfrm>
          <a:prstGeom prst="straightConnector1">
            <a:avLst/>
          </a:prstGeom>
          <a:noFill/>
          <a:ln w="38100" cap="flat" cmpd="sng">
            <a:solidFill>
              <a:srgbClr val="62626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1" name="Google Shape;121;p23"/>
          <p:cNvCxnSpPr/>
          <p:nvPr/>
        </p:nvCxnSpPr>
        <p:spPr>
          <a:xfrm>
            <a:off x="572850" y="1933550"/>
            <a:ext cx="5948100" cy="22800"/>
          </a:xfrm>
          <a:prstGeom prst="straightConnector1">
            <a:avLst/>
          </a:prstGeom>
          <a:noFill/>
          <a:ln w="38100" cap="flat" cmpd="sng">
            <a:solidFill>
              <a:srgbClr val="62626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Micro-goals are small tasks that help reach the goal of completing a much larger task.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How can large tasks be broken down into smaller tasks?</a:t>
            </a:r>
            <a:endParaRPr dirty="0"/>
          </a:p>
        </p:txBody>
      </p:sp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Micro-Goals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473</Words>
  <Application>Microsoft Office PowerPoint</Application>
  <PresentationFormat>On-screen Show (16:9)</PresentationFormat>
  <Paragraphs>58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Noto Sans Symbols</vt:lpstr>
      <vt:lpstr>Trebuchet MS</vt:lpstr>
      <vt:lpstr>LEARN theme</vt:lpstr>
      <vt:lpstr>PowerPoint Presentation</vt:lpstr>
      <vt:lpstr>Breaking It Down: Task Management 101</vt:lpstr>
      <vt:lpstr>Essential Questions</vt:lpstr>
      <vt:lpstr>Learning Objectives</vt:lpstr>
      <vt:lpstr>Roll the Dice!</vt:lpstr>
      <vt:lpstr>How Did It Go?</vt:lpstr>
      <vt:lpstr>Benefits and Barriers</vt:lpstr>
      <vt:lpstr>Benefits and Barriers T-Chart</vt:lpstr>
      <vt:lpstr>Micro-Goals</vt:lpstr>
      <vt:lpstr>Making Micro-Goals</vt:lpstr>
      <vt:lpstr>What Did You Plan?</vt:lpstr>
      <vt:lpstr>What Do You Think?</vt:lpstr>
      <vt:lpstr>Micro-Goal Planner</vt:lpstr>
      <vt:lpstr>Essential Questions</vt:lpstr>
      <vt:lpstr>Always, Sometimes, or Never True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K20 Center</cp:lastModifiedBy>
  <cp:revision>4</cp:revision>
  <dcterms:modified xsi:type="dcterms:W3CDTF">2022-10-24T19:10:36Z</dcterms:modified>
</cp:coreProperties>
</file>