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0"/>
    <p:restoredTop sz="94643"/>
  </p:normalViewPr>
  <p:slideViewPr>
    <p:cSldViewPr snapToGrid="0" showGuides="1">
      <p:cViewPr varScale="1">
        <p:scale>
          <a:sx n="203" d="100"/>
          <a:sy n="203" d="100"/>
        </p:scale>
        <p:origin x="176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05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f6c1da44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f6c1da44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(2021, December 14). Vision boards.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https://learn.k20center.ou.edu/strategy/2054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f6c1da441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f6c1da441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(2020, September 16). Bell Ringers and Exit Tickets.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f6c1da44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f6c1da44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f6c1da44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15f6c1da44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f6c1da44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f6c1da44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f6c1da44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5f6c1da44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(2020, September 16). Card Sort.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f6c1da441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f6c1da441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(2021, February 12). S-I-T (Surprising, Interesting, Troubling).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738" y="111512"/>
            <a:ext cx="39745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1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6" name="Google Shape;26;p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2" name="Google Shape;32;p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3" name="Google Shape;33;p7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9" descr="A picture containing text, sign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2101" y="4099483"/>
            <a:ext cx="901143" cy="87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Think of all the steps for saving money that you’ve just read about.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the materials provided, create a vision board depicting an ideal plan for saving money in college.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creative and have fun!</a:t>
            </a:r>
            <a:endParaRPr dirty="0"/>
          </a:p>
        </p:txBody>
      </p:sp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Vision Board</a:t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753" y="3407535"/>
            <a:ext cx="1215469" cy="124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 you think the money-saving skills you’ve learned about might help you after you have graduated from college?</a:t>
            </a:r>
            <a:endParaRPr dirty="0"/>
          </a:p>
        </p:txBody>
      </p:sp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Ticket</a:t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29645">
            <a:off x="3404532" y="2991666"/>
            <a:ext cx="2334936" cy="136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Making Sense of Cents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Financial Competency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would you do?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indent="0">
              <a:buNone/>
            </a:pPr>
            <a:r>
              <a:rPr lang="en-US" dirty="0"/>
              <a:t>It’s your first week at college. You’re feeling excited but also a little overwhelmed. You’ve already spent about $500 on textbooks for your five classes, and you don’t want to spend much more money this week. Your friends let you know that a band you like will be playing a concert nearby, and there are still tickets available for about $200, but they’re going fast! Do you buy the tickets?</a:t>
            </a:r>
          </a:p>
        </p:txBody>
      </p:sp>
      <p:pic>
        <p:nvPicPr>
          <p:cNvPr id="4" name="Google Shape;85;p18">
            <a:extLst>
              <a:ext uri="{FF2B5EF4-FFF2-40B4-BE49-F238E27FC236}">
                <a16:creationId xmlns:a16="http://schemas.microsoft.com/office/drawing/2014/main" id="{3FC90581-FF9C-0D8F-77D9-6718567768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550" y="-430450"/>
            <a:ext cx="2332800" cy="23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What are the best ways to save money in college?</a:t>
            </a:r>
            <a:endParaRPr/>
          </a:p>
          <a:p>
            <a:pPr marL="0" lvl="0" indent="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800" y="2511001"/>
            <a:ext cx="2431498" cy="243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0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457200" lvl="0" indent="-4448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Understand how to develop good spending habits that will enable you to save money throughout college.</a:t>
            </a:r>
            <a:endParaRPr dirty="0"/>
          </a:p>
          <a:p>
            <a:pPr marL="457200" lvl="0" indent="-4448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Recognize the importance of continuing to use these habits after college.</a:t>
            </a:r>
            <a:endParaRPr dirty="0"/>
          </a:p>
          <a:p>
            <a:pPr marL="0" lvl="0" indent="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You will be creating a budget for your first week at college.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You will choose your housing and participate in a card game to determine if you can afford to attend the concert.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Budget Game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074" y="3116330"/>
            <a:ext cx="1633851" cy="19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Choose one of the following housing options and add it to your College Budget Game handout.</a:t>
            </a:r>
            <a:endParaRPr sz="2400" dirty="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Quad Room (3 roommates) – $200</a:t>
            </a:r>
            <a:endParaRPr sz="2400" dirty="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Double Room (1 roommate) – $300</a:t>
            </a:r>
            <a:endParaRPr sz="2400" dirty="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Private Room – $400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Where are you going to live?</a:t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608" y="2571750"/>
            <a:ext cx="1904293" cy="169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3292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Cut out all the cards and place them face down in one pile.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group, take turns drawing a card until everyone has 3 cards.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over your cards. You can trade out a card if you choose.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Glue the three cards to your budget sheet.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Figure out how much money you have left.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Can you afford to go to the concert?</a:t>
            </a:r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Budget Cards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999" y="307247"/>
            <a:ext cx="1923348" cy="10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Answer the following questions on a sheet of paper with your group: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is one strategy that </a:t>
            </a:r>
            <a:r>
              <a:rPr lang="en-US" b="1" dirty="0"/>
              <a:t>surprised</a:t>
            </a:r>
            <a:r>
              <a:rPr lang="en-US" dirty="0"/>
              <a:t> you?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is one strategy that you’d be </a:t>
            </a:r>
            <a:r>
              <a:rPr lang="en-US" b="1" dirty="0"/>
              <a:t>interested </a:t>
            </a:r>
            <a:r>
              <a:rPr lang="en-US" dirty="0"/>
              <a:t>to try in college?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is one strategy that was </a:t>
            </a:r>
            <a:r>
              <a:rPr lang="en-US" b="1" dirty="0"/>
              <a:t>troubling</a:t>
            </a:r>
            <a:r>
              <a:rPr lang="en-US" dirty="0"/>
              <a:t> to you?</a:t>
            </a:r>
            <a:endParaRPr dirty="0"/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 Ways to Be Smart With Your Money in College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Macintosh PowerPoint</Application>
  <PresentationFormat>On-screen Show (16:9)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Noto Sans Symbols</vt:lpstr>
      <vt:lpstr>Times New Roman</vt:lpstr>
      <vt:lpstr>Trebuchet MS</vt:lpstr>
      <vt:lpstr>LEARN theme</vt:lpstr>
      <vt:lpstr>PowerPoint Presentation</vt:lpstr>
      <vt:lpstr>Making Sense of Cents</vt:lpstr>
      <vt:lpstr>What would you do?</vt:lpstr>
      <vt:lpstr>Essential Question</vt:lpstr>
      <vt:lpstr>Learning Objectives</vt:lpstr>
      <vt:lpstr>College Budget Game</vt:lpstr>
      <vt:lpstr>Where are you going to live?</vt:lpstr>
      <vt:lpstr>College Budget Cards</vt:lpstr>
      <vt:lpstr>7 Ways to Be Smart With Your Money in College</vt:lpstr>
      <vt:lpstr>Vision Board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Cents</dc:title>
  <dc:subject/>
  <dc:creator>K20 Center</dc:creator>
  <cp:keywords/>
  <dc:description/>
  <cp:lastModifiedBy>Hayden, Jordan K.</cp:lastModifiedBy>
  <cp:revision>1</cp:revision>
  <dcterms:modified xsi:type="dcterms:W3CDTF">2022-10-13T19:16:14Z</dcterms:modified>
  <cp:category/>
</cp:coreProperties>
</file>