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6" r:id="rId8"/>
    <p:sldId id="267" r:id="rId9"/>
    <p:sldId id="268" r:id="rId10"/>
    <p:sldId id="275" r:id="rId11"/>
    <p:sldId id="269" r:id="rId12"/>
    <p:sldId id="270" r:id="rId13"/>
    <p:sldId id="271" r:id="rId14"/>
    <p:sldId id="272" r:id="rId15"/>
    <p:sldId id="273" r:id="rId16"/>
    <p:sldId id="261" r:id="rId17"/>
    <p:sldId id="264" r:id="rId18"/>
    <p:sldId id="274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47F"/>
    <a:srgbClr val="F26D7E"/>
    <a:srgbClr val="9E7EAD"/>
    <a:srgbClr val="BED7D3"/>
    <a:srgbClr val="3E5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FE1FFAE-C277-41DE-B313-73A80C984298}">
  <a:tblStyle styleId="{4FE1FFAE-C277-41DE-B313-73A80C9842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0748" autoAdjust="0"/>
  </p:normalViewPr>
  <p:slideViewPr>
    <p:cSldViewPr snapToGrid="0">
      <p:cViewPr varScale="1">
        <p:scale>
          <a:sx n="104" d="100"/>
          <a:sy n="104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Thurston" userId="10285e41d43c4120" providerId="LiveId" clId="{ED0B0A75-F8B7-45DC-BC18-E2BE40AC4E9F}"/>
    <pc:docChg chg="modSld">
      <pc:chgData name="Taylor Thurston" userId="10285e41d43c4120" providerId="LiveId" clId="{ED0B0A75-F8B7-45DC-BC18-E2BE40AC4E9F}" dt="2021-01-15T22:15:51.194" v="9" actId="12"/>
      <pc:docMkLst>
        <pc:docMk/>
      </pc:docMkLst>
      <pc:sldChg chg="modSp mod">
        <pc:chgData name="Taylor Thurston" userId="10285e41d43c4120" providerId="LiveId" clId="{ED0B0A75-F8B7-45DC-BC18-E2BE40AC4E9F}" dt="2021-01-15T22:15:21.819" v="6" actId="20577"/>
        <pc:sldMkLst>
          <pc:docMk/>
          <pc:sldMk cId="0" sldId="257"/>
        </pc:sldMkLst>
        <pc:spChg chg="mod">
          <ac:chgData name="Taylor Thurston" userId="10285e41d43c4120" providerId="LiveId" clId="{ED0B0A75-F8B7-45DC-BC18-E2BE40AC4E9F}" dt="2021-01-15T22:15:21.819" v="6" actId="20577"/>
          <ac:spMkLst>
            <pc:docMk/>
            <pc:sldMk cId="0" sldId="257"/>
            <ac:spMk id="95" creationId="{00000000-0000-0000-0000-000000000000}"/>
          </ac:spMkLst>
        </pc:spChg>
      </pc:sldChg>
      <pc:sldChg chg="modSp mod">
        <pc:chgData name="Taylor Thurston" userId="10285e41d43c4120" providerId="LiveId" clId="{ED0B0A75-F8B7-45DC-BC18-E2BE40AC4E9F}" dt="2021-01-15T22:15:27.945" v="7" actId="12"/>
        <pc:sldMkLst>
          <pc:docMk/>
          <pc:sldMk cId="0" sldId="258"/>
        </pc:sldMkLst>
        <pc:spChg chg="mod">
          <ac:chgData name="Taylor Thurston" userId="10285e41d43c4120" providerId="LiveId" clId="{ED0B0A75-F8B7-45DC-BC18-E2BE40AC4E9F}" dt="2021-01-15T22:15:27.945" v="7" actId="12"/>
          <ac:spMkLst>
            <pc:docMk/>
            <pc:sldMk cId="0" sldId="258"/>
            <ac:spMk id="101" creationId="{00000000-0000-0000-0000-000000000000}"/>
          </ac:spMkLst>
        </pc:spChg>
      </pc:sldChg>
      <pc:sldChg chg="modSp mod">
        <pc:chgData name="Taylor Thurston" userId="10285e41d43c4120" providerId="LiveId" clId="{ED0B0A75-F8B7-45DC-BC18-E2BE40AC4E9F}" dt="2021-01-15T22:15:51.194" v="9" actId="12"/>
        <pc:sldMkLst>
          <pc:docMk/>
          <pc:sldMk cId="3510419295" sldId="274"/>
        </pc:sldMkLst>
        <pc:spChg chg="mod">
          <ac:chgData name="Taylor Thurston" userId="10285e41d43c4120" providerId="LiveId" clId="{ED0B0A75-F8B7-45DC-BC18-E2BE40AC4E9F}" dt="2021-01-15T22:15:51.194" v="9" actId="12"/>
          <ac:spMkLst>
            <pc:docMk/>
            <pc:sldMk cId="3510419295" sldId="274"/>
            <ac:spMk id="101" creationId="{00000000-0000-0000-0000-000000000000}"/>
          </ac:spMkLst>
        </pc:spChg>
      </pc:sldChg>
      <pc:sldChg chg="modSp mod">
        <pc:chgData name="Taylor Thurston" userId="10285e41d43c4120" providerId="LiveId" clId="{ED0B0A75-F8B7-45DC-BC18-E2BE40AC4E9F}" dt="2021-01-15T22:15:39.417" v="8" actId="12"/>
        <pc:sldMkLst>
          <pc:docMk/>
          <pc:sldMk cId="2556730708" sldId="275"/>
        </pc:sldMkLst>
        <pc:spChg chg="mod">
          <ac:chgData name="Taylor Thurston" userId="10285e41d43c4120" providerId="LiveId" clId="{ED0B0A75-F8B7-45DC-BC18-E2BE40AC4E9F}" dt="2021-01-15T22:15:39.417" v="8" actId="12"/>
          <ac:spMkLst>
            <pc:docMk/>
            <pc:sldMk cId="2556730708" sldId="275"/>
            <ac:spMk id="101" creationId="{00000000-0000-0000-0000-000000000000}"/>
          </ac:spMkLst>
        </pc:spChg>
      </pc:sldChg>
    </pc:docChg>
  </pc:docChgLst>
  <pc:docChgLst>
    <pc:chgData name="Peters, Daniella M." userId="87fb469b-cd7a-4b12-a1ae-bba5f0610088" providerId="ADAL" clId="{A4554C1B-62E9-4EE0-9890-ECFD4590D67C}"/>
    <pc:docChg chg="undo redo custSel addSld delSld modSld sldOrd">
      <pc:chgData name="Peters, Daniella M." userId="87fb469b-cd7a-4b12-a1ae-bba5f0610088" providerId="ADAL" clId="{A4554C1B-62E9-4EE0-9890-ECFD4590D67C}" dt="2021-01-11T22:59:22.451" v="3085" actId="20577"/>
      <pc:docMkLst>
        <pc:docMk/>
      </pc:docMkLst>
      <pc:sldChg chg="modSp mod">
        <pc:chgData name="Peters, Daniella M." userId="87fb469b-cd7a-4b12-a1ae-bba5f0610088" providerId="ADAL" clId="{A4554C1B-62E9-4EE0-9890-ECFD4590D67C}" dt="2021-01-11T21:41:49.141" v="3071" actId="20577"/>
        <pc:sldMkLst>
          <pc:docMk/>
          <pc:sldMk cId="0" sldId="257"/>
        </pc:sldMkLst>
        <pc:spChg chg="mod">
          <ac:chgData name="Peters, Daniella M." userId="87fb469b-cd7a-4b12-a1ae-bba5f0610088" providerId="ADAL" clId="{A4554C1B-62E9-4EE0-9890-ECFD4590D67C}" dt="2021-01-11T21:41:49.141" v="3071" actId="20577"/>
          <ac:spMkLst>
            <pc:docMk/>
            <pc:sldMk cId="0" sldId="257"/>
            <ac:spMk id="94" creationId="{00000000-0000-0000-0000-000000000000}"/>
          </ac:spMkLst>
        </pc:spChg>
        <pc:spChg chg="mod">
          <ac:chgData name="Peters, Daniella M." userId="87fb469b-cd7a-4b12-a1ae-bba5f0610088" providerId="ADAL" clId="{A4554C1B-62E9-4EE0-9890-ECFD4590D67C}" dt="2021-01-07T16:10:43.120" v="3" actId="20577"/>
          <ac:spMkLst>
            <pc:docMk/>
            <pc:sldMk cId="0" sldId="257"/>
            <ac:spMk id="95" creationId="{00000000-0000-0000-0000-000000000000}"/>
          </ac:spMkLst>
        </pc:spChg>
      </pc:sldChg>
      <pc:sldChg chg="modSp mod">
        <pc:chgData name="Peters, Daniella M." userId="87fb469b-cd7a-4b12-a1ae-bba5f0610088" providerId="ADAL" clId="{A4554C1B-62E9-4EE0-9890-ECFD4590D67C}" dt="2021-01-07T22:53:16.231" v="3033" actId="20577"/>
        <pc:sldMkLst>
          <pc:docMk/>
          <pc:sldMk cId="0" sldId="258"/>
        </pc:sldMkLst>
        <pc:spChg chg="mod">
          <ac:chgData name="Peters, Daniella M." userId="87fb469b-cd7a-4b12-a1ae-bba5f0610088" providerId="ADAL" clId="{A4554C1B-62E9-4EE0-9890-ECFD4590D67C}" dt="2021-01-07T16:12:15.830" v="5" actId="20577"/>
          <ac:spMkLst>
            <pc:docMk/>
            <pc:sldMk cId="0" sldId="258"/>
            <ac:spMk id="100" creationId="{00000000-0000-0000-0000-000000000000}"/>
          </ac:spMkLst>
        </pc:spChg>
        <pc:spChg chg="mod">
          <ac:chgData name="Peters, Daniella M." userId="87fb469b-cd7a-4b12-a1ae-bba5f0610088" providerId="ADAL" clId="{A4554C1B-62E9-4EE0-9890-ECFD4590D67C}" dt="2021-01-07T22:53:16.231" v="3033" actId="20577"/>
          <ac:spMkLst>
            <pc:docMk/>
            <pc:sldMk cId="0" sldId="258"/>
            <ac:spMk id="101" creationId="{00000000-0000-0000-0000-000000000000}"/>
          </ac:spMkLst>
        </pc:spChg>
      </pc:sldChg>
      <pc:sldChg chg="modSp mod">
        <pc:chgData name="Peters, Daniella M." userId="87fb469b-cd7a-4b12-a1ae-bba5f0610088" providerId="ADAL" clId="{A4554C1B-62E9-4EE0-9890-ECFD4590D67C}" dt="2021-01-07T18:27:07.481" v="112" actId="948"/>
        <pc:sldMkLst>
          <pc:docMk/>
          <pc:sldMk cId="0" sldId="259"/>
        </pc:sldMkLst>
        <pc:spChg chg="mod">
          <ac:chgData name="Peters, Daniella M." userId="87fb469b-cd7a-4b12-a1ae-bba5f0610088" providerId="ADAL" clId="{A4554C1B-62E9-4EE0-9890-ECFD4590D67C}" dt="2021-01-07T18:27:07.481" v="112" actId="948"/>
          <ac:spMkLst>
            <pc:docMk/>
            <pc:sldMk cId="0" sldId="259"/>
            <ac:spMk id="107" creationId="{00000000-0000-0000-0000-000000000000}"/>
          </ac:spMkLst>
        </pc:spChg>
      </pc:sldChg>
      <pc:sldChg chg="addSp modSp mod modNotesTx">
        <pc:chgData name="Peters, Daniella M." userId="87fb469b-cd7a-4b12-a1ae-bba5f0610088" providerId="ADAL" clId="{A4554C1B-62E9-4EE0-9890-ECFD4590D67C}" dt="2021-01-11T22:59:22.451" v="3085" actId="20577"/>
        <pc:sldMkLst>
          <pc:docMk/>
          <pc:sldMk cId="0" sldId="260"/>
        </pc:sldMkLst>
        <pc:spChg chg="mod">
          <ac:chgData name="Peters, Daniella M." userId="87fb469b-cd7a-4b12-a1ae-bba5f0610088" providerId="ADAL" clId="{A4554C1B-62E9-4EE0-9890-ECFD4590D67C}" dt="2021-01-07T19:50:01.398" v="1155" actId="20577"/>
          <ac:spMkLst>
            <pc:docMk/>
            <pc:sldMk cId="0" sldId="260"/>
            <ac:spMk id="113" creationId="{00000000-0000-0000-0000-000000000000}"/>
          </ac:spMkLst>
        </pc:spChg>
        <pc:picChg chg="add mod modCrop">
          <ac:chgData name="Peters, Daniella M." userId="87fb469b-cd7a-4b12-a1ae-bba5f0610088" providerId="ADAL" clId="{A4554C1B-62E9-4EE0-9890-ECFD4590D67C}" dt="2021-01-07T21:55:39.595" v="2985"/>
          <ac:picMkLst>
            <pc:docMk/>
            <pc:sldMk cId="0" sldId="260"/>
            <ac:picMk id="4" creationId="{11B9D5C7-6D4D-4A87-A9D7-557BD807D17A}"/>
          </ac:picMkLst>
        </pc:picChg>
      </pc:sldChg>
      <pc:sldChg chg="modSp mod">
        <pc:chgData name="Peters, Daniella M." userId="87fb469b-cd7a-4b12-a1ae-bba5f0610088" providerId="ADAL" clId="{A4554C1B-62E9-4EE0-9890-ECFD4590D67C}" dt="2021-01-11T20:44:54.067" v="3066" actId="20577"/>
        <pc:sldMkLst>
          <pc:docMk/>
          <pc:sldMk cId="0" sldId="261"/>
        </pc:sldMkLst>
        <pc:spChg chg="mod">
          <ac:chgData name="Peters, Daniella M." userId="87fb469b-cd7a-4b12-a1ae-bba5f0610088" providerId="ADAL" clId="{A4554C1B-62E9-4EE0-9890-ECFD4590D67C}" dt="2021-01-11T20:44:37.753" v="3061" actId="20577"/>
          <ac:spMkLst>
            <pc:docMk/>
            <pc:sldMk cId="0" sldId="261"/>
            <ac:spMk id="118" creationId="{00000000-0000-0000-0000-000000000000}"/>
          </ac:spMkLst>
        </pc:spChg>
        <pc:spChg chg="mod">
          <ac:chgData name="Peters, Daniella M." userId="87fb469b-cd7a-4b12-a1ae-bba5f0610088" providerId="ADAL" clId="{A4554C1B-62E9-4EE0-9890-ECFD4590D67C}" dt="2021-01-11T20:44:54.067" v="3066" actId="20577"/>
          <ac:spMkLst>
            <pc:docMk/>
            <pc:sldMk cId="0" sldId="261"/>
            <ac:spMk id="119" creationId="{00000000-0000-0000-0000-000000000000}"/>
          </ac:spMkLst>
        </pc:spChg>
      </pc:sldChg>
      <pc:sldChg chg="add del">
        <pc:chgData name="Peters, Daniella M." userId="87fb469b-cd7a-4b12-a1ae-bba5f0610088" providerId="ADAL" clId="{A4554C1B-62E9-4EE0-9890-ECFD4590D67C}" dt="2021-01-07T20:32:48.102" v="2371" actId="2696"/>
        <pc:sldMkLst>
          <pc:docMk/>
          <pc:sldMk cId="0" sldId="262"/>
        </pc:sldMkLst>
      </pc:sldChg>
      <pc:sldChg chg="addSp delSp modSp del">
        <pc:chgData name="Peters, Daniella M." userId="87fb469b-cd7a-4b12-a1ae-bba5f0610088" providerId="ADAL" clId="{A4554C1B-62E9-4EE0-9890-ECFD4590D67C}" dt="2021-01-07T20:51:42.778" v="2484" actId="2696"/>
        <pc:sldMkLst>
          <pc:docMk/>
          <pc:sldMk cId="0" sldId="263"/>
        </pc:sldMkLst>
        <pc:spChg chg="add del mod">
          <ac:chgData name="Peters, Daniella M." userId="87fb469b-cd7a-4b12-a1ae-bba5f0610088" providerId="ADAL" clId="{A4554C1B-62E9-4EE0-9890-ECFD4590D67C}" dt="2021-01-07T20:32:44.127" v="2369"/>
          <ac:spMkLst>
            <pc:docMk/>
            <pc:sldMk cId="0" sldId="263"/>
            <ac:spMk id="2" creationId="{BD588677-EF60-4AA6-AC9B-AEB7281E1663}"/>
          </ac:spMkLst>
        </pc:spChg>
        <pc:picChg chg="mod">
          <ac:chgData name="Peters, Daniella M." userId="87fb469b-cd7a-4b12-a1ae-bba5f0610088" providerId="ADAL" clId="{A4554C1B-62E9-4EE0-9890-ECFD4590D67C}" dt="2021-01-07T20:32:43.309" v="2368" actId="14100"/>
          <ac:picMkLst>
            <pc:docMk/>
            <pc:sldMk cId="0" sldId="263"/>
            <ac:picMk id="132" creationId="{00000000-0000-0000-0000-000000000000}"/>
          </ac:picMkLst>
        </pc:picChg>
      </pc:sldChg>
      <pc:sldChg chg="addSp delSp modSp mod">
        <pc:chgData name="Peters, Daniella M." userId="87fb469b-cd7a-4b12-a1ae-bba5f0610088" providerId="ADAL" clId="{A4554C1B-62E9-4EE0-9890-ECFD4590D67C}" dt="2021-01-07T21:06:51.393" v="2980" actId="1076"/>
        <pc:sldMkLst>
          <pc:docMk/>
          <pc:sldMk cId="0" sldId="264"/>
        </pc:sldMkLst>
        <pc:spChg chg="add mod">
          <ac:chgData name="Peters, Daniella M." userId="87fb469b-cd7a-4b12-a1ae-bba5f0610088" providerId="ADAL" clId="{A4554C1B-62E9-4EE0-9890-ECFD4590D67C}" dt="2021-01-07T21:06:37.334" v="2978" actId="1076"/>
          <ac:spMkLst>
            <pc:docMk/>
            <pc:sldMk cId="0" sldId="264"/>
            <ac:spMk id="2" creationId="{7A955203-0B74-49C8-9D65-33B55C0C6B8F}"/>
          </ac:spMkLst>
        </pc:spChg>
        <pc:spChg chg="add mod">
          <ac:chgData name="Peters, Daniella M." userId="87fb469b-cd7a-4b12-a1ae-bba5f0610088" providerId="ADAL" clId="{A4554C1B-62E9-4EE0-9890-ECFD4590D67C}" dt="2021-01-07T21:05:20.563" v="2943"/>
          <ac:spMkLst>
            <pc:docMk/>
            <pc:sldMk cId="0" sldId="264"/>
            <ac:spMk id="5" creationId="{FFC2D1AA-83A1-4A0B-A343-9145082AD3DF}"/>
          </ac:spMkLst>
        </pc:spChg>
        <pc:spChg chg="add mod">
          <ac:chgData name="Peters, Daniella M." userId="87fb469b-cd7a-4b12-a1ae-bba5f0610088" providerId="ADAL" clId="{A4554C1B-62E9-4EE0-9890-ECFD4590D67C}" dt="2021-01-07T21:05:44.390" v="2944" actId="1076"/>
          <ac:spMkLst>
            <pc:docMk/>
            <pc:sldMk cId="0" sldId="264"/>
            <ac:spMk id="6" creationId="{08D7564C-D31F-44B5-97E4-FAAAF1F015F0}"/>
          </ac:spMkLst>
        </pc:spChg>
        <pc:spChg chg="add mod">
          <ac:chgData name="Peters, Daniella M." userId="87fb469b-cd7a-4b12-a1ae-bba5f0610088" providerId="ADAL" clId="{A4554C1B-62E9-4EE0-9890-ECFD4590D67C}" dt="2021-01-07T20:50:46.960" v="2481" actId="207"/>
          <ac:spMkLst>
            <pc:docMk/>
            <pc:sldMk cId="0" sldId="264"/>
            <ac:spMk id="7" creationId="{EAB06C09-A1A1-402F-B1F0-22A139C2B010}"/>
          </ac:spMkLst>
        </pc:spChg>
        <pc:spChg chg="add mod">
          <ac:chgData name="Peters, Daniella M." userId="87fb469b-cd7a-4b12-a1ae-bba5f0610088" providerId="ADAL" clId="{A4554C1B-62E9-4EE0-9890-ECFD4590D67C}" dt="2021-01-07T21:06:43.875" v="2979" actId="1076"/>
          <ac:spMkLst>
            <pc:docMk/>
            <pc:sldMk cId="0" sldId="264"/>
            <ac:spMk id="9" creationId="{B0C334BA-B711-4161-944D-98CF1D5A656A}"/>
          </ac:spMkLst>
        </pc:spChg>
        <pc:spChg chg="add mod">
          <ac:chgData name="Peters, Daniella M." userId="87fb469b-cd7a-4b12-a1ae-bba5f0610088" providerId="ADAL" clId="{A4554C1B-62E9-4EE0-9890-ECFD4590D67C}" dt="2021-01-07T21:06:51.393" v="2980" actId="1076"/>
          <ac:spMkLst>
            <pc:docMk/>
            <pc:sldMk cId="0" sldId="264"/>
            <ac:spMk id="10" creationId="{FB2D6915-B76A-4504-8432-7E91198B6E50}"/>
          </ac:spMkLst>
        </pc:spChg>
        <pc:spChg chg="mod">
          <ac:chgData name="Peters, Daniella M." userId="87fb469b-cd7a-4b12-a1ae-bba5f0610088" providerId="ADAL" clId="{A4554C1B-62E9-4EE0-9890-ECFD4590D67C}" dt="2021-01-07T20:44:46.375" v="2448" actId="20577"/>
          <ac:spMkLst>
            <pc:docMk/>
            <pc:sldMk cId="0" sldId="264"/>
            <ac:spMk id="137" creationId="{00000000-0000-0000-0000-000000000000}"/>
          </ac:spMkLst>
        </pc:spChg>
        <pc:spChg chg="del">
          <ac:chgData name="Peters, Daniella M." userId="87fb469b-cd7a-4b12-a1ae-bba5f0610088" providerId="ADAL" clId="{A4554C1B-62E9-4EE0-9890-ECFD4590D67C}" dt="2021-01-07T20:43:47.408" v="2427"/>
          <ac:spMkLst>
            <pc:docMk/>
            <pc:sldMk cId="0" sldId="264"/>
            <ac:spMk id="138" creationId="{00000000-0000-0000-0000-000000000000}"/>
          </ac:spMkLst>
        </pc:spChg>
        <pc:picChg chg="mod modCrop">
          <ac:chgData name="Peters, Daniella M." userId="87fb469b-cd7a-4b12-a1ae-bba5f0610088" providerId="ADAL" clId="{A4554C1B-62E9-4EE0-9890-ECFD4590D67C}" dt="2021-01-07T20:39:19.782" v="2386" actId="732"/>
          <ac:picMkLst>
            <pc:docMk/>
            <pc:sldMk cId="0" sldId="264"/>
            <ac:picMk id="139" creationId="{00000000-0000-0000-0000-000000000000}"/>
          </ac:picMkLst>
        </pc:picChg>
      </pc:sldChg>
      <pc:sldChg chg="del">
        <pc:chgData name="Peters, Daniella M." userId="87fb469b-cd7a-4b12-a1ae-bba5f0610088" providerId="ADAL" clId="{A4554C1B-62E9-4EE0-9890-ECFD4590D67C}" dt="2021-01-07T20:22:24.970" v="2364" actId="2696"/>
        <pc:sldMkLst>
          <pc:docMk/>
          <pc:sldMk cId="0" sldId="265"/>
        </pc:sldMkLst>
      </pc:sldChg>
      <pc:sldChg chg="addSp modSp add mod modNotesTx">
        <pc:chgData name="Peters, Daniella M." userId="87fb469b-cd7a-4b12-a1ae-bba5f0610088" providerId="ADAL" clId="{A4554C1B-62E9-4EE0-9890-ECFD4590D67C}" dt="2021-01-07T22:36:54.164" v="2999" actId="114"/>
        <pc:sldMkLst>
          <pc:docMk/>
          <pc:sldMk cId="2784885596" sldId="266"/>
        </pc:sldMkLst>
        <pc:spChg chg="mod">
          <ac:chgData name="Peters, Daniella M." userId="87fb469b-cd7a-4b12-a1ae-bba5f0610088" providerId="ADAL" clId="{A4554C1B-62E9-4EE0-9890-ECFD4590D67C}" dt="2021-01-07T18:50:32.024" v="912" actId="20577"/>
          <ac:spMkLst>
            <pc:docMk/>
            <pc:sldMk cId="2784885596" sldId="266"/>
            <ac:spMk id="113" creationId="{00000000-0000-0000-0000-000000000000}"/>
          </ac:spMkLst>
        </pc:spChg>
        <pc:picChg chg="add mod modCrop">
          <ac:chgData name="Peters, Daniella M." userId="87fb469b-cd7a-4b12-a1ae-bba5f0610088" providerId="ADAL" clId="{A4554C1B-62E9-4EE0-9890-ECFD4590D67C}" dt="2021-01-07T21:55:50.311" v="2986"/>
          <ac:picMkLst>
            <pc:docMk/>
            <pc:sldMk cId="2784885596" sldId="266"/>
            <ac:picMk id="3" creationId="{D9F39B6A-BA5E-47C4-A428-98FA0AAB1903}"/>
          </ac:picMkLst>
        </pc:picChg>
      </pc:sldChg>
      <pc:sldChg chg="addSp modSp add mod ord modNotesTx">
        <pc:chgData name="Peters, Daniella M." userId="87fb469b-cd7a-4b12-a1ae-bba5f0610088" providerId="ADAL" clId="{A4554C1B-62E9-4EE0-9890-ECFD4590D67C}" dt="2021-01-11T22:45:48.465" v="3084" actId="20577"/>
        <pc:sldMkLst>
          <pc:docMk/>
          <pc:sldMk cId="378100187" sldId="267"/>
        </pc:sldMkLst>
        <pc:spChg chg="mod">
          <ac:chgData name="Peters, Daniella M." userId="87fb469b-cd7a-4b12-a1ae-bba5f0610088" providerId="ADAL" clId="{A4554C1B-62E9-4EE0-9890-ECFD4590D67C}" dt="2021-01-07T19:38:35.399" v="1019" actId="14100"/>
          <ac:spMkLst>
            <pc:docMk/>
            <pc:sldMk cId="378100187" sldId="267"/>
            <ac:spMk id="113" creationId="{00000000-0000-0000-0000-000000000000}"/>
          </ac:spMkLst>
        </pc:spChg>
        <pc:picChg chg="add mod modCrop">
          <ac:chgData name="Peters, Daniella M." userId="87fb469b-cd7a-4b12-a1ae-bba5f0610088" providerId="ADAL" clId="{A4554C1B-62E9-4EE0-9890-ECFD4590D67C}" dt="2021-01-07T21:58:29.108" v="2990"/>
          <ac:picMkLst>
            <pc:docMk/>
            <pc:sldMk cId="378100187" sldId="267"/>
            <ac:picMk id="3" creationId="{00AA6AD6-0C41-4A1B-83A0-E47BBCF02448}"/>
          </ac:picMkLst>
        </pc:picChg>
      </pc:sldChg>
      <pc:sldChg chg="addSp modSp add mod modNotesTx">
        <pc:chgData name="Peters, Daniella M." userId="87fb469b-cd7a-4b12-a1ae-bba5f0610088" providerId="ADAL" clId="{A4554C1B-62E9-4EE0-9890-ECFD4590D67C}" dt="2021-01-07T22:38:39.940" v="3004"/>
        <pc:sldMkLst>
          <pc:docMk/>
          <pc:sldMk cId="2503092617" sldId="268"/>
        </pc:sldMkLst>
        <pc:spChg chg="mod">
          <ac:chgData name="Peters, Daniella M." userId="87fb469b-cd7a-4b12-a1ae-bba5f0610088" providerId="ADAL" clId="{A4554C1B-62E9-4EE0-9890-ECFD4590D67C}" dt="2021-01-07T19:42:14.438" v="1082" actId="20577"/>
          <ac:spMkLst>
            <pc:docMk/>
            <pc:sldMk cId="2503092617" sldId="268"/>
            <ac:spMk id="113" creationId="{00000000-0000-0000-0000-000000000000}"/>
          </ac:spMkLst>
        </pc:spChg>
        <pc:picChg chg="add mod modCrop">
          <ac:chgData name="Peters, Daniella M." userId="87fb469b-cd7a-4b12-a1ae-bba5f0610088" providerId="ADAL" clId="{A4554C1B-62E9-4EE0-9890-ECFD4590D67C}" dt="2021-01-07T22:38:39.940" v="3004"/>
          <ac:picMkLst>
            <pc:docMk/>
            <pc:sldMk cId="2503092617" sldId="268"/>
            <ac:picMk id="3" creationId="{73DE4605-9AB3-427A-A72D-53D2722CD983}"/>
          </ac:picMkLst>
        </pc:picChg>
      </pc:sldChg>
      <pc:sldChg chg="addSp modSp add mod modNotesTx">
        <pc:chgData name="Peters, Daniella M." userId="87fb469b-cd7a-4b12-a1ae-bba5f0610088" providerId="ADAL" clId="{A4554C1B-62E9-4EE0-9890-ECFD4590D67C}" dt="2021-01-07T22:44:05.705" v="3023"/>
        <pc:sldMkLst>
          <pc:docMk/>
          <pc:sldMk cId="553036760" sldId="269"/>
        </pc:sldMkLst>
        <pc:spChg chg="mod">
          <ac:chgData name="Peters, Daniella M." userId="87fb469b-cd7a-4b12-a1ae-bba5f0610088" providerId="ADAL" clId="{A4554C1B-62E9-4EE0-9890-ECFD4590D67C}" dt="2021-01-07T19:49:31.922" v="1128" actId="20577"/>
          <ac:spMkLst>
            <pc:docMk/>
            <pc:sldMk cId="553036760" sldId="269"/>
            <ac:spMk id="113" creationId="{00000000-0000-0000-0000-000000000000}"/>
          </ac:spMkLst>
        </pc:spChg>
        <pc:picChg chg="add mod modCrop">
          <ac:chgData name="Peters, Daniella M." userId="87fb469b-cd7a-4b12-a1ae-bba5f0610088" providerId="ADAL" clId="{A4554C1B-62E9-4EE0-9890-ECFD4590D67C}" dt="2021-01-07T22:44:05.705" v="3023"/>
          <ac:picMkLst>
            <pc:docMk/>
            <pc:sldMk cId="553036760" sldId="269"/>
            <ac:picMk id="3" creationId="{EFB4CB99-5D22-4601-A118-DF1A7175841A}"/>
          </ac:picMkLst>
        </pc:picChg>
      </pc:sldChg>
      <pc:sldChg chg="addSp modSp add mod modNotesTx">
        <pc:chgData name="Peters, Daniella M." userId="87fb469b-cd7a-4b12-a1ae-bba5f0610088" providerId="ADAL" clId="{A4554C1B-62E9-4EE0-9890-ECFD4590D67C}" dt="2021-01-07T22:45:02.799" v="3025"/>
        <pc:sldMkLst>
          <pc:docMk/>
          <pc:sldMk cId="4242011769" sldId="270"/>
        </pc:sldMkLst>
        <pc:spChg chg="mod">
          <ac:chgData name="Peters, Daniella M." userId="87fb469b-cd7a-4b12-a1ae-bba5f0610088" providerId="ADAL" clId="{A4554C1B-62E9-4EE0-9890-ECFD4590D67C}" dt="2021-01-07T19:59:47.703" v="1634" actId="20577"/>
          <ac:spMkLst>
            <pc:docMk/>
            <pc:sldMk cId="4242011769" sldId="270"/>
            <ac:spMk id="113" creationId="{00000000-0000-0000-0000-000000000000}"/>
          </ac:spMkLst>
        </pc:spChg>
        <pc:picChg chg="add mod modCrop">
          <ac:chgData name="Peters, Daniella M." userId="87fb469b-cd7a-4b12-a1ae-bba5f0610088" providerId="ADAL" clId="{A4554C1B-62E9-4EE0-9890-ECFD4590D67C}" dt="2021-01-07T22:45:02.799" v="3025"/>
          <ac:picMkLst>
            <pc:docMk/>
            <pc:sldMk cId="4242011769" sldId="270"/>
            <ac:picMk id="3" creationId="{E3E2AC51-1F49-45EB-8138-49B70ADCD328}"/>
          </ac:picMkLst>
        </pc:picChg>
      </pc:sldChg>
      <pc:sldChg chg="addSp modSp add mod modNotesTx">
        <pc:chgData name="Peters, Daniella M." userId="87fb469b-cd7a-4b12-a1ae-bba5f0610088" providerId="ADAL" clId="{A4554C1B-62E9-4EE0-9890-ECFD4590D67C}" dt="2021-01-07T22:49:05.366" v="3028" actId="20577"/>
        <pc:sldMkLst>
          <pc:docMk/>
          <pc:sldMk cId="3387520476" sldId="271"/>
        </pc:sldMkLst>
        <pc:spChg chg="mod">
          <ac:chgData name="Peters, Daniella M." userId="87fb469b-cd7a-4b12-a1ae-bba5f0610088" providerId="ADAL" clId="{A4554C1B-62E9-4EE0-9890-ECFD4590D67C}" dt="2021-01-07T20:03:46.128" v="1923" actId="20577"/>
          <ac:spMkLst>
            <pc:docMk/>
            <pc:sldMk cId="3387520476" sldId="271"/>
            <ac:spMk id="113" creationId="{00000000-0000-0000-0000-000000000000}"/>
          </ac:spMkLst>
        </pc:spChg>
        <pc:picChg chg="add mod modCrop">
          <ac:chgData name="Peters, Daniella M." userId="87fb469b-cd7a-4b12-a1ae-bba5f0610088" providerId="ADAL" clId="{A4554C1B-62E9-4EE0-9890-ECFD4590D67C}" dt="2021-01-07T22:47:19.058" v="3026"/>
          <ac:picMkLst>
            <pc:docMk/>
            <pc:sldMk cId="3387520476" sldId="271"/>
            <ac:picMk id="3" creationId="{278DE1F5-8E0D-42A9-AB86-A8913CCE3864}"/>
          </ac:picMkLst>
        </pc:picChg>
      </pc:sldChg>
      <pc:sldChg chg="addSp modSp add mod modNotesTx">
        <pc:chgData name="Peters, Daniella M." userId="87fb469b-cd7a-4b12-a1ae-bba5f0610088" providerId="ADAL" clId="{A4554C1B-62E9-4EE0-9890-ECFD4590D67C}" dt="2021-01-07T22:50:43.916" v="3031"/>
        <pc:sldMkLst>
          <pc:docMk/>
          <pc:sldMk cId="1847798883" sldId="272"/>
        </pc:sldMkLst>
        <pc:spChg chg="mod">
          <ac:chgData name="Peters, Daniella M." userId="87fb469b-cd7a-4b12-a1ae-bba5f0610088" providerId="ADAL" clId="{A4554C1B-62E9-4EE0-9890-ECFD4590D67C}" dt="2021-01-07T20:03:53.080" v="1926" actId="20577"/>
          <ac:spMkLst>
            <pc:docMk/>
            <pc:sldMk cId="1847798883" sldId="272"/>
            <ac:spMk id="113" creationId="{00000000-0000-0000-0000-000000000000}"/>
          </ac:spMkLst>
        </pc:spChg>
        <pc:picChg chg="add mod modCrop">
          <ac:chgData name="Peters, Daniella M." userId="87fb469b-cd7a-4b12-a1ae-bba5f0610088" providerId="ADAL" clId="{A4554C1B-62E9-4EE0-9890-ECFD4590D67C}" dt="2021-01-07T22:50:43.916" v="3031"/>
          <ac:picMkLst>
            <pc:docMk/>
            <pc:sldMk cId="1847798883" sldId="272"/>
            <ac:picMk id="3" creationId="{8B14F999-08A2-4F21-A96A-73A28D75B00F}"/>
          </ac:picMkLst>
        </pc:picChg>
      </pc:sldChg>
      <pc:sldChg chg="addSp modSp add mod">
        <pc:chgData name="Peters, Daniella M." userId="87fb469b-cd7a-4b12-a1ae-bba5f0610088" providerId="ADAL" clId="{A4554C1B-62E9-4EE0-9890-ECFD4590D67C}" dt="2021-01-07T20:17:27.812" v="2238" actId="1076"/>
        <pc:sldMkLst>
          <pc:docMk/>
          <pc:sldMk cId="4262770864" sldId="273"/>
        </pc:sldMkLst>
        <pc:spChg chg="add mod">
          <ac:chgData name="Peters, Daniella M." userId="87fb469b-cd7a-4b12-a1ae-bba5f0610088" providerId="ADAL" clId="{A4554C1B-62E9-4EE0-9890-ECFD4590D67C}" dt="2021-01-07T20:15:48.610" v="2222" actId="164"/>
          <ac:spMkLst>
            <pc:docMk/>
            <pc:sldMk cId="4262770864" sldId="273"/>
            <ac:spMk id="4" creationId="{078B271A-AE46-414C-AD0C-A63823B1A425}"/>
          </ac:spMkLst>
        </pc:spChg>
        <pc:spChg chg="add mod">
          <ac:chgData name="Peters, Daniella M." userId="87fb469b-cd7a-4b12-a1ae-bba5f0610088" providerId="ADAL" clId="{A4554C1B-62E9-4EE0-9890-ECFD4590D67C}" dt="2021-01-07T20:15:48.610" v="2222" actId="164"/>
          <ac:spMkLst>
            <pc:docMk/>
            <pc:sldMk cId="4262770864" sldId="273"/>
            <ac:spMk id="5" creationId="{9B1B29FA-06E6-481F-9EF4-F211A9713BEF}"/>
          </ac:spMkLst>
        </pc:spChg>
        <pc:spChg chg="mod">
          <ac:chgData name="Peters, Daniella M." userId="87fb469b-cd7a-4b12-a1ae-bba5f0610088" providerId="ADAL" clId="{A4554C1B-62E9-4EE0-9890-ECFD4590D67C}" dt="2021-01-07T20:16:58.577" v="2232" actId="1076"/>
          <ac:spMkLst>
            <pc:docMk/>
            <pc:sldMk cId="4262770864" sldId="273"/>
            <ac:spMk id="113" creationId="{00000000-0000-0000-0000-000000000000}"/>
          </ac:spMkLst>
        </pc:spChg>
        <pc:grpChg chg="add mod ord">
          <ac:chgData name="Peters, Daniella M." userId="87fb469b-cd7a-4b12-a1ae-bba5f0610088" providerId="ADAL" clId="{A4554C1B-62E9-4EE0-9890-ECFD4590D67C}" dt="2021-01-07T20:17:27.812" v="2238" actId="1076"/>
          <ac:grpSpMkLst>
            <pc:docMk/>
            <pc:sldMk cId="4262770864" sldId="273"/>
            <ac:grpSpMk id="2" creationId="{4071C0A8-21BF-44BF-A743-98538EBC58B1}"/>
          </ac:grpSpMkLst>
        </pc:grpChg>
      </pc:sldChg>
      <pc:sldChg chg="modSp add mod ord">
        <pc:chgData name="Peters, Daniella M." userId="87fb469b-cd7a-4b12-a1ae-bba5f0610088" providerId="ADAL" clId="{A4554C1B-62E9-4EE0-9890-ECFD4590D67C}" dt="2021-01-07T22:53:04.799" v="3032" actId="20577"/>
        <pc:sldMkLst>
          <pc:docMk/>
          <pc:sldMk cId="3510419295" sldId="274"/>
        </pc:sldMkLst>
        <pc:spChg chg="mod">
          <ac:chgData name="Peters, Daniella M." userId="87fb469b-cd7a-4b12-a1ae-bba5f0610088" providerId="ADAL" clId="{A4554C1B-62E9-4EE0-9890-ECFD4590D67C}" dt="2021-01-07T22:53:04.799" v="3032" actId="20577"/>
          <ac:spMkLst>
            <pc:docMk/>
            <pc:sldMk cId="3510419295" sldId="274"/>
            <ac:spMk id="101" creationId="{00000000-0000-0000-0000-000000000000}"/>
          </ac:spMkLst>
        </pc:spChg>
      </pc:sldChg>
      <pc:sldChg chg="delSp modSp add del mod ord">
        <pc:chgData name="Peters, Daniella M." userId="87fb469b-cd7a-4b12-a1ae-bba5f0610088" providerId="ADAL" clId="{A4554C1B-62E9-4EE0-9890-ECFD4590D67C}" dt="2021-01-07T21:04:20.082" v="2934" actId="2696"/>
        <pc:sldMkLst>
          <pc:docMk/>
          <pc:sldMk cId="42654231" sldId="275"/>
        </pc:sldMkLst>
        <pc:spChg chg="mod">
          <ac:chgData name="Peters, Daniella M." userId="87fb469b-cd7a-4b12-a1ae-bba5f0610088" providerId="ADAL" clId="{A4554C1B-62E9-4EE0-9890-ECFD4590D67C}" dt="2021-01-07T20:53:48.586" v="2532" actId="404"/>
          <ac:spMkLst>
            <pc:docMk/>
            <pc:sldMk cId="42654231" sldId="275"/>
            <ac:spMk id="112" creationId="{00000000-0000-0000-0000-000000000000}"/>
          </ac:spMkLst>
        </pc:spChg>
        <pc:picChg chg="del">
          <ac:chgData name="Peters, Daniella M." userId="87fb469b-cd7a-4b12-a1ae-bba5f0610088" providerId="ADAL" clId="{A4554C1B-62E9-4EE0-9890-ECFD4590D67C}" dt="2021-01-07T20:53:32.667" v="2490" actId="478"/>
          <ac:picMkLst>
            <pc:docMk/>
            <pc:sldMk cId="42654231" sldId="275"/>
            <ac:picMk id="3" creationId="{8B14F999-08A2-4F21-A96A-73A28D75B00F}"/>
          </ac:picMkLst>
        </pc:picChg>
      </pc:sldChg>
      <pc:sldChg chg="add ord">
        <pc:chgData name="Peters, Daniella M." userId="87fb469b-cd7a-4b12-a1ae-bba5f0610088" providerId="ADAL" clId="{A4554C1B-62E9-4EE0-9890-ECFD4590D67C}" dt="2021-01-07T23:48:01.841" v="3057"/>
        <pc:sldMkLst>
          <pc:docMk/>
          <pc:sldMk cId="2556730708" sldId="275"/>
        </pc:sldMkLst>
      </pc:sldChg>
      <pc:sldMasterChg chg="delSldLayout">
        <pc:chgData name="Peters, Daniella M." userId="87fb469b-cd7a-4b12-a1ae-bba5f0610088" providerId="ADAL" clId="{A4554C1B-62E9-4EE0-9890-ECFD4590D67C}" dt="2021-01-07T20:51:42.778" v="2484" actId="2696"/>
        <pc:sldMasterMkLst>
          <pc:docMk/>
          <pc:sldMasterMk cId="0" sldId="2147483667"/>
        </pc:sldMasterMkLst>
        <pc:sldLayoutChg chg="del">
          <pc:chgData name="Peters, Daniella M." userId="87fb469b-cd7a-4b12-a1ae-bba5f0610088" providerId="ADAL" clId="{A4554C1B-62E9-4EE0-9890-ECFD4590D67C}" dt="2021-01-07T20:51:42.778" v="2484" actId="2696"/>
          <pc:sldLayoutMkLst>
            <pc:docMk/>
            <pc:sldMasterMk cId="0" sldId="2147483667"/>
            <pc:sldLayoutMk cId="0" sldId="2147483650"/>
          </pc:sldLayoutMkLst>
        </pc:sldLayoutChg>
        <pc:sldLayoutChg chg="del">
          <pc:chgData name="Peters, Daniella M." userId="87fb469b-cd7a-4b12-a1ae-bba5f0610088" providerId="ADAL" clId="{A4554C1B-62E9-4EE0-9890-ECFD4590D67C}" dt="2021-01-07T20:22:24.970" v="2364" actId="2696"/>
          <pc:sldLayoutMkLst>
            <pc:docMk/>
            <pc:sldMasterMk cId="0" sldId="2147483667"/>
            <pc:sldLayoutMk cId="0" sldId="214748365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7996574045@N01/968011056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7996574045@N01/15141517705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2561453@N05/1389671932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2561453@N05/14083291455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97505969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97505974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archives.gov/id/52156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stream/belltelephonemag00vol2930amerrich/belltelephonemag00vol2930amerrich#page/n62/mode/1up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Lauer, T. (2013, September 5).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Visiting Ms. Murphy's 1st Grade Classroom </a:t>
            </a:r>
            <a:r>
              <a:rPr lang="en-US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[Photograph]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Flickr.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https://www.flickr.com/photos/37996574045@N01/9680110561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0557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Lauer, T. (2014, September 4).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Visiting Mrs. </a:t>
            </a:r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Jamesbarry's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1st Grade Classroom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[Photograph]. Flickr.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https://www.flickr.com/photos/37996574045@N01/15141517705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4969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Sullivan, L. (2014, May 1).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P1010133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[Photograph]. Flickr.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https://www.flickr.com/photos/32561453@N05/13896719320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6027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Sullivan, L. (2014, May 1).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P1010191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[Photograph]. Flickr.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https://www.flickr.com/photos/32561453@N05/14083291455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8123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415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37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Keystone View Company. (</a:t>
            </a:r>
            <a:r>
              <a:rPr lang="en-US" sz="180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1927). 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Story Hour in the First Grade </a:t>
            </a:r>
            <a:r>
              <a:rPr lang="en-US" sz="180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[Photograph].</a:t>
            </a:r>
            <a:r>
              <a:rPr lang="en-US" sz="180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Library of Congress. </a:t>
            </a:r>
            <a:r>
              <a:rPr lang="en-US" sz="1800" i="0" u="sng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https://www.loc.gov/item/97505969/</a:t>
            </a:r>
            <a:endParaRPr lang="en-US" sz="180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Keystone View Company. (1927). </a:t>
            </a:r>
            <a:r>
              <a:rPr lang="en-US" sz="3200" i="1" dirty="0">
                <a:effectLst/>
                <a:latin typeface="Calibri" panose="020F0502020204030204" pitchFamily="34" charset="0"/>
              </a:rPr>
              <a:t>First Grade at Work </a:t>
            </a:r>
            <a:r>
              <a:rPr lang="en-US" sz="1800" b="0" i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[Photograph].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Library of Congress. </a:t>
            </a:r>
            <a:r>
              <a:rPr lang="en-US" sz="1800" b="0" i="0" u="sng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https://www.loc.gov/item/97505974/</a:t>
            </a:r>
            <a:endParaRPr lang="en-US" sz="1800" i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4890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Rusinow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I. (1941).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Charles County, Maryland, Upper-grade Pupils in the Waldorf Elementary School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[Photograph]. National Archives and Records Administration.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https://catalog.archives.gov/id/521562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871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American Telephone and Telegraph Company. (1922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). Image from Page 62 of "Bell Telephone Magazine, Spring 1950"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[Photograph]. Internet Archive.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https://archive.org/stream/belltelephonemag00vol2930amerrich/belltelephonemag00vol2930amerrich#page/n62/mode/1up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0" name="Google Shape;11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9852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938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ARN Logo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16452" y="1028700"/>
            <a:ext cx="1911096" cy="3122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>
            <a:spLocks noGrp="1"/>
          </p:cNvSpPr>
          <p:nvPr>
            <p:ph type="media" idx="2"/>
          </p:nvPr>
        </p:nvSpPr>
        <p:spPr>
          <a:xfrm>
            <a:off x="457200" y="1343696"/>
            <a:ext cx="6125827" cy="34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media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BG">
  <p:cSld name="Blank White BG">
    <p:bg>
      <p:bgPr>
        <a:solidFill>
          <a:schemeClr val="lt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No Logo">
  <p:cSld name="Blank No Log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81" name="Google Shape;81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5" name="Google Shape;8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rategy v2">
  <p:cSld name="Strategy v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57200" y="1305059"/>
            <a:ext cx="3994500" cy="3620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⚫"/>
              <a:defRPr/>
            </a:lvl2pPr>
            <a:lvl3pPr marL="1371600" lvl="2" indent="-298608" algn="l">
              <a:spcBef>
                <a:spcPts val="315"/>
              </a:spcBef>
              <a:spcAft>
                <a:spcPts val="0"/>
              </a:spcAft>
              <a:buSzPts val="1103"/>
              <a:buChar char="⚫"/>
              <a:defRPr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6pPr>
            <a:lvl7pPr marL="3200400" lvl="6" indent="-297179" algn="l">
              <a:spcBef>
                <a:spcPts val="270"/>
              </a:spcBef>
              <a:spcAft>
                <a:spcPts val="0"/>
              </a:spcAft>
              <a:buSzPts val="1080"/>
              <a:buChar char="⚫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Char char="•"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4692302" y="1305059"/>
            <a:ext cx="3994150" cy="1420813"/>
          </a:xfrm>
          <a:prstGeom prst="rect">
            <a:avLst/>
          </a:prstGeom>
          <a:noFill/>
          <a:ln w="9525" cap="flat" cmpd="sng">
            <a:solidFill>
              <a:srgbClr val="BCD4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chemeClr val="accent4"/>
            </a:gs>
            <a:gs pos="85000">
              <a:schemeClr val="accent6"/>
            </a:gs>
            <a:gs pos="100000">
              <a:schemeClr val="accent6"/>
            </a:gs>
          </a:gsLst>
          <a:lin ang="162000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7851648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  <a:defRPr sz="5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7854696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>
            <a:lvl1pPr marR="34289" lvl="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53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26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17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44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34" name="Google Shape;34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dered List">
  <p:cSld name="Ordered Lis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Calibri"/>
              <a:buAutoNum type="arabicPeriod"/>
              <a:defRPr sz="26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Calibri"/>
              <a:buAutoNum type="alphaLcParenR"/>
              <a:defRPr sz="2000"/>
            </a:lvl2pPr>
            <a:lvl3pPr marL="1371600" lvl="2" indent="-336550" algn="l">
              <a:spcBef>
                <a:spcPts val="34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Calibri"/>
              <a:buAutoNum type="romanLcPeriod"/>
              <a:defRPr sz="17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Calibri"/>
              <a:buAutoNum type="arabicPeriod"/>
              <a:defRPr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Calibri"/>
              <a:buAutoNum type="arabicPeriod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7" name="Google Shape;3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659298"/>
            </a:gs>
            <a:gs pos="100000">
              <a:srgbClr val="4E6F74"/>
            </a:gs>
          </a:gsLst>
          <a:lin ang="15960000" scaled="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  <a:defRPr sz="5000" b="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Char char="•"/>
              <a:defRPr sz="26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SzPts val="1148"/>
              <a:buNone/>
              <a:defRPr sz="135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84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SzPts val="683"/>
              <a:buNone/>
              <a:defRPr sz="1050">
                <a:solidFill>
                  <a:schemeClr val="lt1"/>
                </a:solidFill>
              </a:defRPr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2" name="Google Shape;42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57200" y="302954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457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6" name="Google Shape;4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317938"/>
            <a:ext cx="4038600" cy="344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4645027" y="1394820"/>
            <a:ext cx="4041775" cy="491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ctr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None/>
              <a:defRPr sz="2400" b="1" cap="none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SzPts val="1275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SzPts val="945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 b="1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3"/>
          </p:nvPr>
        </p:nvSpPr>
        <p:spPr>
          <a:xfrm>
            <a:off x="457200" y="1974760"/>
            <a:ext cx="4040188" cy="2795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9788" y="1974760"/>
            <a:ext cx="4040188" cy="27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ic">
  <p:cSld name="Content with Graph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3581400" y="1330012"/>
            <a:ext cx="511175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228600" algn="l">
              <a:spcBef>
                <a:spcPts val="420"/>
              </a:spcBef>
              <a:spcAft>
                <a:spcPts val="0"/>
              </a:spcAft>
              <a:buSzPts val="2100"/>
              <a:buNone/>
              <a:defRPr sz="2100"/>
            </a:lvl1pPr>
            <a:lvl2pPr marL="914400" lvl="1" indent="-333851" algn="l">
              <a:spcBef>
                <a:spcPts val="390"/>
              </a:spcBef>
              <a:spcAft>
                <a:spcPts val="0"/>
              </a:spcAft>
              <a:buSzPts val="1658"/>
              <a:buChar char="⚫"/>
              <a:defRPr sz="1950"/>
            </a:lvl2pPr>
            <a:lvl3pPr marL="1371600" lvl="2" indent="-308610" algn="l">
              <a:spcBef>
                <a:spcPts val="360"/>
              </a:spcBef>
              <a:spcAft>
                <a:spcPts val="0"/>
              </a:spcAft>
              <a:buSzPts val="1260"/>
              <a:buChar char="⚫"/>
              <a:defRPr sz="1800"/>
            </a:lvl3pPr>
            <a:lvl4pPr marL="1828800" lvl="3" indent="-290512" algn="l">
              <a:spcBef>
                <a:spcPts val="300"/>
              </a:spcBef>
              <a:spcAft>
                <a:spcPts val="0"/>
              </a:spcAft>
              <a:buSzPts val="975"/>
              <a:buChar char="⚫"/>
              <a:defRPr sz="1500"/>
            </a:lvl4pPr>
            <a:lvl5pPr marL="2286000" lvl="4" indent="-284321" algn="l">
              <a:spcBef>
                <a:spcPts val="270"/>
              </a:spcBef>
              <a:spcAft>
                <a:spcPts val="0"/>
              </a:spcAft>
              <a:buSzPts val="877"/>
              <a:buChar char="⚫"/>
              <a:defRPr sz="135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450850" y="1330012"/>
            <a:ext cx="3124200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 sz="18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2pPr>
            <a:lvl3pPr marL="1371600" lvl="2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/>
            </a:lvl3pPr>
            <a:lvl4pPr marL="1828800" lvl="3" indent="-311150" algn="l">
              <a:spcBef>
                <a:spcPts val="260"/>
              </a:spcBef>
              <a:spcAft>
                <a:spcPts val="0"/>
              </a:spcAft>
              <a:buSzPts val="1300"/>
              <a:buFont typeface="Arial"/>
              <a:buChar char="•"/>
              <a:defRPr sz="13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Char char="•"/>
              <a:defRPr sz="1200"/>
            </a:lvl5pPr>
            <a:lvl6pPr marL="2743200" lvl="5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6pPr>
            <a:lvl7pPr marL="3200400" lvl="6" indent="-320039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8" name="Google Shape;58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27848" y="394335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2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8D8D8"/>
            </a:gs>
          </a:gsLst>
          <a:lin ang="564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chemeClr val="dk1"/>
            </a:gs>
          </a:gsLst>
          <a:lin ang="5640000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chemeClr val="accent4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25755" algn="l" rtl="0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530"/>
              <a:buFont typeface="Noto Sans Symbols"/>
              <a:buChar char="⚫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8608" algn="l" rtl="0">
              <a:spcBef>
                <a:spcPts val="315"/>
              </a:spcBef>
              <a:spcAft>
                <a:spcPts val="0"/>
              </a:spcAft>
              <a:buClr>
                <a:schemeClr val="accent2"/>
              </a:buClr>
              <a:buSzPts val="1103"/>
              <a:buFont typeface="Noto Sans Symbols"/>
              <a:buChar char="⚫"/>
              <a:defRPr sz="1575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0512" algn="l" rtl="0"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0512" algn="l" rtl="0"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975"/>
              <a:buFont typeface="Noto Sans Symbols"/>
              <a:buChar char="⚫"/>
              <a:defRPr sz="1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7179" algn="l" rtl="0">
              <a:spcBef>
                <a:spcPts val="27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⚫"/>
              <a:defRPr sz="13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89560" algn="l" rtl="0">
              <a:spcBef>
                <a:spcPts val="240"/>
              </a:spcBef>
              <a:spcAft>
                <a:spcPts val="0"/>
              </a:spcAft>
              <a:buClr>
                <a:schemeClr val="accent6"/>
              </a:buClr>
              <a:buSzPts val="960"/>
              <a:buFont typeface="Noto Sans Symbols"/>
              <a:buChar char="⚫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04800" algn="l" rtl="0"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Char char="•"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spcBef>
                <a:spcPts val="21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Calibri"/>
              <a:buChar char="•"/>
              <a:defRPr sz="1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7996574045@N01/968011056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7996574045@N01/1514151770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2561453@N05/1389671932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2561453@N05/1408329145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resource/cph.3b36244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item/97505974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archives.gov/id/52156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org/stream/belltelephonemag00vol2930amerrich/belltelephonemag00vol2930amerrich#page/n62/mode/1up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First-grade Classroom, Present Day</a:t>
            </a:r>
            <a:endParaRPr dirty="0"/>
          </a:p>
        </p:txBody>
      </p:sp>
      <p:pic>
        <p:nvPicPr>
          <p:cNvPr id="3" name="Picture 2" descr="In this photo, a group of first-grade students sit on the floor as their teacher sits at the projector and shows them a picture book. Two children have their hands raised.">
            <a:hlinkClick r:id="rId3"/>
            <a:extLst>
              <a:ext uri="{FF2B5EF4-FFF2-40B4-BE49-F238E27FC236}">
                <a16:creationId xmlns:a16="http://schemas.microsoft.com/office/drawing/2014/main" id="{EFB4CB99-5D22-4601-A118-DF1A717584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70" b="7291"/>
          <a:stretch/>
        </p:blipFill>
        <p:spPr>
          <a:xfrm>
            <a:off x="2000250" y="1000563"/>
            <a:ext cx="5143500" cy="385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-33001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Present-day Classroom #2</a:t>
            </a:r>
            <a:endParaRPr dirty="0"/>
          </a:p>
        </p:txBody>
      </p:sp>
      <p:pic>
        <p:nvPicPr>
          <p:cNvPr id="3" name="Picture 2" descr="Children are sitting at two tables in a classroom. Four sit at one table, while five work at the other. A large window lets in light from the outside.">
            <a:hlinkClick r:id="rId3"/>
            <a:extLst>
              <a:ext uri="{FF2B5EF4-FFF2-40B4-BE49-F238E27FC236}">
                <a16:creationId xmlns:a16="http://schemas.microsoft.com/office/drawing/2014/main" id="{E3E2AC51-1F49-45EB-8138-49B70ADCD3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25" b="9664"/>
          <a:stretch/>
        </p:blipFill>
        <p:spPr>
          <a:xfrm>
            <a:off x="2000250" y="926362"/>
            <a:ext cx="5143500" cy="381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1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199" y="-33001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Present-day Classroom #3</a:t>
            </a:r>
            <a:endParaRPr dirty="0"/>
          </a:p>
        </p:txBody>
      </p:sp>
      <p:pic>
        <p:nvPicPr>
          <p:cNvPr id="3" name="Picture 2" descr="A group of children sitting at a table. They are working on a project together.">
            <a:hlinkClick r:id="rId3"/>
            <a:extLst>
              <a:ext uri="{FF2B5EF4-FFF2-40B4-BE49-F238E27FC236}">
                <a16:creationId xmlns:a16="http://schemas.microsoft.com/office/drawing/2014/main" id="{278DE1F5-8E0D-42A9-AB86-A8913CCE3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607"/>
          <a:stretch/>
        </p:blipFill>
        <p:spPr>
          <a:xfrm>
            <a:off x="1866677" y="913026"/>
            <a:ext cx="5410643" cy="38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2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-33001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Present-day Classroom #4</a:t>
            </a:r>
            <a:endParaRPr dirty="0"/>
          </a:p>
        </p:txBody>
      </p:sp>
      <p:pic>
        <p:nvPicPr>
          <p:cNvPr id="3" name="Picture 2" descr="A picture showing a child helping another child to use their iPad.">
            <a:hlinkClick r:id="rId3"/>
            <a:extLst>
              <a:ext uri="{FF2B5EF4-FFF2-40B4-BE49-F238E27FC236}">
                <a16:creationId xmlns:a16="http://schemas.microsoft.com/office/drawing/2014/main" id="{8B14F999-08A2-4F21-A96A-73A28D75B0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96" b="1"/>
          <a:stretch/>
        </p:blipFill>
        <p:spPr>
          <a:xfrm>
            <a:off x="1837660" y="916662"/>
            <a:ext cx="5468679" cy="382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9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Venn Diagram</a:t>
            </a: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1C0A8-21BF-44BF-A743-98538EBC58B1}"/>
              </a:ext>
            </a:extLst>
          </p:cNvPr>
          <p:cNvGrpSpPr>
            <a:grpSpLocks noChangeAspect="1"/>
          </p:cNvGrpSpPr>
          <p:nvPr/>
        </p:nvGrpSpPr>
        <p:grpSpPr>
          <a:xfrm>
            <a:off x="1565982" y="922713"/>
            <a:ext cx="6012036" cy="3877811"/>
            <a:chOff x="273685" y="34925"/>
            <a:chExt cx="8596630" cy="50736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78B271A-AE46-414C-AD0C-A63823B1A425}"/>
                </a:ext>
              </a:extLst>
            </p:cNvPr>
            <p:cNvSpPr/>
            <p:nvPr/>
          </p:nvSpPr>
          <p:spPr>
            <a:xfrm>
              <a:off x="273685" y="34925"/>
              <a:ext cx="5625465" cy="507365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B1B29FA-06E6-481F-9EF4-F211A9713BEF}"/>
                </a:ext>
              </a:extLst>
            </p:cNvPr>
            <p:cNvSpPr/>
            <p:nvPr/>
          </p:nvSpPr>
          <p:spPr>
            <a:xfrm>
              <a:off x="3244850" y="34925"/>
              <a:ext cx="5625465" cy="5073650"/>
            </a:xfrm>
            <a:prstGeom prst="ellipse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>
                <a:lnSpc>
                  <a:spcPct val="115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7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7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School of the Future</a:t>
            </a:r>
            <a:endParaRPr dirty="0"/>
          </a:p>
        </p:txBody>
      </p:sp>
      <p:sp>
        <p:nvSpPr>
          <p:cNvPr id="119" name="Google Shape;119;p27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151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12763" indent="-457200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Create your drawing.</a:t>
            </a:r>
          </a:p>
          <a:p>
            <a:pPr marL="512763" indent="-457200">
              <a:spcBef>
                <a:spcPts val="0"/>
              </a:spcBef>
            </a:pPr>
            <a:r>
              <a:rPr lang="en-US" dirty="0"/>
              <a:t>Add a title and caption to describe what is happening in your picture.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0"/>
          <p:cNvSpPr txBox="1">
            <a:spLocks noGrp="1"/>
          </p:cNvSpPr>
          <p:nvPr>
            <p:ph type="title"/>
          </p:nvPr>
        </p:nvSpPr>
        <p:spPr>
          <a:xfrm>
            <a:off x="457200" y="307247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Reflection Time</a:t>
            </a:r>
            <a:endParaRPr dirty="0"/>
          </a:p>
        </p:txBody>
      </p:sp>
      <p:pic>
        <p:nvPicPr>
          <p:cNvPr id="139" name="Google Shape;139;p3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779" b="6383"/>
          <a:stretch/>
        </p:blipFill>
        <p:spPr>
          <a:xfrm>
            <a:off x="4692302" y="1305060"/>
            <a:ext cx="3994150" cy="1395610"/>
          </a:xfrm>
          <a:prstGeom prst="rect">
            <a:avLst/>
          </a:prstGeom>
          <a:noFill/>
          <a:ln w="9525" cap="flat" cmpd="sng">
            <a:solidFill>
              <a:srgbClr val="BED7D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Triangle 1">
            <a:extLst>
              <a:ext uri="{FF2B5EF4-FFF2-40B4-BE49-F238E27FC236}">
                <a16:creationId xmlns:a16="http://schemas.microsoft.com/office/drawing/2014/main" id="{FFC2D1AA-83A1-4A0B-A343-9145082AD3DF}"/>
              </a:ext>
            </a:extLst>
          </p:cNvPr>
          <p:cNvSpPr>
            <a:spLocks noGrp="1" noChangeAspect="1"/>
          </p:cNvSpPr>
          <p:nvPr>
            <p:ph type="body" idx="1"/>
          </p:nvPr>
        </p:nvSpPr>
        <p:spPr>
          <a:xfrm>
            <a:off x="460021" y="1305059"/>
            <a:ext cx="822960" cy="822960"/>
          </a:xfrm>
          <a:prstGeom prst="triangle">
            <a:avLst/>
          </a:prstGeom>
          <a:solidFill>
            <a:srgbClr val="F0E4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D7564C-D31F-44B5-97E4-FAAAF1F015F0}"/>
              </a:ext>
            </a:extLst>
          </p:cNvPr>
          <p:cNvSpPr>
            <a:spLocks noChangeAspect="1"/>
          </p:cNvSpPr>
          <p:nvPr/>
        </p:nvSpPr>
        <p:spPr>
          <a:xfrm>
            <a:off x="457200" y="2325482"/>
            <a:ext cx="824135" cy="826175"/>
          </a:xfrm>
          <a:prstGeom prst="rect">
            <a:avLst/>
          </a:prstGeom>
          <a:solidFill>
            <a:srgbClr val="F26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B06C09-A1A1-402F-B1F0-22A139C2B010}"/>
              </a:ext>
            </a:extLst>
          </p:cNvPr>
          <p:cNvSpPr>
            <a:spLocks noChangeAspect="1"/>
          </p:cNvSpPr>
          <p:nvPr/>
        </p:nvSpPr>
        <p:spPr>
          <a:xfrm>
            <a:off x="457200" y="3349120"/>
            <a:ext cx="824135" cy="826175"/>
          </a:xfrm>
          <a:prstGeom prst="ellipse">
            <a:avLst/>
          </a:prstGeom>
          <a:solidFill>
            <a:srgbClr val="9E7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955203-0B74-49C8-9D65-33B55C0C6B8F}"/>
              </a:ext>
            </a:extLst>
          </p:cNvPr>
          <p:cNvSpPr txBox="1"/>
          <p:nvPr/>
        </p:nvSpPr>
        <p:spPr>
          <a:xfrm>
            <a:off x="1429268" y="1362596"/>
            <a:ext cx="2525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6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How were schools different in the past?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C334BA-B711-4161-944D-98CF1D5A656A}"/>
              </a:ext>
            </a:extLst>
          </p:cNvPr>
          <p:cNvSpPr txBox="1"/>
          <p:nvPr/>
        </p:nvSpPr>
        <p:spPr>
          <a:xfrm>
            <a:off x="1429268" y="2387163"/>
            <a:ext cx="23072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6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Why have schools changed over time?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D6915-B76A-4504-8432-7E91198B6E50}"/>
              </a:ext>
            </a:extLst>
          </p:cNvPr>
          <p:cNvSpPr txBox="1"/>
          <p:nvPr/>
        </p:nvSpPr>
        <p:spPr>
          <a:xfrm>
            <a:off x="1429268" y="3412925"/>
            <a:ext cx="5133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1B1E"/>
              </a:buClr>
              <a:buSzPts val="26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What do you still wonder about these changes? What questions do you have?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530352" y="2028499"/>
            <a:ext cx="7772400" cy="212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12763" indent="-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do clues from pictures help us understand the lives of people in the past and present?</a:t>
            </a:r>
          </a:p>
          <a:p>
            <a:pPr marL="512763" indent="-457200">
              <a:spcBef>
                <a:spcPct val="20000"/>
              </a:spcBef>
              <a:buClr>
                <a:prstClr val="white"/>
              </a:buClr>
              <a:buSzPct val="100000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were schools different in the past, and why have they changed over time?</a:t>
            </a:r>
          </a:p>
        </p:txBody>
      </p:sp>
    </p:spTree>
    <p:extLst>
      <p:ext uri="{BB962C8B-B14F-4D97-AF65-F5344CB8AC3E}">
        <p14:creationId xmlns:p14="http://schemas.microsoft.com/office/powerpoint/2010/main" val="351041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>
            <a:spLocks noGrp="1"/>
          </p:cNvSpPr>
          <p:nvPr>
            <p:ph type="ctrTitle"/>
          </p:nvPr>
        </p:nvSpPr>
        <p:spPr>
          <a:xfrm>
            <a:off x="644652" y="1007598"/>
            <a:ext cx="630880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18275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alibri"/>
              <a:buNone/>
            </a:pPr>
            <a:r>
              <a:rPr lang="en-US" dirty="0"/>
              <a:t>Primary Sources for Primary Grades</a:t>
            </a:r>
            <a:endParaRPr dirty="0"/>
          </a:p>
        </p:txBody>
      </p:sp>
      <p:sp>
        <p:nvSpPr>
          <p:cNvPr id="95" name="Google Shape;95;p23"/>
          <p:cNvSpPr txBox="1">
            <a:spLocks noGrp="1"/>
          </p:cNvSpPr>
          <p:nvPr>
            <p:ph type="subTitle" idx="1"/>
          </p:nvPr>
        </p:nvSpPr>
        <p:spPr>
          <a:xfrm>
            <a:off x="644652" y="2400300"/>
            <a:ext cx="6308807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18275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dirty="0"/>
              <a:t>Comparing and Contrasting Today’s Classrooms with Classrooms from the Past</a:t>
            </a:r>
          </a:p>
          <a:p>
            <a:pPr marL="0" marR="34289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530352" y="2028499"/>
            <a:ext cx="7772400" cy="212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12763" indent="-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do clues from pictures help us understand the lives of people in the past and present?</a:t>
            </a:r>
          </a:p>
          <a:p>
            <a:pPr marL="512763" indent="-457200">
              <a:spcBef>
                <a:spcPct val="20000"/>
              </a:spcBef>
              <a:buClr>
                <a:prstClr val="white"/>
              </a:buClr>
              <a:buSzPct val="100000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were schools different in the past, and why have they changed over time?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Lesson Objectives</a:t>
            </a:r>
            <a:endParaRPr dirty="0"/>
          </a:p>
        </p:txBody>
      </p:sp>
      <p:sp>
        <p:nvSpPr>
          <p:cNvPr id="107" name="Google Shape;107;p25"/>
          <p:cNvSpPr txBox="1">
            <a:spLocks noGrp="1"/>
          </p:cNvSpPr>
          <p:nvPr>
            <p:ph type="body" idx="1"/>
          </p:nvPr>
        </p:nvSpPr>
        <p:spPr>
          <a:xfrm>
            <a:off x="530352" y="2028498"/>
            <a:ext cx="7772400" cy="2724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398463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will explore and explain how primary sources can help us learn about the past. </a:t>
            </a:r>
          </a:p>
          <a:p>
            <a:pPr marL="398463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will apply critical reading and thinking skills to interpret, evaluate, and respond to primary sources.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Storytime in First Grade</a:t>
            </a:r>
            <a:endParaRPr dirty="0"/>
          </a:p>
        </p:txBody>
      </p:sp>
      <p:pic>
        <p:nvPicPr>
          <p:cNvPr id="4" name="Picture 1" descr="A large group of students sits in a circle with their teacher in the center of the classroom. There are crafts on one of the desks behind them and a piano in one corner of the room. The photo is in black and white.">
            <a:hlinkClick r:id="rId3"/>
            <a:extLst>
              <a:ext uri="{FF2B5EF4-FFF2-40B4-BE49-F238E27FC236}">
                <a16:creationId xmlns:a16="http://schemas.microsoft.com/office/drawing/2014/main" id="{11B9D5C7-6D4D-4A87-A9D7-557BD807D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24537" r="10853" b="22564"/>
          <a:stretch/>
        </p:blipFill>
        <p:spPr bwMode="auto">
          <a:xfrm>
            <a:off x="1238693" y="1040774"/>
            <a:ext cx="6666614" cy="3779173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First Grade at Work</a:t>
            </a:r>
            <a:endParaRPr dirty="0"/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D9F39B6A-BA5E-47C4-A428-98FA0AAB1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6" t="15921" r="16693" b="17313"/>
          <a:stretch/>
        </p:blipFill>
        <p:spPr>
          <a:xfrm>
            <a:off x="1973669" y="946130"/>
            <a:ext cx="5196662" cy="379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31466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Upper Grades in Maryland One-room School</a:t>
            </a:r>
            <a:endParaRPr dirty="0"/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00AA6AD6-0C41-4A1B-83A0-E47BBCF024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36" b="3255"/>
          <a:stretch/>
        </p:blipFill>
        <p:spPr>
          <a:xfrm>
            <a:off x="1854361" y="1057400"/>
            <a:ext cx="5520337" cy="379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body" idx="1"/>
          </p:nvPr>
        </p:nvSpPr>
        <p:spPr>
          <a:xfrm>
            <a:off x="457200" y="1309352"/>
            <a:ext cx="8229600" cy="3434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  <p:sp>
        <p:nvSpPr>
          <p:cNvPr id="113" name="Google Shape;113;p2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Calibri"/>
              <a:buNone/>
            </a:pPr>
            <a:r>
              <a:rPr lang="en-US" dirty="0"/>
              <a:t>1922 Lesson on How to Use a Telephone</a:t>
            </a:r>
            <a:endParaRPr dirty="0"/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73DE4605-9AB3-427A-A72D-53D2722CD9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58" b="4634"/>
          <a:stretch/>
        </p:blipFill>
        <p:spPr>
          <a:xfrm>
            <a:off x="2026621" y="931741"/>
            <a:ext cx="5090757" cy="392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Calibri"/>
              <a:buNone/>
            </a:pPr>
            <a:r>
              <a:rPr lang="en-US" dirty="0"/>
              <a:t>Essential Questions</a:t>
            </a:r>
            <a:endParaRPr dirty="0"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530352" y="2028499"/>
            <a:ext cx="7772400" cy="212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512763" indent="-45720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do clues from pictures help us understand the lives of people in the past and present?</a:t>
            </a:r>
          </a:p>
          <a:p>
            <a:pPr marL="512763" indent="-457200">
              <a:spcBef>
                <a:spcPct val="20000"/>
              </a:spcBef>
              <a:buClr>
                <a:prstClr val="white"/>
              </a:buClr>
              <a:buSzPct val="100000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How were schools different in the past, and why have they changed over time?</a:t>
            </a:r>
          </a:p>
        </p:txBody>
      </p:sp>
    </p:spTree>
    <p:extLst>
      <p:ext uri="{BB962C8B-B14F-4D97-AF65-F5344CB8AC3E}">
        <p14:creationId xmlns:p14="http://schemas.microsoft.com/office/powerpoint/2010/main" val="255673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RN Slides.pptx" id="{FB11AECB-DEBB-4565-9502-161921046C3D}" vid="{8C4B9385-8DD8-4ABC-B82D-B601503170C4}"/>
    </a:ext>
  </a:extLst>
</a:theme>
</file>

<file path=ppt/theme/theme2.xml><?xml version="1.0" encoding="utf-8"?>
<a:theme xmlns:a="http://schemas.openxmlformats.org/drawingml/2006/main" name="LEARN theme">
  <a:themeElements>
    <a:clrScheme name="LEARN Colors">
      <a:dk1>
        <a:srgbClr val="000000"/>
      </a:dk1>
      <a:lt1>
        <a:srgbClr val="FFFFFF"/>
      </a:lt1>
      <a:dk2>
        <a:srgbClr val="626262"/>
      </a:dk2>
      <a:lt2>
        <a:srgbClr val="E0EBF5"/>
      </a:lt2>
      <a:accent1>
        <a:srgbClr val="DCBA25"/>
      </a:accent1>
      <a:accent2>
        <a:srgbClr val="3E5C61"/>
      </a:accent2>
      <a:accent3>
        <a:srgbClr val="999967"/>
      </a:accent3>
      <a:accent4>
        <a:srgbClr val="991B1E"/>
      </a:accent4>
      <a:accent5>
        <a:srgbClr val="C1C1C1"/>
      </a:accent5>
      <a:accent6>
        <a:srgbClr val="7D1619"/>
      </a:accent6>
      <a:hlink>
        <a:srgbClr val="BED7D3"/>
      </a:hlink>
      <a:folHlink>
        <a:srgbClr val="7C7C5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RN Slides.pptx" id="{FB11AECB-DEBB-4565-9502-161921046C3D}" vid="{7490C62D-3B0B-4AE8-9E00-D93D1F10E0FE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LEARN Slides</Template>
  <TotalTime>466</TotalTime>
  <Words>534</Words>
  <Application>Microsoft Office PowerPoint</Application>
  <PresentationFormat>On-screen Show (16:9)</PresentationFormat>
  <Paragraphs>41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Noto Sans Symbols</vt:lpstr>
      <vt:lpstr>LEARN theme</vt:lpstr>
      <vt:lpstr>LEARN theme</vt:lpstr>
      <vt:lpstr>PowerPoint Presentation</vt:lpstr>
      <vt:lpstr>Primary Sources for Primary Grades</vt:lpstr>
      <vt:lpstr>Essential Questions</vt:lpstr>
      <vt:lpstr>Lesson Objectives</vt:lpstr>
      <vt:lpstr>Storytime in First Grade</vt:lpstr>
      <vt:lpstr>First Grade at Work</vt:lpstr>
      <vt:lpstr>Upper Grades in Maryland One-room School</vt:lpstr>
      <vt:lpstr>1922 Lesson on How to Use a Telephone</vt:lpstr>
      <vt:lpstr>Essential Questions</vt:lpstr>
      <vt:lpstr>First-grade Classroom, Present Day</vt:lpstr>
      <vt:lpstr>Present-day Classroom #2</vt:lpstr>
      <vt:lpstr>Present-day Classroom #3</vt:lpstr>
      <vt:lpstr>Present-day Classroom #4</vt:lpstr>
      <vt:lpstr>Venn Diagram</vt:lpstr>
      <vt:lpstr>School of the Future</vt:lpstr>
      <vt:lpstr>Reflection Time</vt:lpstr>
      <vt:lpstr>Essential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Sources for Primary Grades</dc:title>
  <dc:creator>k20center@ou.edu</dc:creator>
  <cp:lastModifiedBy>Taylor Thurston</cp:lastModifiedBy>
  <cp:revision>2</cp:revision>
  <dcterms:created xsi:type="dcterms:W3CDTF">2021-01-07T16:05:03Z</dcterms:created>
  <dcterms:modified xsi:type="dcterms:W3CDTF">2021-01-15T22:15:52Z</dcterms:modified>
</cp:coreProperties>
</file>