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publicdomainvectors.org/en/free-clipart/Bold-female-profile/71101.htm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398ac00f4_1_0:notes"/>
          <p:cNvSpPr/>
          <p:nvPr>
            <p:ph idx="2" type="sldImg"/>
          </p:nvPr>
        </p:nvSpPr>
        <p:spPr>
          <a:xfrm>
            <a:off x="2143425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398ac00f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https://publicdomainvectors.org/en/free-clipart/Bold-female-profile/71101.html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3781" y="1323689"/>
            <a:ext cx="63903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33775" y="5038444"/>
            <a:ext cx="63903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33775" y="1966444"/>
            <a:ext cx="63903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33775" y="5603956"/>
            <a:ext cx="63903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33775" y="3823733"/>
            <a:ext cx="6390300" cy="14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67688" y="800267"/>
            <a:ext cx="47757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000" y="-222"/>
            <a:ext cx="3429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99125" y="2192311"/>
            <a:ext cx="30339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99125" y="4983244"/>
            <a:ext cx="30339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704625" y="1287244"/>
            <a:ext cx="28776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47263" y="1027022"/>
            <a:ext cx="6082406" cy="7809400"/>
            <a:chOff x="447263" y="1027022"/>
            <a:chExt cx="6082406" cy="7809400"/>
          </a:xfrm>
        </p:grpSpPr>
        <p:sp>
          <p:nvSpPr>
            <p:cNvPr id="55" name="Google Shape;55;p13"/>
            <p:cNvSpPr/>
            <p:nvPr/>
          </p:nvSpPr>
          <p:spPr>
            <a:xfrm>
              <a:off x="447263" y="1027022"/>
              <a:ext cx="2823300" cy="20874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3706369" y="1027022"/>
              <a:ext cx="2823300" cy="20874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447263" y="3888022"/>
              <a:ext cx="2823300" cy="20874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3706369" y="3843111"/>
              <a:ext cx="2823300" cy="20874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447263" y="6749022"/>
              <a:ext cx="2823300" cy="20874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706369" y="6659200"/>
              <a:ext cx="2823300" cy="20874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