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publicdomainvectors.org/en/free-clipart/Bold-female-profile/71101.html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2"/>
              </a:rPr>
              <a:t>https://publicdomainvectors.org/en/free-clipart/Bold-female-profile/71101.html</a:t>
            </a:r>
            <a:r>
              <a:rPr lang="en"/>
              <a:t> 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190500" y="111125"/>
            <a:ext cx="4238700" cy="1016100"/>
          </a:xfrm>
          <a:prstGeom prst="wedgeEllipseCallout">
            <a:avLst>
              <a:gd fmla="val -20833" name="adj1"/>
              <a:gd fmla="val 62500" name="adj2"/>
            </a:avLst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4905300" y="209450"/>
            <a:ext cx="4238700" cy="1016100"/>
          </a:xfrm>
          <a:prstGeom prst="wedgeEllipseCallout">
            <a:avLst>
              <a:gd fmla="val -20833" name="adj1"/>
              <a:gd fmla="val 62500" name="adj2"/>
            </a:avLst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/>
          <p:nvPr/>
        </p:nvSpPr>
        <p:spPr>
          <a:xfrm>
            <a:off x="333300" y="1692275"/>
            <a:ext cx="4238700" cy="1016100"/>
          </a:xfrm>
          <a:prstGeom prst="wedgeEllipseCallout">
            <a:avLst>
              <a:gd fmla="val -20833" name="adj1"/>
              <a:gd fmla="val 62500" name="adj2"/>
            </a:avLst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/>
          <p:nvPr/>
        </p:nvSpPr>
        <p:spPr>
          <a:xfrm>
            <a:off x="4797425" y="1876425"/>
            <a:ext cx="4238700" cy="1016100"/>
          </a:xfrm>
          <a:prstGeom prst="wedgeEllipseCallout">
            <a:avLst>
              <a:gd fmla="val -20833" name="adj1"/>
              <a:gd fmla="val 62500" name="adj2"/>
            </a:avLst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/>
          <p:nvPr/>
        </p:nvSpPr>
        <p:spPr>
          <a:xfrm>
            <a:off x="0" y="3584575"/>
            <a:ext cx="4238700" cy="1016100"/>
          </a:xfrm>
          <a:prstGeom prst="wedgeEllipseCallout">
            <a:avLst>
              <a:gd fmla="val -20833" name="adj1"/>
              <a:gd fmla="val 62500" name="adj2"/>
            </a:avLst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/>
          <p:nvPr/>
        </p:nvSpPr>
        <p:spPr>
          <a:xfrm>
            <a:off x="4797425" y="3813275"/>
            <a:ext cx="4238700" cy="1016100"/>
          </a:xfrm>
          <a:prstGeom prst="wedgeEllipseCallout">
            <a:avLst>
              <a:gd fmla="val -20833" name="adj1"/>
              <a:gd fmla="val 62500" name="adj2"/>
            </a:avLst>
          </a:prstGeom>
          <a:solidFill>
            <a:srgbClr val="FFFFFF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