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6" r:id="rId2"/>
  </p:sldMasterIdLst>
  <p:notesMasterIdLst>
    <p:notesMasterId r:id="rId15"/>
  </p:notesMasterIdLst>
  <p:sldIdLst>
    <p:sldId id="256" r:id="rId3"/>
    <p:sldId id="257" r:id="rId4"/>
    <p:sldId id="258" r:id="rId5"/>
    <p:sldId id="259" r:id="rId6"/>
    <p:sldId id="262" r:id="rId7"/>
    <p:sldId id="260" r:id="rId8"/>
    <p:sldId id="261" r:id="rId9"/>
    <p:sldId id="263" r:id="rId10"/>
    <p:sldId id="264" r:id="rId11"/>
    <p:sldId id="270" r:id="rId12"/>
    <p:sldId id="271" r:id="rId13"/>
    <p:sldId id="272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1" roundtripDataSignature="AMtx7mjsKUoZ1JU+g8epOGcnD+4Vo6U5E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75376E-B515-4725-97B4-247D7B003986}" v="2" dt="2022-10-27T19:48:50.042"/>
  </p1510:revLst>
</p1510:revInfo>
</file>

<file path=ppt/tableStyles.xml><?xml version="1.0" encoding="utf-8"?>
<a:tblStyleLst xmlns:a="http://schemas.openxmlformats.org/drawingml/2006/main" def="{C9451DDD-C1C3-4F4A-9B6A-7D27C44DF842}">
  <a:tblStyle styleId="{C9451DDD-C1C3-4F4A-9B6A-7D27C44DF84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101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26" Type="http://schemas.microsoft.com/office/2016/11/relationships/changesInfo" Target="changesInfos/changesInfo1.xml"/><Relationship Id="rId3" Type="http://schemas.openxmlformats.org/officeDocument/2006/relationships/slide" Target="slides/slide1.xml"/><Relationship Id="rId21" Type="http://customschemas.google.com/relationships/presentationmetadata" Target="meta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uchrinata, Farid A." userId="2ef738f1-ee74-4f27-a45a-2ef27cd6eb40" providerId="ADAL" clId="{B3791C43-73EE-4345-A7C2-F1600FB6CA31}"/>
    <pc:docChg chg="modSld">
      <pc:chgData name="Zuchrinata, Farid A." userId="2ef738f1-ee74-4f27-a45a-2ef27cd6eb40" providerId="ADAL" clId="{B3791C43-73EE-4345-A7C2-F1600FB6CA31}" dt="2022-10-03T20:46:35.233" v="0" actId="5793"/>
      <pc:docMkLst>
        <pc:docMk/>
      </pc:docMkLst>
      <pc:sldChg chg="modSp mod">
        <pc:chgData name="Zuchrinata, Farid A." userId="2ef738f1-ee74-4f27-a45a-2ef27cd6eb40" providerId="ADAL" clId="{B3791C43-73EE-4345-A7C2-F1600FB6CA31}" dt="2022-10-03T20:46:35.233" v="0" actId="5793"/>
        <pc:sldMkLst>
          <pc:docMk/>
          <pc:sldMk cId="0" sldId="261"/>
        </pc:sldMkLst>
        <pc:spChg chg="mod">
          <ac:chgData name="Zuchrinata, Farid A." userId="2ef738f1-ee74-4f27-a45a-2ef27cd6eb40" providerId="ADAL" clId="{B3791C43-73EE-4345-A7C2-F1600FB6CA31}" dt="2022-10-03T20:46:35.233" v="0" actId="5793"/>
          <ac:spMkLst>
            <pc:docMk/>
            <pc:sldMk cId="0" sldId="261"/>
            <ac:spMk id="119" creationId="{00000000-0000-0000-0000-000000000000}"/>
          </ac:spMkLst>
        </pc:spChg>
      </pc:sldChg>
    </pc:docChg>
  </pc:docChgLst>
  <pc:docChgLst>
    <pc:chgData name="Zuchrinata, Farid A." userId="2ef738f1-ee74-4f27-a45a-2ef27cd6eb40" providerId="ADAL" clId="{B375376E-B515-4725-97B4-247D7B003986}"/>
    <pc:docChg chg="undo custSel modSld">
      <pc:chgData name="Zuchrinata, Farid A." userId="2ef738f1-ee74-4f27-a45a-2ef27cd6eb40" providerId="ADAL" clId="{B375376E-B515-4725-97B4-247D7B003986}" dt="2022-10-27T19:50:46.583" v="176" actId="14100"/>
      <pc:docMkLst>
        <pc:docMk/>
      </pc:docMkLst>
      <pc:sldChg chg="modSp mod">
        <pc:chgData name="Zuchrinata, Farid A." userId="2ef738f1-ee74-4f27-a45a-2ef27cd6eb40" providerId="ADAL" clId="{B375376E-B515-4725-97B4-247D7B003986}" dt="2022-10-10T20:42:21.458" v="47" actId="20577"/>
        <pc:sldMkLst>
          <pc:docMk/>
          <pc:sldMk cId="0" sldId="259"/>
        </pc:sldMkLst>
        <pc:spChg chg="mod">
          <ac:chgData name="Zuchrinata, Farid A." userId="2ef738f1-ee74-4f27-a45a-2ef27cd6eb40" providerId="ADAL" clId="{B375376E-B515-4725-97B4-247D7B003986}" dt="2022-10-10T20:42:21.458" v="47" actId="20577"/>
          <ac:spMkLst>
            <pc:docMk/>
            <pc:sldMk cId="0" sldId="259"/>
            <ac:spMk id="106" creationId="{00000000-0000-0000-0000-000000000000}"/>
          </ac:spMkLst>
        </pc:spChg>
      </pc:sldChg>
      <pc:sldChg chg="modSp mod">
        <pc:chgData name="Zuchrinata, Farid A." userId="2ef738f1-ee74-4f27-a45a-2ef27cd6eb40" providerId="ADAL" clId="{B375376E-B515-4725-97B4-247D7B003986}" dt="2022-10-10T20:42:01.031" v="43" actId="20577"/>
        <pc:sldMkLst>
          <pc:docMk/>
          <pc:sldMk cId="0" sldId="261"/>
        </pc:sldMkLst>
        <pc:spChg chg="mod">
          <ac:chgData name="Zuchrinata, Farid A." userId="2ef738f1-ee74-4f27-a45a-2ef27cd6eb40" providerId="ADAL" clId="{B375376E-B515-4725-97B4-247D7B003986}" dt="2022-10-10T20:42:01.031" v="43" actId="20577"/>
          <ac:spMkLst>
            <pc:docMk/>
            <pc:sldMk cId="0" sldId="261"/>
            <ac:spMk id="119" creationId="{00000000-0000-0000-0000-000000000000}"/>
          </ac:spMkLst>
        </pc:spChg>
      </pc:sldChg>
      <pc:sldChg chg="modSp mod">
        <pc:chgData name="Zuchrinata, Farid A." userId="2ef738f1-ee74-4f27-a45a-2ef27cd6eb40" providerId="ADAL" clId="{B375376E-B515-4725-97B4-247D7B003986}" dt="2022-10-27T19:50:46.583" v="176" actId="14100"/>
        <pc:sldMkLst>
          <pc:docMk/>
          <pc:sldMk cId="0" sldId="263"/>
        </pc:sldMkLst>
        <pc:spChg chg="mod">
          <ac:chgData name="Zuchrinata, Farid A." userId="2ef738f1-ee74-4f27-a45a-2ef27cd6eb40" providerId="ADAL" clId="{B375376E-B515-4725-97B4-247D7B003986}" dt="2022-10-27T19:50:21.423" v="169" actId="5793"/>
          <ac:spMkLst>
            <pc:docMk/>
            <pc:sldMk cId="0" sldId="263"/>
            <ac:spMk id="131" creationId="{00000000-0000-0000-0000-000000000000}"/>
          </ac:spMkLst>
        </pc:spChg>
        <pc:picChg chg="mod">
          <ac:chgData name="Zuchrinata, Farid A." userId="2ef738f1-ee74-4f27-a45a-2ef27cd6eb40" providerId="ADAL" clId="{B375376E-B515-4725-97B4-247D7B003986}" dt="2022-10-27T19:50:46.583" v="176" actId="14100"/>
          <ac:picMkLst>
            <pc:docMk/>
            <pc:sldMk cId="0" sldId="263"/>
            <ac:picMk id="132" creationId="{00000000-0000-0000-0000-000000000000}"/>
          </ac:picMkLst>
        </pc:picChg>
      </pc:sldChg>
      <pc:sldChg chg="modSp mod">
        <pc:chgData name="Zuchrinata, Farid A." userId="2ef738f1-ee74-4f27-a45a-2ef27cd6eb40" providerId="ADAL" clId="{B375376E-B515-4725-97B4-247D7B003986}" dt="2022-10-10T20:43:24.781" v="65" actId="20577"/>
        <pc:sldMkLst>
          <pc:docMk/>
          <pc:sldMk cId="0" sldId="264"/>
        </pc:sldMkLst>
        <pc:spChg chg="mod">
          <ac:chgData name="Zuchrinata, Farid A." userId="2ef738f1-ee74-4f27-a45a-2ef27cd6eb40" providerId="ADAL" clId="{B375376E-B515-4725-97B4-247D7B003986}" dt="2022-10-10T20:43:24.781" v="65" actId="20577"/>
          <ac:spMkLst>
            <pc:docMk/>
            <pc:sldMk cId="0" sldId="264"/>
            <ac:spMk id="137" creationId="{00000000-0000-0000-0000-000000000000}"/>
          </ac:spMkLst>
        </pc:spChg>
      </pc:sldChg>
      <pc:sldChg chg="modSp mod">
        <pc:chgData name="Zuchrinata, Farid A." userId="2ef738f1-ee74-4f27-a45a-2ef27cd6eb40" providerId="ADAL" clId="{B375376E-B515-4725-97B4-247D7B003986}" dt="2022-10-10T20:43:47.213" v="79" actId="20577"/>
        <pc:sldMkLst>
          <pc:docMk/>
          <pc:sldMk cId="1010739156" sldId="272"/>
        </pc:sldMkLst>
        <pc:spChg chg="mod">
          <ac:chgData name="Zuchrinata, Farid A." userId="2ef738f1-ee74-4f27-a45a-2ef27cd6eb40" providerId="ADAL" clId="{B375376E-B515-4725-97B4-247D7B003986}" dt="2022-10-10T20:43:47.213" v="79" actId="20577"/>
          <ac:spMkLst>
            <pc:docMk/>
            <pc:sldMk cId="1010739156" sldId="272"/>
            <ac:spMk id="2" creationId="{1017BBAC-D844-3C90-A006-82A546E09F28}"/>
          </ac:spMkLst>
        </pc:spChg>
      </pc:sldChg>
    </pc:docChg>
  </pc:docChgLst>
  <pc:docChgLst>
    <pc:chgData name="Zuchrinata, Farid A." userId="2ef738f1-ee74-4f27-a45a-2ef27cd6eb40" providerId="ADAL" clId="{0EBF10EB-C219-4E6E-88E9-4F7D039DC70B}"/>
    <pc:docChg chg="undo custSel modSld">
      <pc:chgData name="Zuchrinata, Farid A." userId="2ef738f1-ee74-4f27-a45a-2ef27cd6eb40" providerId="ADAL" clId="{0EBF10EB-C219-4E6E-88E9-4F7D039DC70B}" dt="2022-10-05T21:10:12.628" v="716" actId="20577"/>
      <pc:docMkLst>
        <pc:docMk/>
      </pc:docMkLst>
      <pc:sldChg chg="modSp mod modNotesTx">
        <pc:chgData name="Zuchrinata, Farid A." userId="2ef738f1-ee74-4f27-a45a-2ef27cd6eb40" providerId="ADAL" clId="{0EBF10EB-C219-4E6E-88E9-4F7D039DC70B}" dt="2022-10-05T21:09:00.989" v="667"/>
        <pc:sldMkLst>
          <pc:docMk/>
          <pc:sldMk cId="0" sldId="258"/>
        </pc:sldMkLst>
        <pc:picChg chg="mod">
          <ac:chgData name="Zuchrinata, Farid A." userId="2ef738f1-ee74-4f27-a45a-2ef27cd6eb40" providerId="ADAL" clId="{0EBF10EB-C219-4E6E-88E9-4F7D039DC70B}" dt="2022-10-05T20:53:53.186" v="6" actId="1076"/>
          <ac:picMkLst>
            <pc:docMk/>
            <pc:sldMk cId="0" sldId="258"/>
            <ac:picMk id="2" creationId="{B6B7870E-A28C-6ADE-D737-F404DD3EB9B1}"/>
          </ac:picMkLst>
        </pc:picChg>
      </pc:sldChg>
      <pc:sldChg chg="modSp mod">
        <pc:chgData name="Zuchrinata, Farid A." userId="2ef738f1-ee74-4f27-a45a-2ef27cd6eb40" providerId="ADAL" clId="{0EBF10EB-C219-4E6E-88E9-4F7D039DC70B}" dt="2022-10-05T20:53:41.775" v="4" actId="207"/>
        <pc:sldMkLst>
          <pc:docMk/>
          <pc:sldMk cId="0" sldId="259"/>
        </pc:sldMkLst>
        <pc:spChg chg="mod">
          <ac:chgData name="Zuchrinata, Farid A." userId="2ef738f1-ee74-4f27-a45a-2ef27cd6eb40" providerId="ADAL" clId="{0EBF10EB-C219-4E6E-88E9-4F7D039DC70B}" dt="2022-10-05T20:53:41.775" v="4" actId="207"/>
          <ac:spMkLst>
            <pc:docMk/>
            <pc:sldMk cId="0" sldId="259"/>
            <ac:spMk id="106" creationId="{00000000-0000-0000-0000-000000000000}"/>
          </ac:spMkLst>
        </pc:spChg>
      </pc:sldChg>
      <pc:sldChg chg="modSp mod">
        <pc:chgData name="Zuchrinata, Farid A." userId="2ef738f1-ee74-4f27-a45a-2ef27cd6eb40" providerId="ADAL" clId="{0EBF10EB-C219-4E6E-88E9-4F7D039DC70B}" dt="2022-10-05T20:55:01.723" v="9"/>
        <pc:sldMkLst>
          <pc:docMk/>
          <pc:sldMk cId="0" sldId="260"/>
        </pc:sldMkLst>
        <pc:spChg chg="mod">
          <ac:chgData name="Zuchrinata, Farid A." userId="2ef738f1-ee74-4f27-a45a-2ef27cd6eb40" providerId="ADAL" clId="{0EBF10EB-C219-4E6E-88E9-4F7D039DC70B}" dt="2022-10-05T20:55:01.723" v="9"/>
          <ac:spMkLst>
            <pc:docMk/>
            <pc:sldMk cId="0" sldId="260"/>
            <ac:spMk id="113" creationId="{00000000-0000-0000-0000-000000000000}"/>
          </ac:spMkLst>
        </pc:spChg>
      </pc:sldChg>
      <pc:sldChg chg="modSp mod">
        <pc:chgData name="Zuchrinata, Farid A." userId="2ef738f1-ee74-4f27-a45a-2ef27cd6eb40" providerId="ADAL" clId="{0EBF10EB-C219-4E6E-88E9-4F7D039DC70B}" dt="2022-10-05T21:07:08.076" v="663" actId="20577"/>
        <pc:sldMkLst>
          <pc:docMk/>
          <pc:sldMk cId="0" sldId="261"/>
        </pc:sldMkLst>
        <pc:spChg chg="mod">
          <ac:chgData name="Zuchrinata, Farid A." userId="2ef738f1-ee74-4f27-a45a-2ef27cd6eb40" providerId="ADAL" clId="{0EBF10EB-C219-4E6E-88E9-4F7D039DC70B}" dt="2022-10-05T21:07:08.076" v="663" actId="20577"/>
          <ac:spMkLst>
            <pc:docMk/>
            <pc:sldMk cId="0" sldId="261"/>
            <ac:spMk id="119" creationId="{00000000-0000-0000-0000-000000000000}"/>
          </ac:spMkLst>
        </pc:spChg>
      </pc:sldChg>
      <pc:sldChg chg="modSp mod modNotesTx">
        <pc:chgData name="Zuchrinata, Farid A." userId="2ef738f1-ee74-4f27-a45a-2ef27cd6eb40" providerId="ADAL" clId="{0EBF10EB-C219-4E6E-88E9-4F7D039DC70B}" dt="2022-10-05T21:08:15.624" v="666"/>
        <pc:sldMkLst>
          <pc:docMk/>
          <pc:sldMk cId="0" sldId="262"/>
        </pc:sldMkLst>
        <pc:picChg chg="mod">
          <ac:chgData name="Zuchrinata, Farid A." userId="2ef738f1-ee74-4f27-a45a-2ef27cd6eb40" providerId="ADAL" clId="{0EBF10EB-C219-4E6E-88E9-4F7D039DC70B}" dt="2022-10-05T20:53:48.808" v="5" actId="1076"/>
          <ac:picMkLst>
            <pc:docMk/>
            <pc:sldMk cId="0" sldId="262"/>
            <ac:picMk id="2" creationId="{279D18E4-9326-2283-D60E-2FD332968909}"/>
          </ac:picMkLst>
        </pc:picChg>
      </pc:sldChg>
      <pc:sldChg chg="modSp mod modNotesTx">
        <pc:chgData name="Zuchrinata, Farid A." userId="2ef738f1-ee74-4f27-a45a-2ef27cd6eb40" providerId="ADAL" clId="{0EBF10EB-C219-4E6E-88E9-4F7D039DC70B}" dt="2022-10-05T21:07:51.873" v="665" actId="20577"/>
        <pc:sldMkLst>
          <pc:docMk/>
          <pc:sldMk cId="0" sldId="263"/>
        </pc:sldMkLst>
        <pc:spChg chg="mod">
          <ac:chgData name="Zuchrinata, Farid A." userId="2ef738f1-ee74-4f27-a45a-2ef27cd6eb40" providerId="ADAL" clId="{0EBF10EB-C219-4E6E-88E9-4F7D039DC70B}" dt="2022-10-05T21:07:51.873" v="665" actId="20577"/>
          <ac:spMkLst>
            <pc:docMk/>
            <pc:sldMk cId="0" sldId="263"/>
            <ac:spMk id="131" creationId="{00000000-0000-0000-0000-000000000000}"/>
          </ac:spMkLst>
        </pc:spChg>
      </pc:sldChg>
      <pc:sldChg chg="modSp mod">
        <pc:chgData name="Zuchrinata, Farid A." userId="2ef738f1-ee74-4f27-a45a-2ef27cd6eb40" providerId="ADAL" clId="{0EBF10EB-C219-4E6E-88E9-4F7D039DC70B}" dt="2022-10-05T21:09:56.335" v="712" actId="20577"/>
        <pc:sldMkLst>
          <pc:docMk/>
          <pc:sldMk cId="0" sldId="264"/>
        </pc:sldMkLst>
        <pc:spChg chg="mod">
          <ac:chgData name="Zuchrinata, Farid A." userId="2ef738f1-ee74-4f27-a45a-2ef27cd6eb40" providerId="ADAL" clId="{0EBF10EB-C219-4E6E-88E9-4F7D039DC70B}" dt="2022-10-05T21:09:56.335" v="712" actId="20577"/>
          <ac:spMkLst>
            <pc:docMk/>
            <pc:sldMk cId="0" sldId="264"/>
            <ac:spMk id="137" creationId="{00000000-0000-0000-0000-000000000000}"/>
          </ac:spMkLst>
        </pc:spChg>
        <pc:picChg chg="mod">
          <ac:chgData name="Zuchrinata, Farid A." userId="2ef738f1-ee74-4f27-a45a-2ef27cd6eb40" providerId="ADAL" clId="{0EBF10EB-C219-4E6E-88E9-4F7D039DC70B}" dt="2022-10-05T20:58:40.693" v="243" actId="1076"/>
          <ac:picMkLst>
            <pc:docMk/>
            <pc:sldMk cId="0" sldId="264"/>
            <ac:picMk id="3" creationId="{557D6AB7-CA85-40F0-3F15-F72C8BACECF2}"/>
          </ac:picMkLst>
        </pc:picChg>
      </pc:sldChg>
      <pc:sldChg chg="modSp mod">
        <pc:chgData name="Zuchrinata, Farid A." userId="2ef738f1-ee74-4f27-a45a-2ef27cd6eb40" providerId="ADAL" clId="{0EBF10EB-C219-4E6E-88E9-4F7D039DC70B}" dt="2022-10-05T21:10:12.628" v="716" actId="20577"/>
        <pc:sldMkLst>
          <pc:docMk/>
          <pc:sldMk cId="321526608" sldId="270"/>
        </pc:sldMkLst>
        <pc:spChg chg="mod">
          <ac:chgData name="Zuchrinata, Farid A." userId="2ef738f1-ee74-4f27-a45a-2ef27cd6eb40" providerId="ADAL" clId="{0EBF10EB-C219-4E6E-88E9-4F7D039DC70B}" dt="2022-10-05T21:10:12.628" v="716" actId="20577"/>
          <ac:spMkLst>
            <pc:docMk/>
            <pc:sldMk cId="321526608" sldId="270"/>
            <ac:spMk id="2" creationId="{7E0F17CA-5EE9-EE4A-BFC3-F625F2D30278}"/>
          </ac:spMkLst>
        </pc:spChg>
      </pc:sldChg>
      <pc:sldChg chg="modSp mod">
        <pc:chgData name="Zuchrinata, Farid A." userId="2ef738f1-ee74-4f27-a45a-2ef27cd6eb40" providerId="ADAL" clId="{0EBF10EB-C219-4E6E-88E9-4F7D039DC70B}" dt="2022-10-05T21:03:48.344" v="442" actId="20577"/>
        <pc:sldMkLst>
          <pc:docMk/>
          <pc:sldMk cId="434486724" sldId="271"/>
        </pc:sldMkLst>
        <pc:spChg chg="mod">
          <ac:chgData name="Zuchrinata, Farid A." userId="2ef738f1-ee74-4f27-a45a-2ef27cd6eb40" providerId="ADAL" clId="{0EBF10EB-C219-4E6E-88E9-4F7D039DC70B}" dt="2022-10-05T21:03:48.344" v="442" actId="20577"/>
          <ac:spMkLst>
            <pc:docMk/>
            <pc:sldMk cId="434486724" sldId="271"/>
            <ac:spMk id="2" creationId="{9A7B4F63-8197-2DA0-031F-9A67862E9787}"/>
          </ac:spMkLst>
        </pc:spChg>
        <pc:spChg chg="mod">
          <ac:chgData name="Zuchrinata, Farid A." userId="2ef738f1-ee74-4f27-a45a-2ef27cd6eb40" providerId="ADAL" clId="{0EBF10EB-C219-4E6E-88E9-4F7D039DC70B}" dt="2022-10-05T21:03:29.920" v="410" actId="20577"/>
          <ac:spMkLst>
            <pc:docMk/>
            <pc:sldMk cId="434486724" sldId="271"/>
            <ac:spMk id="3" creationId="{E682F026-DDEF-F479-1C65-6D5072D7044C}"/>
          </ac:spMkLst>
        </pc:spChg>
      </pc:sldChg>
      <pc:sldChg chg="modSp mod">
        <pc:chgData name="Zuchrinata, Farid A." userId="2ef738f1-ee74-4f27-a45a-2ef27cd6eb40" providerId="ADAL" clId="{0EBF10EB-C219-4E6E-88E9-4F7D039DC70B}" dt="2022-10-05T21:04:24.809" v="564" actId="20577"/>
        <pc:sldMkLst>
          <pc:docMk/>
          <pc:sldMk cId="1010739156" sldId="272"/>
        </pc:sldMkLst>
        <pc:spChg chg="mod">
          <ac:chgData name="Zuchrinata, Farid A." userId="2ef738f1-ee74-4f27-a45a-2ef27cd6eb40" providerId="ADAL" clId="{0EBF10EB-C219-4E6E-88E9-4F7D039DC70B}" dt="2022-10-05T21:04:24.809" v="564" actId="20577"/>
          <ac:spMkLst>
            <pc:docMk/>
            <pc:sldMk cId="1010739156" sldId="272"/>
            <ac:spMk id="2" creationId="{1017BBAC-D844-3C90-A006-82A546E09F2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MAzchVWTis&amp;ab_channel=BBCEarth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youtube.com/watch?v=ZiULxLLP32s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concord.org/resources/651/leaf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learn.concord.org/resources/651/leaf-photosynthesis" TargetMode="Externa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095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dirty="0"/>
              <a:t>BBC Earth. (2018, May 23). </a:t>
            </a:r>
            <a:r>
              <a:rPr lang="en-US" i="1" dirty="0"/>
              <a:t>The Coral Reef: 10 hours of Relaxing </a:t>
            </a:r>
            <a:r>
              <a:rPr lang="en-US" i="1" dirty="0" err="1"/>
              <a:t>Oceanscapes</a:t>
            </a:r>
            <a:r>
              <a:rPr lang="en-US" i="1" dirty="0"/>
              <a:t> | BBC Earth</a:t>
            </a:r>
            <a:r>
              <a:rPr lang="en-US" dirty="0"/>
              <a:t> [Video]. YouTube. Retrieved August 11, 2022, from </a:t>
            </a:r>
            <a:r>
              <a:rPr lang="en-US" dirty="0">
                <a:hlinkClick r:id="rId3"/>
              </a:rPr>
              <a:t>https://www.youtube.com/watch?v=nMAzchVWTis&amp;ab_channel=BBCEarth</a:t>
            </a:r>
            <a:endParaRPr lang="en-US" dirty="0"/>
          </a:p>
        </p:txBody>
      </p:sp>
      <p:sp>
        <p:nvSpPr>
          <p:cNvPr id="98" name="Google Shape;9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dirty="0"/>
              <a:t>National Geographic. (2017, November 7). </a:t>
            </a:r>
            <a:r>
              <a:rPr lang="en-US" i="1" dirty="0"/>
              <a:t>Coral Reefs 101 | National Geographic </a:t>
            </a:r>
            <a:r>
              <a:rPr lang="en-US" dirty="0"/>
              <a:t>[Video]. YouTube. Retrieved August 11, 2022, from </a:t>
            </a:r>
            <a:r>
              <a:rPr lang="en-US" dirty="0">
                <a:hlinkClick r:id="rId3"/>
              </a:rPr>
              <a:t>https://www.youtube.com/watch</a:t>
            </a:r>
            <a:r>
              <a:rPr lang="en-US" dirty="0">
                <a:hlinkClick r:id="rId4"/>
              </a:rPr>
              <a:t>?v=ZiULxLLP32s</a:t>
            </a:r>
            <a:endParaRPr lang="en-US" dirty="0"/>
          </a:p>
        </p:txBody>
      </p:sp>
      <p:sp>
        <p:nvSpPr>
          <p:cNvPr id="122" name="Google Shape;12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dirty="0"/>
              <a:t>Concord Consortium. (n.d.) Leaf photosynthesis. Concord Consortium. Retrieved August 11, 2022, from </a:t>
            </a:r>
            <a:r>
              <a:rPr lang="en-US" dirty="0">
                <a:hlinkClick r:id="rId3"/>
              </a:rPr>
              <a:t>https://learn.concord.org/resources/651/leaf</a:t>
            </a:r>
            <a:r>
              <a:rPr lang="en-US" dirty="0">
                <a:hlinkClick r:id="rId4"/>
              </a:rPr>
              <a:t>-photosynthesis</a:t>
            </a:r>
            <a:endParaRPr lang="en-US" dirty="0"/>
          </a:p>
        </p:txBody>
      </p:sp>
      <p:sp>
        <p:nvSpPr>
          <p:cNvPr id="128" name="Google Shape;12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5" name="Google Shape;13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31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3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3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9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9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oogle Shape;11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2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5" name="Google Shape;15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2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4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4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0" name="Google Shape;20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24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8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8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42" name="Google Shape;42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5" name="Google Shape;45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0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0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0" name="Google Shape;50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9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29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29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6" name="Google Shape;56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29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0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51" algn="l"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30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1" name="Google Shape;61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3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5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nMAzchVWTis?feature=oembed" TargetMode="Externa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ZiULxLLP32s?feature=oembed" TargetMode="Externa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k20.ou.edu/photosynthesi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E0F17CA-5EE9-EE4A-BFC3-F625F2D302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Visit the five stations around the classroom </a:t>
            </a:r>
            <a:br>
              <a:rPr lang="en-US" dirty="0"/>
            </a:br>
            <a:r>
              <a:rPr lang="en-US" dirty="0"/>
              <a:t>with your group</a:t>
            </a:r>
          </a:p>
          <a:p>
            <a:r>
              <a:rPr lang="en-US" dirty="0"/>
              <a:t>Read the card on each station and discuss </a:t>
            </a:r>
            <a:br>
              <a:rPr lang="en-US" dirty="0"/>
            </a:br>
            <a:r>
              <a:rPr lang="en-US" dirty="0"/>
              <a:t>the conditions described in the reading</a:t>
            </a:r>
          </a:p>
          <a:p>
            <a:r>
              <a:rPr lang="en-US" dirty="0"/>
              <a:t>Write down a summary of each reading </a:t>
            </a:r>
            <a:br>
              <a:rPr lang="en-US" dirty="0"/>
            </a:br>
            <a:r>
              <a:rPr lang="en-US" dirty="0"/>
              <a:t>in your Coral Bleaching Graphic Organizer 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196CAB9-5E97-F8CB-4E8B-FBC374E5F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Chat Stations </a:t>
            </a:r>
          </a:p>
        </p:txBody>
      </p:sp>
    </p:spTree>
    <p:extLst>
      <p:ext uri="{BB962C8B-B14F-4D97-AF65-F5344CB8AC3E}">
        <p14:creationId xmlns:p14="http://schemas.microsoft.com/office/powerpoint/2010/main" val="321526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A7B4F63-8197-2DA0-031F-9A67862E97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Read the Flower Gardens Bleaching article</a:t>
            </a:r>
          </a:p>
          <a:p>
            <a:r>
              <a:rPr lang="en-US" dirty="0"/>
              <a:t>Write a claim, evidence, and reasoning response to the question:</a:t>
            </a:r>
          </a:p>
          <a:p>
            <a:pPr lvl="1"/>
            <a:r>
              <a:rPr lang="en-US" dirty="0"/>
              <a:t>What caused the bleaching of Flower Gardens Banks National Marine Sanctuary?</a:t>
            </a:r>
          </a:p>
          <a:p>
            <a:r>
              <a:rPr lang="en-US" dirty="0"/>
              <a:t>Write your response in the CER graphic organizer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682F026-DDEF-F479-1C65-6D5072D70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Claim, Evidence, Reasoning (CER)</a:t>
            </a:r>
          </a:p>
        </p:txBody>
      </p:sp>
    </p:spTree>
    <p:extLst>
      <p:ext uri="{BB962C8B-B14F-4D97-AF65-F5344CB8AC3E}">
        <p14:creationId xmlns:p14="http://schemas.microsoft.com/office/powerpoint/2010/main" val="434486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017BBAC-D844-3C90-A006-82A546E09F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09352"/>
            <a:ext cx="6969512" cy="3434098"/>
          </a:xfrm>
        </p:spPr>
        <p:txBody>
          <a:bodyPr/>
          <a:lstStyle/>
          <a:p>
            <a:pPr marL="63500" indent="0">
              <a:buNone/>
            </a:pPr>
            <a:r>
              <a:rPr lang="en-US" dirty="0"/>
              <a:t>On the back of your CER handout, write your answers to the following questions:</a:t>
            </a:r>
          </a:p>
          <a:p>
            <a:pPr marL="63500" indent="0">
              <a:buNone/>
            </a:pPr>
            <a:r>
              <a:rPr lang="en-US" dirty="0">
                <a:solidFill>
                  <a:schemeClr val="accent4"/>
                </a:solidFill>
              </a:rPr>
              <a:t>3</a:t>
            </a:r>
            <a:r>
              <a:rPr lang="en-US" dirty="0"/>
              <a:t> - What are three things you have learned?</a:t>
            </a:r>
          </a:p>
          <a:p>
            <a:pPr marL="63500" indent="0">
              <a:buNone/>
            </a:pPr>
            <a:r>
              <a:rPr lang="en-US" dirty="0">
                <a:solidFill>
                  <a:schemeClr val="accent4"/>
                </a:solidFill>
              </a:rPr>
              <a:t>2</a:t>
            </a:r>
            <a:r>
              <a:rPr lang="en-US" dirty="0"/>
              <a:t> - What are two questions you still have?</a:t>
            </a:r>
          </a:p>
          <a:p>
            <a:pPr marL="63500" indent="0">
              <a:buNone/>
            </a:pPr>
            <a:r>
              <a:rPr lang="en-US" dirty="0">
                <a:solidFill>
                  <a:schemeClr val="accent4"/>
                </a:solidFill>
              </a:rPr>
              <a:t>1</a:t>
            </a:r>
            <a:r>
              <a:rPr lang="en-US" dirty="0"/>
              <a:t> - What is one thing you found interesting?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5F8FD44-C7ED-9673-375E-044587DDE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3-2-1</a:t>
            </a:r>
          </a:p>
        </p:txBody>
      </p:sp>
      <p:pic>
        <p:nvPicPr>
          <p:cNvPr id="5" name="Picture 4" descr="A picture containing text, queen, vector graphics, sign&#10;&#10;Description automatically generated">
            <a:extLst>
              <a:ext uri="{FF2B5EF4-FFF2-40B4-BE49-F238E27FC236}">
                <a16:creationId xmlns:a16="http://schemas.microsoft.com/office/drawing/2014/main" id="{34935B9D-1F64-7E0C-0DB8-CEE52A2781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1428" y="1755460"/>
            <a:ext cx="1632579" cy="1632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739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/>
              <a:t>Who Bleached My Coral?</a:t>
            </a:r>
            <a:endParaRPr/>
          </a:p>
        </p:txBody>
      </p:sp>
      <p:sp>
        <p:nvSpPr>
          <p:cNvPr id="95" name="Google Shape;95;p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9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Photosynthesis and Coral Reef Health</a:t>
            </a:r>
            <a:endParaRPr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Healthy Coral Reefs</a:t>
            </a:r>
            <a:endParaRPr/>
          </a:p>
        </p:txBody>
      </p:sp>
      <p:pic>
        <p:nvPicPr>
          <p:cNvPr id="2" name="Online Media 1" title="The Coral Reef: 10 Hours of Relaxing Oceanscapes | BBC Earth">
            <a:hlinkClick r:id="" action="ppaction://media"/>
            <a:extLst>
              <a:ext uri="{FF2B5EF4-FFF2-40B4-BE49-F238E27FC236}">
                <a16:creationId xmlns:a16="http://schemas.microsoft.com/office/drawing/2014/main" id="{B6B7870E-A28C-6ADE-D737-F404DD3EB9B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589164" y="1258486"/>
            <a:ext cx="5965672" cy="337060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i="1" dirty="0">
                <a:solidFill>
                  <a:schemeClr val="accent4"/>
                </a:solidFill>
              </a:rPr>
              <a:t>Replace this text with your chosen images or show your image search online here.</a:t>
            </a:r>
            <a:endParaRPr i="1" dirty="0">
              <a:solidFill>
                <a:schemeClr val="accent4"/>
              </a:solidFill>
            </a:endParaRPr>
          </a:p>
        </p:txBody>
      </p:sp>
      <p:sp>
        <p:nvSpPr>
          <p:cNvPr id="107" name="Google Shape;107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Coral Bleaching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Coral Reefs 101</a:t>
            </a:r>
            <a:endParaRPr/>
          </a:p>
        </p:txBody>
      </p:sp>
      <p:pic>
        <p:nvPicPr>
          <p:cNvPr id="2" name="Online Media 1" title="Coral Reefs 101 | National Geographic">
            <a:hlinkClick r:id="" action="ppaction://media"/>
            <a:extLst>
              <a:ext uri="{FF2B5EF4-FFF2-40B4-BE49-F238E27FC236}">
                <a16:creationId xmlns:a16="http://schemas.microsoft.com/office/drawing/2014/main" id="{279D18E4-9326-2283-D60E-2FD33296890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789079" y="1273096"/>
            <a:ext cx="5565842" cy="314470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Essential Question</a:t>
            </a:r>
            <a:endParaRPr/>
          </a:p>
        </p:txBody>
      </p:sp>
      <p:sp>
        <p:nvSpPr>
          <p:cNvPr id="113" name="Google Shape;113;p3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55563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How do photosynthesis and the relationship between coral and their symbiotic algae explain coral bleaching?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Lesson Objective</a:t>
            </a:r>
            <a:endParaRPr dirty="0"/>
          </a:p>
        </p:txBody>
      </p:sp>
      <p:sp>
        <p:nvSpPr>
          <p:cNvPr id="119" name="Google Shape;119;p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 fontScale="92500" lnSpcReduction="10000"/>
          </a:bodyPr>
          <a:lstStyle/>
          <a:p>
            <a:pPr marL="55563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dirty="0"/>
              <a:t>Construct a scientific, evidence-based explanation for the role of photosynthesis in an organism’s cycle of matter and energy.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8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Leaf Photosynthesis Activity</a:t>
            </a:r>
            <a:endParaRPr dirty="0"/>
          </a:p>
        </p:txBody>
      </p:sp>
      <p:sp>
        <p:nvSpPr>
          <p:cNvPr id="131" name="Google Shape;131;p8"/>
          <p:cNvSpPr txBox="1">
            <a:spLocks noGrp="1"/>
          </p:cNvSpPr>
          <p:nvPr>
            <p:ph type="body" idx="1"/>
          </p:nvPr>
        </p:nvSpPr>
        <p:spPr>
          <a:xfrm>
            <a:off x="457199" y="1317938"/>
            <a:ext cx="4771293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95300" indent="-342900">
              <a:spcBef>
                <a:spcPts val="0"/>
              </a:spcBef>
            </a:pPr>
            <a:r>
              <a:rPr lang="en-US" dirty="0"/>
              <a:t>Go to this link on your personal device:</a:t>
            </a:r>
          </a:p>
          <a:p>
            <a:pPr marL="952500" lvl="1" indent="-342900">
              <a:spcBef>
                <a:spcPts val="0"/>
              </a:spcBef>
            </a:pPr>
            <a:r>
              <a:rPr lang="en-US" b="0" i="0" u="none" strike="noStrike" dirty="0">
                <a:solidFill>
                  <a:schemeClr val="accent6"/>
                </a:solidFill>
                <a:effectLst/>
                <a:latin typeface="-apple-system"/>
                <a:hlinkClick r:id="rId3" tooltip="http://k20.ou.edu/photosynthesi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http://k20.ou.edu/photosynthesis</a:t>
            </a:r>
            <a:endParaRPr lang="en-US" b="0" i="0" u="none" strike="noStrike" dirty="0">
              <a:solidFill>
                <a:schemeClr val="accent6"/>
              </a:solidFill>
              <a:effectLst/>
              <a:latin typeface="-apple-system"/>
            </a:endParaRPr>
          </a:p>
          <a:p>
            <a:pPr marL="495300" indent="-342900">
              <a:spcBef>
                <a:spcPts val="0"/>
              </a:spcBef>
            </a:pPr>
            <a:r>
              <a:rPr lang="en-US" dirty="0"/>
              <a:t>Complete the Leaf Photosynthesis Activity.</a:t>
            </a:r>
          </a:p>
        </p:txBody>
      </p:sp>
      <p:pic>
        <p:nvPicPr>
          <p:cNvPr id="132" name="Google Shape;132;p8"/>
          <p:cNvPicPr preferRelativeResize="0"/>
          <p:nvPr/>
        </p:nvPicPr>
        <p:blipFill rotWithShape="1">
          <a:blip r:embed="rId4">
            <a:alphaModFix/>
          </a:blip>
          <a:srcRect l="1565"/>
          <a:stretch/>
        </p:blipFill>
        <p:spPr>
          <a:xfrm>
            <a:off x="5621923" y="1317937"/>
            <a:ext cx="2775708" cy="26054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9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7392473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indent="-457200">
              <a:spcBef>
                <a:spcPts val="0"/>
              </a:spcBef>
            </a:pPr>
            <a:r>
              <a:rPr lang="en-US" dirty="0"/>
              <a:t>Think about environmental conditions that might:</a:t>
            </a:r>
          </a:p>
          <a:p>
            <a:pPr lvl="1" indent="-457200">
              <a:spcBef>
                <a:spcPts val="0"/>
              </a:spcBef>
            </a:pPr>
            <a:r>
              <a:rPr lang="en-US" dirty="0"/>
              <a:t>Stress coral enough to evict their algae</a:t>
            </a:r>
          </a:p>
          <a:p>
            <a:pPr lvl="1" indent="-457200">
              <a:spcBef>
                <a:spcPts val="0"/>
              </a:spcBef>
            </a:pPr>
            <a:r>
              <a:rPr lang="en-US" dirty="0"/>
              <a:t>Affect photosynthesis (either negatively or positively)</a:t>
            </a:r>
          </a:p>
          <a:p>
            <a:pPr indent="-457200">
              <a:spcBef>
                <a:spcPts val="0"/>
              </a:spcBef>
            </a:pPr>
            <a:r>
              <a:rPr lang="en-US" dirty="0"/>
              <a:t>Write your ideas in the “I Think” column </a:t>
            </a:r>
            <a:br>
              <a:rPr lang="en-US" dirty="0"/>
            </a:br>
            <a:r>
              <a:rPr lang="en-US" dirty="0"/>
              <a:t>of the t-chart</a:t>
            </a:r>
          </a:p>
          <a:p>
            <a:pPr indent="-457200">
              <a:spcBef>
                <a:spcPts val="0"/>
              </a:spcBef>
            </a:pPr>
            <a:r>
              <a:rPr lang="en-US" dirty="0"/>
              <a:t>Be ready to share your thoughts</a:t>
            </a:r>
          </a:p>
          <a:p>
            <a:pPr indent="-457200">
              <a:spcBef>
                <a:spcPts val="0"/>
              </a:spcBef>
            </a:pPr>
            <a:r>
              <a:rPr lang="en-US" dirty="0"/>
              <a:t>Add others’ ideas to the “We Think” column </a:t>
            </a:r>
            <a:br>
              <a:rPr lang="en-US" dirty="0"/>
            </a:br>
            <a:r>
              <a:rPr lang="en-US" dirty="0"/>
              <a:t>of the t-chart</a:t>
            </a:r>
            <a:endParaRPr dirty="0"/>
          </a:p>
        </p:txBody>
      </p:sp>
      <p:sp>
        <p:nvSpPr>
          <p:cNvPr id="138" name="Google Shape;138;p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I Think, We Think</a:t>
            </a:r>
            <a:endParaRPr dirty="0"/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557D6AB7-CA85-40F0-3F15-F72C8BACEC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0879" y="-90113"/>
            <a:ext cx="2004826" cy="200482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424</Words>
  <Application>Microsoft Office PowerPoint</Application>
  <PresentationFormat>On-screen Show (16:9)</PresentationFormat>
  <Paragraphs>38</Paragraphs>
  <Slides>12</Slides>
  <Notes>10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-apple-system</vt:lpstr>
      <vt:lpstr>Arial</vt:lpstr>
      <vt:lpstr>Calibri</vt:lpstr>
      <vt:lpstr>Noto Sans Symbols</vt:lpstr>
      <vt:lpstr>LEARN theme</vt:lpstr>
      <vt:lpstr>LEARN theme</vt:lpstr>
      <vt:lpstr>PowerPoint Presentation</vt:lpstr>
      <vt:lpstr>Who Bleached My Coral?</vt:lpstr>
      <vt:lpstr>Healthy Coral Reefs</vt:lpstr>
      <vt:lpstr>Coral Bleaching</vt:lpstr>
      <vt:lpstr>Coral Reefs 101</vt:lpstr>
      <vt:lpstr>Essential Question</vt:lpstr>
      <vt:lpstr>Lesson Objective</vt:lpstr>
      <vt:lpstr>Leaf Photosynthesis Activity</vt:lpstr>
      <vt:lpstr>I Think, We Think</vt:lpstr>
      <vt:lpstr>Chat Stations </vt:lpstr>
      <vt:lpstr>Claim, Evidence, Reasoning (CER)</vt:lpstr>
      <vt:lpstr>3-2-1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K20 Center</dc:creator>
  <cp:lastModifiedBy>Zuchrinata, Farid A.</cp:lastModifiedBy>
  <cp:revision>1</cp:revision>
  <dcterms:created xsi:type="dcterms:W3CDTF">2020-10-14T20:24:40Z</dcterms:created>
  <dcterms:modified xsi:type="dcterms:W3CDTF">2022-10-27T19:50:47Z</dcterms:modified>
</cp:coreProperties>
</file>