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ix4J4DHEQ3DwVnrXP4knPwXDRO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230" d="100"/>
          <a:sy n="230" d="100"/>
        </p:scale>
        <p:origin x="355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ylor Thurston" userId="10285e41d43c4120" providerId="LiveId" clId="{325B8FD8-CA66-4FB2-A3C9-5CF59D22690A}"/>
    <pc:docChg chg="modSld">
      <pc:chgData name="Taylor Thurston" userId="10285e41d43c4120" providerId="LiveId" clId="{325B8FD8-CA66-4FB2-A3C9-5CF59D22690A}" dt="2021-02-23T15:05:46.473" v="5" actId="20577"/>
      <pc:docMkLst>
        <pc:docMk/>
      </pc:docMkLst>
      <pc:sldChg chg="modSp mod">
        <pc:chgData name="Taylor Thurston" userId="10285e41d43c4120" providerId="LiveId" clId="{325B8FD8-CA66-4FB2-A3C9-5CF59D22690A}" dt="2021-02-23T15:01:33.271" v="0" actId="114"/>
        <pc:sldMkLst>
          <pc:docMk/>
          <pc:sldMk cId="0" sldId="257"/>
        </pc:sldMkLst>
        <pc:spChg chg="mod">
          <ac:chgData name="Taylor Thurston" userId="10285e41d43c4120" providerId="LiveId" clId="{325B8FD8-CA66-4FB2-A3C9-5CF59D22690A}" dt="2021-02-23T15:01:33.271" v="0" actId="114"/>
          <ac:spMkLst>
            <pc:docMk/>
            <pc:sldMk cId="0" sldId="257"/>
            <ac:spMk id="94" creationId="{00000000-0000-0000-0000-000000000000}"/>
          </ac:spMkLst>
        </pc:spChg>
      </pc:sldChg>
      <pc:sldChg chg="modSp mod">
        <pc:chgData name="Taylor Thurston" userId="10285e41d43c4120" providerId="LiveId" clId="{325B8FD8-CA66-4FB2-A3C9-5CF59D22690A}" dt="2021-02-23T15:05:46.473" v="5" actId="20577"/>
        <pc:sldMkLst>
          <pc:docMk/>
          <pc:sldMk cId="0" sldId="260"/>
        </pc:sldMkLst>
        <pc:spChg chg="mod">
          <ac:chgData name="Taylor Thurston" userId="10285e41d43c4120" providerId="LiveId" clId="{325B8FD8-CA66-4FB2-A3C9-5CF59D22690A}" dt="2021-02-23T15:05:46.473" v="5" actId="20577"/>
          <ac:spMkLst>
            <pc:docMk/>
            <pc:sldMk cId="0" sldId="260"/>
            <ac:spMk id="113" creationId="{00000000-0000-0000-0000-000000000000}"/>
          </ac:spMkLst>
        </pc:spChg>
      </pc:sldChg>
      <pc:sldChg chg="modSp mod">
        <pc:chgData name="Taylor Thurston" userId="10285e41d43c4120" providerId="LiveId" clId="{325B8FD8-CA66-4FB2-A3C9-5CF59D22690A}" dt="2021-02-23T15:03:55.822" v="3" actId="20577"/>
        <pc:sldMkLst>
          <pc:docMk/>
          <pc:sldMk cId="0" sldId="261"/>
        </pc:sldMkLst>
        <pc:spChg chg="mod">
          <ac:chgData name="Taylor Thurston" userId="10285e41d43c4120" providerId="LiveId" clId="{325B8FD8-CA66-4FB2-A3C9-5CF59D22690A}" dt="2021-02-23T15:03:55.822" v="3" actId="20577"/>
          <ac:spMkLst>
            <pc:docMk/>
            <pc:sldMk cId="0" sldId="261"/>
            <ac:spMk id="120" creationId="{00000000-0000-0000-0000-000000000000}"/>
          </ac:spMkLst>
        </pc:spChg>
      </pc:sldChg>
    </pc:docChg>
  </pc:docChgLst>
  <pc:docChgLst>
    <pc:chgData name="Peters, Daniella M." userId="87fb469b-cd7a-4b12-a1ae-bba5f0610088" providerId="ADAL" clId="{E64E72AE-0AC0-481E-B191-5E916E792158}"/>
    <pc:docChg chg="custSel modSld">
      <pc:chgData name="Peters, Daniella M." userId="87fb469b-cd7a-4b12-a1ae-bba5f0610088" providerId="ADAL" clId="{E64E72AE-0AC0-481E-B191-5E916E792158}" dt="2022-03-24T20:49:24.238" v="9" actId="20577"/>
      <pc:docMkLst>
        <pc:docMk/>
      </pc:docMkLst>
      <pc:sldChg chg="modSp mod">
        <pc:chgData name="Peters, Daniella M." userId="87fb469b-cd7a-4b12-a1ae-bba5f0610088" providerId="ADAL" clId="{E64E72AE-0AC0-481E-B191-5E916E792158}" dt="2022-03-24T20:48:40.220" v="2" actId="255"/>
        <pc:sldMkLst>
          <pc:docMk/>
          <pc:sldMk cId="0" sldId="257"/>
        </pc:sldMkLst>
        <pc:spChg chg="mod">
          <ac:chgData name="Peters, Daniella M." userId="87fb469b-cd7a-4b12-a1ae-bba5f0610088" providerId="ADAL" clId="{E64E72AE-0AC0-481E-B191-5E916E792158}" dt="2022-03-24T20:48:40.220" v="2" actId="255"/>
          <ac:spMkLst>
            <pc:docMk/>
            <pc:sldMk cId="0" sldId="257"/>
            <ac:spMk id="94" creationId="{00000000-0000-0000-0000-000000000000}"/>
          </ac:spMkLst>
        </pc:spChg>
      </pc:sldChg>
      <pc:sldChg chg="modSp mod">
        <pc:chgData name="Peters, Daniella M." userId="87fb469b-cd7a-4b12-a1ae-bba5f0610088" providerId="ADAL" clId="{E64E72AE-0AC0-481E-B191-5E916E792158}" dt="2022-03-24T20:49:24.238" v="9" actId="20577"/>
        <pc:sldMkLst>
          <pc:docMk/>
          <pc:sldMk cId="0" sldId="259"/>
        </pc:sldMkLst>
        <pc:spChg chg="mod">
          <ac:chgData name="Peters, Daniella M." userId="87fb469b-cd7a-4b12-a1ae-bba5f0610088" providerId="ADAL" clId="{E64E72AE-0AC0-481E-B191-5E916E792158}" dt="2022-03-24T20:49:24.238" v="9" actId="20577"/>
          <ac:spMkLst>
            <pc:docMk/>
            <pc:sldMk cId="0" sldId="259"/>
            <ac:spMk id="10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86f0a3f2e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g786f0a3f2e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86f0a3f2e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786f0a3f2e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786f0a3f2e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g786f0a3f2e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786f0a3f2e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786f0a3f2e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4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6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19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0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1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7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3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3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t.ly/Nv07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sz="4000" i="1" dirty="0"/>
              <a:t>To Limit, or Not To Limit:  </a:t>
            </a:r>
            <a:br>
              <a:rPr lang="en-US" sz="4000" dirty="0"/>
            </a:br>
            <a:r>
              <a:rPr lang="en-US" sz="4000" i="1" dirty="0"/>
              <a:t>That Is the Government’s Question</a:t>
            </a:r>
            <a:endParaRPr sz="4000" i="1" dirty="0"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U.S. Government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6700181" cy="170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buSzPct val="100000"/>
            </a:pPr>
            <a:r>
              <a:rPr lang="en-US" sz="2400" dirty="0"/>
              <a:t>What are limited and unlimited governments?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buSzPct val="100000"/>
            </a:pPr>
            <a:r>
              <a:rPr lang="en-US" sz="2400" dirty="0"/>
              <a:t>Which countries have limited governments, and which countries have unlimited governments?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661148" cy="1624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 indent="-457200" algn="l" rtl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ts val="1700"/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Compare and contrast characteristics of limited and unlimited governments. </a:t>
            </a:r>
            <a:endParaRPr sz="24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lvl="0" indent="-457200" algn="l" rtl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ts val="1600"/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Categorize past and present countries as having limited or unlimited governments.</a:t>
            </a:r>
            <a:r>
              <a:rPr lang="en-US" sz="2400" dirty="0">
                <a:solidFill>
                  <a:schemeClr val="dk1"/>
                </a:solidFill>
                <a:highlight>
                  <a:schemeClr val="lt1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endParaRPr sz="2400" dirty="0">
              <a:solidFill>
                <a:schemeClr val="dk1"/>
              </a:solidFill>
              <a:highlight>
                <a:schemeClr val="lt1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Fiction in the Facts</a:t>
            </a:r>
            <a:endParaRPr dirty="0"/>
          </a:p>
        </p:txBody>
      </p:sp>
      <p:sp>
        <p:nvSpPr>
          <p:cNvPr id="113" name="Google Shape;113;p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SzPts val="2000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An absolute monarchy means the leader has unlimited power. </a:t>
            </a:r>
            <a:endParaRPr sz="20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SzPts val="2000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A limited government means the government has no power over citizens. </a:t>
            </a:r>
            <a:endParaRPr sz="20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SzPts val="2000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In a democracy, the government can do only what </a:t>
            </a:r>
            <a:r>
              <a:rPr lang="en-US" sz="200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the constitution </a:t>
            </a:r>
            <a:r>
              <a:rPr lang="en-US" sz="20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allows for.</a:t>
            </a:r>
            <a:endParaRPr sz="2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4" name="Google Shape;114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92651" y="1405175"/>
            <a:ext cx="3994150" cy="1318500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786f0a3f2e_0_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 sz="29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 sz="29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2900" dirty="0"/>
              <a:t>Characteristics of Unlimited and Limited Governments </a:t>
            </a:r>
            <a:endParaRPr sz="2900" dirty="0"/>
          </a:p>
        </p:txBody>
      </p:sp>
      <p:sp>
        <p:nvSpPr>
          <p:cNvPr id="120" name="Google Shape;120;g786f0a3f2e_0_1"/>
          <p:cNvSpPr txBox="1">
            <a:spLocks noGrp="1"/>
          </p:cNvSpPr>
          <p:nvPr>
            <p:ph type="body" idx="1"/>
          </p:nvPr>
        </p:nvSpPr>
        <p:spPr>
          <a:xfrm>
            <a:off x="407773" y="1392766"/>
            <a:ext cx="3994500" cy="3273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dirty="0"/>
              <a:t>Read the article about unlimited and limited governments.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dirty="0"/>
              <a:t>As you read, fill out the T-Chart with evidence from the article.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dirty="0"/>
              <a:t>Discuss what you wrote with your group.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000" dirty="0"/>
              <a:t>Continue to fill in your T-Chart as a group.</a:t>
            </a:r>
            <a:endParaRPr sz="2000" dirty="0"/>
          </a:p>
        </p:txBody>
      </p:sp>
      <p:pic>
        <p:nvPicPr>
          <p:cNvPr id="121" name="Google Shape;121;g786f0a3f2e_0_1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 b="43248"/>
          <a:stretch/>
        </p:blipFill>
        <p:spPr>
          <a:xfrm>
            <a:off x="4692300" y="1541414"/>
            <a:ext cx="3994500" cy="1248305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86f0a3f2e_0_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Google Earth Tour: Government Power</a:t>
            </a:r>
            <a:endParaRPr dirty="0"/>
          </a:p>
        </p:txBody>
      </p:sp>
      <p:sp>
        <p:nvSpPr>
          <p:cNvPr id="127" name="Google Shape;127;g786f0a3f2e_0_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2300" dirty="0"/>
              <a:t>View the Google Earth tour here: 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t.ly/Nv07</a:t>
            </a:r>
            <a:endParaRPr sz="2300" dirty="0">
              <a:solidFill>
                <a:schemeClr val="tx2">
                  <a:lumMod val="75000"/>
                </a:schemeClr>
              </a:solidFill>
            </a:endParaRPr>
          </a:p>
          <a:p>
            <a:pPr indent="-4572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2300" dirty="0"/>
              <a:t>As you select each location, read the biography of the country.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2300" dirty="0"/>
              <a:t>Decide whether the government has limited or unlimited power.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2300" dirty="0"/>
              <a:t>Write the name of the country and your choice on a sheet of notebook paper or on the Country Biographies handout.</a:t>
            </a:r>
            <a:endParaRPr sz="23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786f0a3f2e_0_14"/>
          <p:cNvSpPr txBox="1">
            <a:spLocks noGrp="1"/>
          </p:cNvSpPr>
          <p:nvPr>
            <p:ph type="title"/>
          </p:nvPr>
        </p:nvSpPr>
        <p:spPr>
          <a:xfrm>
            <a:off x="457200" y="421547"/>
            <a:ext cx="8229600" cy="623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 sz="29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 sz="29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2900" dirty="0"/>
              <a:t>Characteristics of Limited and Unlimited Governments </a:t>
            </a:r>
            <a:endParaRPr sz="2900" dirty="0"/>
          </a:p>
        </p:txBody>
      </p:sp>
      <p:sp>
        <p:nvSpPr>
          <p:cNvPr id="133" name="Google Shape;133;g786f0a3f2e_0_14"/>
          <p:cNvSpPr txBox="1">
            <a:spLocks noGrp="1"/>
          </p:cNvSpPr>
          <p:nvPr>
            <p:ph type="body" idx="1"/>
          </p:nvPr>
        </p:nvSpPr>
        <p:spPr>
          <a:xfrm>
            <a:off x="457200" y="1210259"/>
            <a:ext cx="4080933" cy="3933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600"/>
              </a:spcAft>
              <a:buSzPts val="1800"/>
              <a:buFont typeface="+mj-lt"/>
              <a:buAutoNum type="arabicPeriod"/>
            </a:pPr>
            <a:r>
              <a:rPr lang="en-US" sz="1800" dirty="0"/>
              <a:t>View the quotes about governmental power posted around the room. 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600"/>
              </a:spcAft>
              <a:buSzPts val="1800"/>
              <a:buFont typeface="+mj-lt"/>
              <a:buAutoNum type="arabicPeriod"/>
            </a:pPr>
            <a:r>
              <a:rPr lang="en-US" sz="1800" dirty="0"/>
              <a:t>Move to the quote that most appeals to you.</a:t>
            </a:r>
          </a:p>
          <a:p>
            <a:pPr marL="457200" lvl="0" indent="-342900" algn="l" rtl="0">
              <a:spcBef>
                <a:spcPts val="0"/>
              </a:spcBef>
              <a:spcAft>
                <a:spcPts val="600"/>
              </a:spcAft>
              <a:buSzPts val="1800"/>
              <a:buFont typeface="+mj-lt"/>
              <a:buAutoNum type="arabicPeriod"/>
            </a:pPr>
            <a:r>
              <a:rPr lang="en-US" sz="1800" dirty="0"/>
              <a:t>Discuss with others who chose the same quote what attracted you to it. 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600"/>
              </a:spcAft>
              <a:buSzPts val="1800"/>
              <a:buFont typeface="+mj-lt"/>
              <a:buAutoNum type="arabicPeriod"/>
            </a:pPr>
            <a:r>
              <a:rPr lang="en-US" sz="1800" dirty="0"/>
              <a:t>Move to the quote that most repels you. </a:t>
            </a:r>
          </a:p>
          <a:p>
            <a:pPr marL="457200" lvl="0" indent="-342900" algn="l" rtl="0">
              <a:spcBef>
                <a:spcPts val="0"/>
              </a:spcBef>
              <a:spcAft>
                <a:spcPts val="600"/>
              </a:spcAft>
              <a:buSzPts val="1800"/>
              <a:buFont typeface="+mj-lt"/>
              <a:buAutoNum type="arabicPeriod"/>
            </a:pPr>
            <a:r>
              <a:rPr lang="en-US" sz="1800" dirty="0"/>
              <a:t>Discuss with students who selected the same quote what repelled you.</a:t>
            </a:r>
            <a:endParaRPr sz="1800" dirty="0"/>
          </a:p>
        </p:txBody>
      </p:sp>
      <p:pic>
        <p:nvPicPr>
          <p:cNvPr id="134" name="Google Shape;134;g786f0a3f2e_0_14"/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5592" y="1318210"/>
            <a:ext cx="3931208" cy="1253540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786f0a3f2e_0_22"/>
          <p:cNvSpPr txBox="1">
            <a:spLocks noGrp="1"/>
          </p:cNvSpPr>
          <p:nvPr>
            <p:ph type="title" idx="4294967295"/>
          </p:nvPr>
        </p:nvSpPr>
        <p:spPr>
          <a:xfrm>
            <a:off x="457200" y="-14546"/>
            <a:ext cx="8229600" cy="85725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Venn Diagram </a:t>
            </a:r>
            <a:endParaRPr dirty="0"/>
          </a:p>
        </p:txBody>
      </p:sp>
      <p:pic>
        <p:nvPicPr>
          <p:cNvPr id="5" name="Picture 4" descr="Diagram, venn diagram&#10;&#10;Description automatically generated">
            <a:extLst>
              <a:ext uri="{FF2B5EF4-FFF2-40B4-BE49-F238E27FC236}">
                <a16:creationId xmlns:a16="http://schemas.microsoft.com/office/drawing/2014/main" id="{E8F01B04-CC39-4E83-8DD4-C97FFC0503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5393" y="870463"/>
            <a:ext cx="6166140" cy="40102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454AC03-19FC-4627-A391-E8B32B539858}"/>
              </a:ext>
            </a:extLst>
          </p:cNvPr>
          <p:cNvSpPr txBox="1"/>
          <p:nvPr/>
        </p:nvSpPr>
        <p:spPr>
          <a:xfrm>
            <a:off x="1845733" y="2451100"/>
            <a:ext cx="176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Characteristics of 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Limited Governments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A8947E-6930-4F90-B0C8-FAC50DA55FE2}"/>
              </a:ext>
            </a:extLst>
          </p:cNvPr>
          <p:cNvSpPr txBox="1"/>
          <p:nvPr/>
        </p:nvSpPr>
        <p:spPr>
          <a:xfrm>
            <a:off x="5343382" y="2793488"/>
            <a:ext cx="2018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Characteristics of 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Unlimited Governments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D2BFD6-BE48-4262-A56A-E44A05F09BCF}"/>
              </a:ext>
            </a:extLst>
          </p:cNvPr>
          <p:cNvSpPr txBox="1"/>
          <p:nvPr/>
        </p:nvSpPr>
        <p:spPr>
          <a:xfrm>
            <a:off x="3878285" y="2613999"/>
            <a:ext cx="1300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Shared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Characteristics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3818</TotalTime>
  <Words>290</Words>
  <Application>Microsoft Office PowerPoint</Application>
  <PresentationFormat>On-screen Show (16:9)</PresentationFormat>
  <Paragraphs>39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Noto Sans Symbols</vt:lpstr>
      <vt:lpstr>LEARN theme</vt:lpstr>
      <vt:lpstr>LEARN theme</vt:lpstr>
      <vt:lpstr>PowerPoint Presentation</vt:lpstr>
      <vt:lpstr>To Limit, or Not To Limit:   That Is the Government’s Question</vt:lpstr>
      <vt:lpstr>Essential Questions</vt:lpstr>
      <vt:lpstr>Lesson Objectives</vt:lpstr>
      <vt:lpstr>Fiction in the Facts</vt:lpstr>
      <vt:lpstr>  Characteristics of Unlimited and Limited Governments </vt:lpstr>
      <vt:lpstr>Google Earth Tour: Government Power</vt:lpstr>
      <vt:lpstr>  Characteristics of Limited and Unlimited Governments </vt:lpstr>
      <vt:lpstr>Venn Diagram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Limit, or Not To Limit</dc:title>
  <dc:creator>K20 Center</dc:creator>
  <cp:lastModifiedBy>Daniella Peters</cp:lastModifiedBy>
  <cp:revision>8</cp:revision>
  <dcterms:created xsi:type="dcterms:W3CDTF">2020-10-14T20:24:40Z</dcterms:created>
  <dcterms:modified xsi:type="dcterms:W3CDTF">2022-03-24T20:49:32Z</dcterms:modified>
</cp:coreProperties>
</file>