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7" r:id="rId1"/>
    <p:sldMasterId id="2147483668" r:id="rId2"/>
  </p:sldMasterIdLst>
  <p:notesMasterIdLst>
    <p:notesMasterId r:id="rId15"/>
  </p:notesMasterIdLst>
  <p:sldIdLst>
    <p:sldId id="256" r:id="rId3"/>
    <p:sldId id="257" r:id="rId4"/>
    <p:sldId id="258" r:id="rId5"/>
    <p:sldId id="259" r:id="rId6"/>
    <p:sldId id="260" r:id="rId7"/>
    <p:sldId id="266" r:id="rId8"/>
    <p:sldId id="268" r:id="rId9"/>
    <p:sldId id="267" r:id="rId10"/>
    <p:sldId id="273" r:id="rId11"/>
    <p:sldId id="269" r:id="rId12"/>
    <p:sldId id="270" r:id="rId13"/>
    <p:sldId id="271" r:id="rId1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D53FE4-5EC0-49FC-92F4-98C43BB34D0E}" v="8" dt="2021-05-25T15:30:49.886"/>
  </p1510:revLst>
</p1510:revInfo>
</file>

<file path=ppt/tableStyles.xml><?xml version="1.0" encoding="utf-8"?>
<a:tblStyleLst xmlns:a="http://schemas.openxmlformats.org/drawingml/2006/main" def="{4FE1FFAE-C277-41DE-B313-73A80C984298}">
  <a:tblStyle styleId="{4FE1FFAE-C277-41DE-B313-73A80C984298}"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86456" autoAdjust="0"/>
  </p:normalViewPr>
  <p:slideViewPr>
    <p:cSldViewPr snapToGrid="0">
      <p:cViewPr varScale="1">
        <p:scale>
          <a:sx n="81" d="100"/>
          <a:sy n="81" d="100"/>
        </p:scale>
        <p:origin x="102" y="10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21"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ers, Daniella M." userId="87fb469b-cd7a-4b12-a1ae-bba5f0610088" providerId="ADAL" clId="{7DD53FE4-5EC0-49FC-92F4-98C43BB34D0E}"/>
    <pc:docChg chg="undo custSel modSld">
      <pc:chgData name="Peters, Daniella M." userId="87fb469b-cd7a-4b12-a1ae-bba5f0610088" providerId="ADAL" clId="{7DD53FE4-5EC0-49FC-92F4-98C43BB34D0E}" dt="2021-05-25T15:30:49.885" v="177" actId="164"/>
      <pc:docMkLst>
        <pc:docMk/>
      </pc:docMkLst>
      <pc:sldChg chg="modSp mod">
        <pc:chgData name="Peters, Daniella M." userId="87fb469b-cd7a-4b12-a1ae-bba5f0610088" providerId="ADAL" clId="{7DD53FE4-5EC0-49FC-92F4-98C43BB34D0E}" dt="2021-05-25T15:24:12.775" v="169" actId="20577"/>
        <pc:sldMkLst>
          <pc:docMk/>
          <pc:sldMk cId="0" sldId="257"/>
        </pc:sldMkLst>
        <pc:spChg chg="mod">
          <ac:chgData name="Peters, Daniella M." userId="87fb469b-cd7a-4b12-a1ae-bba5f0610088" providerId="ADAL" clId="{7DD53FE4-5EC0-49FC-92F4-98C43BB34D0E}" dt="2021-05-25T15:24:12.775" v="169" actId="20577"/>
          <ac:spMkLst>
            <pc:docMk/>
            <pc:sldMk cId="0" sldId="257"/>
            <ac:spMk id="95" creationId="{00000000-0000-0000-0000-000000000000}"/>
          </ac:spMkLst>
        </pc:spChg>
      </pc:sldChg>
      <pc:sldChg chg="modSp mod">
        <pc:chgData name="Peters, Daniella M." userId="87fb469b-cd7a-4b12-a1ae-bba5f0610088" providerId="ADAL" clId="{7DD53FE4-5EC0-49FC-92F4-98C43BB34D0E}" dt="2021-05-25T15:24:49.482" v="170" actId="20577"/>
        <pc:sldMkLst>
          <pc:docMk/>
          <pc:sldMk cId="0" sldId="258"/>
        </pc:sldMkLst>
        <pc:spChg chg="mod">
          <ac:chgData name="Peters, Daniella M." userId="87fb469b-cd7a-4b12-a1ae-bba5f0610088" providerId="ADAL" clId="{7DD53FE4-5EC0-49FC-92F4-98C43BB34D0E}" dt="2021-05-25T15:24:49.482" v="170" actId="20577"/>
          <ac:spMkLst>
            <pc:docMk/>
            <pc:sldMk cId="0" sldId="258"/>
            <ac:spMk id="101" creationId="{00000000-0000-0000-0000-000000000000}"/>
          </ac:spMkLst>
        </pc:spChg>
      </pc:sldChg>
      <pc:sldChg chg="addSp delSp modSp mod modNotesTx">
        <pc:chgData name="Peters, Daniella M." userId="87fb469b-cd7a-4b12-a1ae-bba5f0610088" providerId="ADAL" clId="{7DD53FE4-5EC0-49FC-92F4-98C43BB34D0E}" dt="2021-05-25T15:30:49.885" v="177" actId="164"/>
        <pc:sldMkLst>
          <pc:docMk/>
          <pc:sldMk cId="0" sldId="260"/>
        </pc:sldMkLst>
        <pc:spChg chg="mod">
          <ac:chgData name="Peters, Daniella M." userId="87fb469b-cd7a-4b12-a1ae-bba5f0610088" providerId="ADAL" clId="{7DD53FE4-5EC0-49FC-92F4-98C43BB34D0E}" dt="2021-05-25T15:16:12.034" v="94" actId="14100"/>
          <ac:spMkLst>
            <pc:docMk/>
            <pc:sldMk cId="0" sldId="260"/>
            <ac:spMk id="112" creationId="{00000000-0000-0000-0000-000000000000}"/>
          </ac:spMkLst>
        </pc:spChg>
        <pc:grpChg chg="add del mod">
          <ac:chgData name="Peters, Daniella M." userId="87fb469b-cd7a-4b12-a1ae-bba5f0610088" providerId="ADAL" clId="{7DD53FE4-5EC0-49FC-92F4-98C43BB34D0E}" dt="2021-05-25T15:28:54.579" v="172" actId="165"/>
          <ac:grpSpMkLst>
            <pc:docMk/>
            <pc:sldMk cId="0" sldId="260"/>
            <ac:grpSpMk id="2" creationId="{BA9B2A20-B72F-47F3-8E08-30EA72E1FACC}"/>
          </ac:grpSpMkLst>
        </pc:grpChg>
        <pc:grpChg chg="add mod">
          <ac:chgData name="Peters, Daniella M." userId="87fb469b-cd7a-4b12-a1ae-bba5f0610088" providerId="ADAL" clId="{7DD53FE4-5EC0-49FC-92F4-98C43BB34D0E}" dt="2021-05-25T15:30:49.885" v="177" actId="164"/>
          <ac:grpSpMkLst>
            <pc:docMk/>
            <pc:sldMk cId="0" sldId="260"/>
            <ac:grpSpMk id="5" creationId="{1519C44F-193C-4A57-B6B3-A13D41F696A3}"/>
          </ac:grpSpMkLst>
        </pc:grpChg>
        <pc:grpChg chg="add del mod">
          <ac:chgData name="Peters, Daniella M." userId="87fb469b-cd7a-4b12-a1ae-bba5f0610088" providerId="ADAL" clId="{7DD53FE4-5EC0-49FC-92F4-98C43BB34D0E}" dt="2021-05-25T15:18:47.324" v="111" actId="165"/>
          <ac:grpSpMkLst>
            <pc:docMk/>
            <pc:sldMk cId="0" sldId="260"/>
            <ac:grpSpMk id="5" creationId="{CE9970C3-4B21-40B6-A93B-615D5E156C70}"/>
          </ac:grpSpMkLst>
        </pc:grpChg>
        <pc:picChg chg="add mod topLvl modCrop">
          <ac:chgData name="Peters, Daniella M." userId="87fb469b-cd7a-4b12-a1ae-bba5f0610088" providerId="ADAL" clId="{7DD53FE4-5EC0-49FC-92F4-98C43BB34D0E}" dt="2021-05-25T15:30:49.885" v="177" actId="164"/>
          <ac:picMkLst>
            <pc:docMk/>
            <pc:sldMk cId="0" sldId="260"/>
            <ac:picMk id="3" creationId="{AB117E66-7573-45E6-AF15-D35E2D88698D}"/>
          </ac:picMkLst>
        </pc:picChg>
        <pc:picChg chg="mod topLvl modCrop">
          <ac:chgData name="Peters, Daniella M." userId="87fb469b-cd7a-4b12-a1ae-bba5f0610088" providerId="ADAL" clId="{7DD53FE4-5EC0-49FC-92F4-98C43BB34D0E}" dt="2021-05-25T15:30:49.885" v="177" actId="164"/>
          <ac:picMkLst>
            <pc:docMk/>
            <pc:sldMk cId="0" sldId="260"/>
            <ac:picMk id="4" creationId="{91705F67-5D64-4331-B51E-8F6A34FC82A4}"/>
          </ac:picMkLst>
        </pc:picChg>
      </pc:sldChg>
    </pc:docChg>
  </pc:docChgLst>
  <pc:docChgLst>
    <pc:chgData name="Peters, Daniella M." userId="87fb469b-cd7a-4b12-a1ae-bba5f0610088" providerId="ADAL" clId="{7D387F41-CB84-407A-8BFA-F9927BEAFE12}"/>
    <pc:docChg chg="undo redo custSel addSld delSld modSld sldOrd">
      <pc:chgData name="Peters, Daniella M." userId="87fb469b-cd7a-4b12-a1ae-bba5f0610088" providerId="ADAL" clId="{7D387F41-CB84-407A-8BFA-F9927BEAFE12}" dt="2021-05-19T17:53:50.485" v="1443" actId="20577"/>
      <pc:docMkLst>
        <pc:docMk/>
      </pc:docMkLst>
      <pc:sldChg chg="modSp mod">
        <pc:chgData name="Peters, Daniella M." userId="87fb469b-cd7a-4b12-a1ae-bba5f0610088" providerId="ADAL" clId="{7D387F41-CB84-407A-8BFA-F9927BEAFE12}" dt="2021-05-19T17:53:50.485" v="1443" actId="20577"/>
        <pc:sldMkLst>
          <pc:docMk/>
          <pc:sldMk cId="0" sldId="259"/>
        </pc:sldMkLst>
        <pc:spChg chg="mod">
          <ac:chgData name="Peters, Daniella M." userId="87fb469b-cd7a-4b12-a1ae-bba5f0610088" providerId="ADAL" clId="{7D387F41-CB84-407A-8BFA-F9927BEAFE12}" dt="2021-05-18T18:44:50.309" v="1158" actId="1036"/>
          <ac:spMkLst>
            <pc:docMk/>
            <pc:sldMk cId="0" sldId="259"/>
            <ac:spMk id="106" creationId="{00000000-0000-0000-0000-000000000000}"/>
          </ac:spMkLst>
        </pc:spChg>
        <pc:spChg chg="mod">
          <ac:chgData name="Peters, Daniella M." userId="87fb469b-cd7a-4b12-a1ae-bba5f0610088" providerId="ADAL" clId="{7D387F41-CB84-407A-8BFA-F9927BEAFE12}" dt="2021-05-19T17:53:50.485" v="1443" actId="20577"/>
          <ac:spMkLst>
            <pc:docMk/>
            <pc:sldMk cId="0" sldId="259"/>
            <ac:spMk id="107" creationId="{00000000-0000-0000-0000-000000000000}"/>
          </ac:spMkLst>
        </pc:spChg>
      </pc:sldChg>
      <pc:sldChg chg="addSp modSp mod modNotesTx">
        <pc:chgData name="Peters, Daniella M." userId="87fb469b-cd7a-4b12-a1ae-bba5f0610088" providerId="ADAL" clId="{7D387F41-CB84-407A-8BFA-F9927BEAFE12}" dt="2021-05-18T21:55:04.280" v="1393" actId="20577"/>
        <pc:sldMkLst>
          <pc:docMk/>
          <pc:sldMk cId="0" sldId="260"/>
        </pc:sldMkLst>
        <pc:spChg chg="mod">
          <ac:chgData name="Peters, Daniella M." userId="87fb469b-cd7a-4b12-a1ae-bba5f0610088" providerId="ADAL" clId="{7D387F41-CB84-407A-8BFA-F9927BEAFE12}" dt="2021-05-18T14:58:07.996" v="172" actId="14100"/>
          <ac:spMkLst>
            <pc:docMk/>
            <pc:sldMk cId="0" sldId="260"/>
            <ac:spMk id="112" creationId="{00000000-0000-0000-0000-000000000000}"/>
          </ac:spMkLst>
        </pc:spChg>
        <pc:spChg chg="mod">
          <ac:chgData name="Peters, Daniella M." userId="87fb469b-cd7a-4b12-a1ae-bba5f0610088" providerId="ADAL" clId="{7D387F41-CB84-407A-8BFA-F9927BEAFE12}" dt="2021-05-18T14:56:59.815" v="161" actId="20577"/>
          <ac:spMkLst>
            <pc:docMk/>
            <pc:sldMk cId="0" sldId="260"/>
            <ac:spMk id="113" creationId="{00000000-0000-0000-0000-000000000000}"/>
          </ac:spMkLst>
        </pc:spChg>
        <pc:picChg chg="add mod">
          <ac:chgData name="Peters, Daniella M." userId="87fb469b-cd7a-4b12-a1ae-bba5f0610088" providerId="ADAL" clId="{7D387F41-CB84-407A-8BFA-F9927BEAFE12}" dt="2021-05-18T15:50:11.950" v="683" actId="1038"/>
          <ac:picMkLst>
            <pc:docMk/>
            <pc:sldMk cId="0" sldId="260"/>
            <ac:picMk id="4" creationId="{91705F67-5D64-4331-B51E-8F6A34FC82A4}"/>
          </ac:picMkLst>
        </pc:picChg>
      </pc:sldChg>
      <pc:sldChg chg="del">
        <pc:chgData name="Peters, Daniella M." userId="87fb469b-cd7a-4b12-a1ae-bba5f0610088" providerId="ADAL" clId="{7D387F41-CB84-407A-8BFA-F9927BEAFE12}" dt="2021-05-18T15:52:17.909" v="688" actId="2696"/>
        <pc:sldMkLst>
          <pc:docMk/>
          <pc:sldMk cId="0" sldId="261"/>
        </pc:sldMkLst>
      </pc:sldChg>
      <pc:sldChg chg="del">
        <pc:chgData name="Peters, Daniella M." userId="87fb469b-cd7a-4b12-a1ae-bba5f0610088" providerId="ADAL" clId="{7D387F41-CB84-407A-8BFA-F9927BEAFE12}" dt="2021-05-18T15:51:34.972" v="686" actId="2696"/>
        <pc:sldMkLst>
          <pc:docMk/>
          <pc:sldMk cId="0" sldId="262"/>
        </pc:sldMkLst>
      </pc:sldChg>
      <pc:sldChg chg="del">
        <pc:chgData name="Peters, Daniella M." userId="87fb469b-cd7a-4b12-a1ae-bba5f0610088" providerId="ADAL" clId="{7D387F41-CB84-407A-8BFA-F9927BEAFE12}" dt="2021-05-18T18:36:24.695" v="1136" actId="2696"/>
        <pc:sldMkLst>
          <pc:docMk/>
          <pc:sldMk cId="0" sldId="263"/>
        </pc:sldMkLst>
      </pc:sldChg>
      <pc:sldChg chg="del">
        <pc:chgData name="Peters, Daniella M." userId="87fb469b-cd7a-4b12-a1ae-bba5f0610088" providerId="ADAL" clId="{7D387F41-CB84-407A-8BFA-F9927BEAFE12}" dt="2021-05-18T18:36:26.486" v="1137" actId="2696"/>
        <pc:sldMkLst>
          <pc:docMk/>
          <pc:sldMk cId="0" sldId="264"/>
        </pc:sldMkLst>
      </pc:sldChg>
      <pc:sldChg chg="del">
        <pc:chgData name="Peters, Daniella M." userId="87fb469b-cd7a-4b12-a1ae-bba5f0610088" providerId="ADAL" clId="{7D387F41-CB84-407A-8BFA-F9927BEAFE12}" dt="2021-05-18T15:51:40.124" v="687" actId="2696"/>
        <pc:sldMkLst>
          <pc:docMk/>
          <pc:sldMk cId="0" sldId="265"/>
        </pc:sldMkLst>
      </pc:sldChg>
      <pc:sldChg chg="addSp delSp modSp mod">
        <pc:chgData name="Peters, Daniella M." userId="87fb469b-cd7a-4b12-a1ae-bba5f0610088" providerId="ADAL" clId="{7D387F41-CB84-407A-8BFA-F9927BEAFE12}" dt="2021-05-18T20:58:10.188" v="1371" actId="688"/>
        <pc:sldMkLst>
          <pc:docMk/>
          <pc:sldMk cId="1353920150" sldId="266"/>
        </pc:sldMkLst>
        <pc:spChg chg="add mod">
          <ac:chgData name="Peters, Daniella M." userId="87fb469b-cd7a-4b12-a1ae-bba5f0610088" providerId="ADAL" clId="{7D387F41-CB84-407A-8BFA-F9927BEAFE12}" dt="2021-05-18T20:58:10.188" v="1371" actId="688"/>
          <ac:spMkLst>
            <pc:docMk/>
            <pc:sldMk cId="1353920150" sldId="266"/>
            <ac:spMk id="6" creationId="{C98DDF2C-32B0-40E7-985A-589DA217E43A}"/>
          </ac:spMkLst>
        </pc:spChg>
        <pc:spChg chg="mod">
          <ac:chgData name="Peters, Daniella M." userId="87fb469b-cd7a-4b12-a1ae-bba5f0610088" providerId="ADAL" clId="{7D387F41-CB84-407A-8BFA-F9927BEAFE12}" dt="2021-05-18T20:54:54.258" v="1362" actId="20577"/>
          <ac:spMkLst>
            <pc:docMk/>
            <pc:sldMk cId="1353920150" sldId="266"/>
            <ac:spMk id="112" creationId="{00000000-0000-0000-0000-000000000000}"/>
          </ac:spMkLst>
        </pc:spChg>
        <pc:spChg chg="mod">
          <ac:chgData name="Peters, Daniella M." userId="87fb469b-cd7a-4b12-a1ae-bba5f0610088" providerId="ADAL" clId="{7D387F41-CB84-407A-8BFA-F9927BEAFE12}" dt="2021-05-18T15:06:04.758" v="337" actId="20577"/>
          <ac:spMkLst>
            <pc:docMk/>
            <pc:sldMk cId="1353920150" sldId="266"/>
            <ac:spMk id="113" creationId="{00000000-0000-0000-0000-000000000000}"/>
          </ac:spMkLst>
        </pc:spChg>
        <pc:picChg chg="add mod">
          <ac:chgData name="Peters, Daniella M." userId="87fb469b-cd7a-4b12-a1ae-bba5f0610088" providerId="ADAL" clId="{7D387F41-CB84-407A-8BFA-F9927BEAFE12}" dt="2021-05-18T20:55:12.978" v="1367" actId="1038"/>
          <ac:picMkLst>
            <pc:docMk/>
            <pc:sldMk cId="1353920150" sldId="266"/>
            <ac:picMk id="4" creationId="{2B66A5B8-C8DE-4CC8-A24B-A76B61BB5DFA}"/>
          </ac:picMkLst>
        </pc:picChg>
        <pc:cxnChg chg="add del mod">
          <ac:chgData name="Peters, Daniella M." userId="87fb469b-cd7a-4b12-a1ae-bba5f0610088" providerId="ADAL" clId="{7D387F41-CB84-407A-8BFA-F9927BEAFE12}" dt="2021-05-18T15:09:46.120" v="390" actId="478"/>
          <ac:cxnSpMkLst>
            <pc:docMk/>
            <pc:sldMk cId="1353920150" sldId="266"/>
            <ac:cxnSpMk id="3" creationId="{3A650488-7C2E-4A9B-AD07-B0572250EFED}"/>
          </ac:cxnSpMkLst>
        </pc:cxnChg>
      </pc:sldChg>
      <pc:sldChg chg="addSp modSp add mod modNotesTx">
        <pc:chgData name="Peters, Daniella M." userId="87fb469b-cd7a-4b12-a1ae-bba5f0610088" providerId="ADAL" clId="{7D387F41-CB84-407A-8BFA-F9927BEAFE12}" dt="2021-05-18T22:20:39.586" v="1406" actId="20577"/>
        <pc:sldMkLst>
          <pc:docMk/>
          <pc:sldMk cId="2509554182" sldId="267"/>
        </pc:sldMkLst>
        <pc:spChg chg="mod">
          <ac:chgData name="Peters, Daniella M." userId="87fb469b-cd7a-4b12-a1ae-bba5f0610088" providerId="ADAL" clId="{7D387F41-CB84-407A-8BFA-F9927BEAFE12}" dt="2021-05-18T15:47:45.131" v="662" actId="20577"/>
          <ac:spMkLst>
            <pc:docMk/>
            <pc:sldMk cId="2509554182" sldId="267"/>
            <ac:spMk id="112" creationId="{00000000-0000-0000-0000-000000000000}"/>
          </ac:spMkLst>
        </pc:spChg>
        <pc:spChg chg="mod">
          <ac:chgData name="Peters, Daniella M." userId="87fb469b-cd7a-4b12-a1ae-bba5f0610088" providerId="ADAL" clId="{7D387F41-CB84-407A-8BFA-F9927BEAFE12}" dt="2021-05-18T15:33:20.267" v="504" actId="20577"/>
          <ac:spMkLst>
            <pc:docMk/>
            <pc:sldMk cId="2509554182" sldId="267"/>
            <ac:spMk id="113" creationId="{00000000-0000-0000-0000-000000000000}"/>
          </ac:spMkLst>
        </pc:spChg>
        <pc:picChg chg="add mod ord">
          <ac:chgData name="Peters, Daniella M." userId="87fb469b-cd7a-4b12-a1ae-bba5f0610088" providerId="ADAL" clId="{7D387F41-CB84-407A-8BFA-F9927BEAFE12}" dt="2021-05-18T15:44:11.873" v="636" actId="167"/>
          <ac:picMkLst>
            <pc:docMk/>
            <pc:sldMk cId="2509554182" sldId="267"/>
            <ac:picMk id="4" creationId="{31D4CD78-1083-433A-8C77-D8C135FCCB70}"/>
          </ac:picMkLst>
        </pc:picChg>
      </pc:sldChg>
      <pc:sldChg chg="delSp modSp add mod">
        <pc:chgData name="Peters, Daniella M." userId="87fb469b-cd7a-4b12-a1ae-bba5f0610088" providerId="ADAL" clId="{7D387F41-CB84-407A-8BFA-F9927BEAFE12}" dt="2021-05-18T15:49:45.666" v="679" actId="1038"/>
        <pc:sldMkLst>
          <pc:docMk/>
          <pc:sldMk cId="3881216292" sldId="268"/>
        </pc:sldMkLst>
        <pc:spChg chg="del">
          <ac:chgData name="Peters, Daniella M." userId="87fb469b-cd7a-4b12-a1ae-bba5f0610088" providerId="ADAL" clId="{7D387F41-CB84-407A-8BFA-F9927BEAFE12}" dt="2021-05-18T15:12:27.200" v="443" actId="478"/>
          <ac:spMkLst>
            <pc:docMk/>
            <pc:sldMk cId="3881216292" sldId="268"/>
            <ac:spMk id="6" creationId="{C98DDF2C-32B0-40E7-985A-589DA217E43A}"/>
          </ac:spMkLst>
        </pc:spChg>
        <pc:spChg chg="mod">
          <ac:chgData name="Peters, Daniella M." userId="87fb469b-cd7a-4b12-a1ae-bba5f0610088" providerId="ADAL" clId="{7D387F41-CB84-407A-8BFA-F9927BEAFE12}" dt="2021-05-18T15:29:06.758" v="465" actId="14100"/>
          <ac:spMkLst>
            <pc:docMk/>
            <pc:sldMk cId="3881216292" sldId="268"/>
            <ac:spMk id="112" creationId="{00000000-0000-0000-0000-000000000000}"/>
          </ac:spMkLst>
        </pc:spChg>
        <pc:picChg chg="mod">
          <ac:chgData name="Peters, Daniella M." userId="87fb469b-cd7a-4b12-a1ae-bba5f0610088" providerId="ADAL" clId="{7D387F41-CB84-407A-8BFA-F9927BEAFE12}" dt="2021-05-18T15:49:45.666" v="679" actId="1038"/>
          <ac:picMkLst>
            <pc:docMk/>
            <pc:sldMk cId="3881216292" sldId="268"/>
            <ac:picMk id="4" creationId="{2B66A5B8-C8DE-4CC8-A24B-A76B61BB5DFA}"/>
          </ac:picMkLst>
        </pc:picChg>
      </pc:sldChg>
      <pc:sldChg chg="modSp add mod modNotesTx">
        <pc:chgData name="Peters, Daniella M." userId="87fb469b-cd7a-4b12-a1ae-bba5f0610088" providerId="ADAL" clId="{7D387F41-CB84-407A-8BFA-F9927BEAFE12}" dt="2021-05-18T20:52:16.705" v="1293"/>
        <pc:sldMkLst>
          <pc:docMk/>
          <pc:sldMk cId="2009279835" sldId="269"/>
        </pc:sldMkLst>
        <pc:spChg chg="mod">
          <ac:chgData name="Peters, Daniella M." userId="87fb469b-cd7a-4b12-a1ae-bba5f0610088" providerId="ADAL" clId="{7D387F41-CB84-407A-8BFA-F9927BEAFE12}" dt="2021-05-18T18:35:20.712" v="1134" actId="20577"/>
          <ac:spMkLst>
            <pc:docMk/>
            <pc:sldMk cId="2009279835" sldId="269"/>
            <ac:spMk id="112" creationId="{00000000-0000-0000-0000-000000000000}"/>
          </ac:spMkLst>
        </pc:spChg>
        <pc:spChg chg="mod">
          <ac:chgData name="Peters, Daniella M." userId="87fb469b-cd7a-4b12-a1ae-bba5f0610088" providerId="ADAL" clId="{7D387F41-CB84-407A-8BFA-F9927BEAFE12}" dt="2021-05-18T17:22:14.783" v="767" actId="20577"/>
          <ac:spMkLst>
            <pc:docMk/>
            <pc:sldMk cId="2009279835" sldId="269"/>
            <ac:spMk id="113" creationId="{00000000-0000-0000-0000-000000000000}"/>
          </ac:spMkLst>
        </pc:spChg>
      </pc:sldChg>
      <pc:sldChg chg="modSp add mod modNotesTx">
        <pc:chgData name="Peters, Daniella M." userId="87fb469b-cd7a-4b12-a1ae-bba5f0610088" providerId="ADAL" clId="{7D387F41-CB84-407A-8BFA-F9927BEAFE12}" dt="2021-05-19T17:53:17.875" v="1431" actId="20577"/>
        <pc:sldMkLst>
          <pc:docMk/>
          <pc:sldMk cId="3937795949" sldId="270"/>
        </pc:sldMkLst>
        <pc:spChg chg="mod">
          <ac:chgData name="Peters, Daniella M." userId="87fb469b-cd7a-4b12-a1ae-bba5f0610088" providerId="ADAL" clId="{7D387F41-CB84-407A-8BFA-F9927BEAFE12}" dt="2021-05-19T17:46:15.360" v="1416" actId="20577"/>
          <ac:spMkLst>
            <pc:docMk/>
            <pc:sldMk cId="3937795949" sldId="270"/>
            <ac:spMk id="112" creationId="{00000000-0000-0000-0000-000000000000}"/>
          </ac:spMkLst>
        </pc:spChg>
        <pc:spChg chg="mod">
          <ac:chgData name="Peters, Daniella M." userId="87fb469b-cd7a-4b12-a1ae-bba5f0610088" providerId="ADAL" clId="{7D387F41-CB84-407A-8BFA-F9927BEAFE12}" dt="2021-05-18T18:06:05.219" v="865" actId="20577"/>
          <ac:spMkLst>
            <pc:docMk/>
            <pc:sldMk cId="3937795949" sldId="270"/>
            <ac:spMk id="113" creationId="{00000000-0000-0000-0000-000000000000}"/>
          </ac:spMkLst>
        </pc:spChg>
      </pc:sldChg>
      <pc:sldChg chg="modSp add mod modNotesTx">
        <pc:chgData name="Peters, Daniella M." userId="87fb469b-cd7a-4b12-a1ae-bba5f0610088" providerId="ADAL" clId="{7D387F41-CB84-407A-8BFA-F9927BEAFE12}" dt="2021-05-18T20:51:21.823" v="1273" actId="20577"/>
        <pc:sldMkLst>
          <pc:docMk/>
          <pc:sldMk cId="3849700947" sldId="271"/>
        </pc:sldMkLst>
        <pc:spChg chg="mod">
          <ac:chgData name="Peters, Daniella M." userId="87fb469b-cd7a-4b12-a1ae-bba5f0610088" providerId="ADAL" clId="{7D387F41-CB84-407A-8BFA-F9927BEAFE12}" dt="2021-05-18T18:39:41.064" v="1154" actId="20577"/>
          <ac:spMkLst>
            <pc:docMk/>
            <pc:sldMk cId="3849700947" sldId="271"/>
            <ac:spMk id="112" creationId="{00000000-0000-0000-0000-000000000000}"/>
          </ac:spMkLst>
        </pc:spChg>
        <pc:spChg chg="mod">
          <ac:chgData name="Peters, Daniella M." userId="87fb469b-cd7a-4b12-a1ae-bba5f0610088" providerId="ADAL" clId="{7D387F41-CB84-407A-8BFA-F9927BEAFE12}" dt="2021-05-18T20:49:45.510" v="1256" actId="20577"/>
          <ac:spMkLst>
            <pc:docMk/>
            <pc:sldMk cId="3849700947" sldId="271"/>
            <ac:spMk id="113" creationId="{00000000-0000-0000-0000-000000000000}"/>
          </ac:spMkLst>
        </pc:spChg>
      </pc:sldChg>
      <pc:sldChg chg="add del">
        <pc:chgData name="Peters, Daniella M." userId="87fb469b-cd7a-4b12-a1ae-bba5f0610088" providerId="ADAL" clId="{7D387F41-CB84-407A-8BFA-F9927BEAFE12}" dt="2021-05-18T18:36:22.740" v="1135" actId="2696"/>
        <pc:sldMkLst>
          <pc:docMk/>
          <pc:sldMk cId="1470685468" sldId="272"/>
        </pc:sldMkLst>
      </pc:sldChg>
      <pc:sldChg chg="modSp add mod ord">
        <pc:chgData name="Peters, Daniella M." userId="87fb469b-cd7a-4b12-a1ae-bba5f0610088" providerId="ADAL" clId="{7D387F41-CB84-407A-8BFA-F9927BEAFE12}" dt="2021-05-18T17:21:21.154" v="762" actId="1037"/>
        <pc:sldMkLst>
          <pc:docMk/>
          <pc:sldMk cId="4074181744" sldId="273"/>
        </pc:sldMkLst>
        <pc:spChg chg="mod">
          <ac:chgData name="Peters, Daniella M." userId="87fb469b-cd7a-4b12-a1ae-bba5f0610088" providerId="ADAL" clId="{7D387F41-CB84-407A-8BFA-F9927BEAFE12}" dt="2021-05-18T17:20:40.090" v="760" actId="20577"/>
          <ac:spMkLst>
            <pc:docMk/>
            <pc:sldMk cId="4074181744" sldId="273"/>
            <ac:spMk id="112" creationId="{00000000-0000-0000-0000-000000000000}"/>
          </ac:spMkLst>
        </pc:spChg>
        <pc:picChg chg="mod">
          <ac:chgData name="Peters, Daniella M." userId="87fb469b-cd7a-4b12-a1ae-bba5f0610088" providerId="ADAL" clId="{7D387F41-CB84-407A-8BFA-F9927BEAFE12}" dt="2021-05-18T17:21:21.154" v="762" actId="1037"/>
          <ac:picMkLst>
            <pc:docMk/>
            <pc:sldMk cId="4074181744" sldId="273"/>
            <ac:picMk id="4" creationId="{2B66A5B8-C8DE-4CC8-A24B-A76B61BB5DFA}"/>
          </ac:picMkLst>
        </pc:picChg>
      </pc:sldChg>
      <pc:sldMasterChg chg="delSldLayout">
        <pc:chgData name="Peters, Daniella M." userId="87fb469b-cd7a-4b12-a1ae-bba5f0610088" providerId="ADAL" clId="{7D387F41-CB84-407A-8BFA-F9927BEAFE12}" dt="2021-05-18T18:36:26.486" v="1137" actId="2696"/>
        <pc:sldMasterMkLst>
          <pc:docMk/>
          <pc:sldMasterMk cId="0" sldId="2147483667"/>
        </pc:sldMasterMkLst>
        <pc:sldLayoutChg chg="del">
          <pc:chgData name="Peters, Daniella M." userId="87fb469b-cd7a-4b12-a1ae-bba5f0610088" providerId="ADAL" clId="{7D387F41-CB84-407A-8BFA-F9927BEAFE12}" dt="2021-05-18T18:36:24.695" v="1136" actId="2696"/>
          <pc:sldLayoutMkLst>
            <pc:docMk/>
            <pc:sldMasterMk cId="0" sldId="2147483667"/>
            <pc:sldLayoutMk cId="0" sldId="2147483650"/>
          </pc:sldLayoutMkLst>
        </pc:sldLayoutChg>
        <pc:sldLayoutChg chg="del">
          <pc:chgData name="Peters, Daniella M." userId="87fb469b-cd7a-4b12-a1ae-bba5f0610088" providerId="ADAL" clId="{7D387F41-CB84-407A-8BFA-F9927BEAFE12}" dt="2021-05-18T18:36:26.486" v="1137" actId="2696"/>
          <pc:sldLayoutMkLst>
            <pc:docMk/>
            <pc:sldMasterMk cId="0" sldId="2147483667"/>
            <pc:sldLayoutMk cId="0" sldId="2147483651"/>
          </pc:sldLayoutMkLst>
        </pc:sldLayoutChg>
        <pc:sldLayoutChg chg="del">
          <pc:chgData name="Peters, Daniella M." userId="87fb469b-cd7a-4b12-a1ae-bba5f0610088" providerId="ADAL" clId="{7D387F41-CB84-407A-8BFA-F9927BEAFE12}" dt="2021-05-18T15:51:40.124" v="687" actId="2696"/>
          <pc:sldLayoutMkLst>
            <pc:docMk/>
            <pc:sldMasterMk cId="0" sldId="2147483667"/>
            <pc:sldLayoutMk cId="0" sldId="214748365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lickr.com/photos/jsjgeology/35674916591/in/photostream/"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Strategy: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K20 Center. (n.d.). 3-2-1. Strategies. https://learn.k20center.ou.edu/strategy/117</a:t>
            </a:r>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757054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Presentations do not have to be limited to posters or slides—you may have students brainstorm which delivery methods they think will work best for their groups. Provide students with the Extending Your Knowledge rubric and instructions (attached to the lesson) to help guide their work. </a:t>
            </a:r>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286744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Strategy: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K20 Center. (n.d.). Tweet Up. Strategies. https://learn.k20center.ou.edu/strategy/130</a:t>
            </a:r>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2436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 name="Google Shape;9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lt1"/>
              </a:buClr>
              <a:buSzPts val="1100"/>
              <a:buFont typeface="Arial"/>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If students have difficulty coming up with things to write, you may ask guiding questions to help them get started, such as: </a:t>
            </a:r>
          </a:p>
          <a:p>
            <a:pPr marL="457200" lvl="0" indent="-298450" algn="l" rtl="0">
              <a:spcBef>
                <a:spcPts val="0"/>
              </a:spcBef>
              <a:spcAft>
                <a:spcPts val="0"/>
              </a:spcAft>
              <a:buClr>
                <a:schemeClr val="dk1"/>
              </a:buClr>
              <a:buSzPts val="1100"/>
              <a:buChar char="●"/>
            </a:pPr>
            <a:r>
              <a:rPr lang="en-US" dirty="0"/>
              <a:t>What kind of organism is this? </a:t>
            </a:r>
          </a:p>
          <a:p>
            <a:pPr marL="457200" lvl="0" indent="-298450" algn="l" rtl="0">
              <a:spcBef>
                <a:spcPts val="0"/>
              </a:spcBef>
              <a:spcAft>
                <a:spcPts val="0"/>
              </a:spcAft>
              <a:buClr>
                <a:schemeClr val="dk1"/>
              </a:buClr>
              <a:buSzPts val="1100"/>
              <a:buChar char="●"/>
            </a:pPr>
            <a:r>
              <a:rPr lang="en-US" dirty="0"/>
              <a:t>What environment do you think it might live in? </a:t>
            </a:r>
          </a:p>
          <a:p>
            <a:pPr marL="457200" lvl="0" indent="-298450" algn="l" rtl="0">
              <a:spcBef>
                <a:spcPts val="0"/>
              </a:spcBef>
              <a:spcAft>
                <a:spcPts val="0"/>
              </a:spcAft>
              <a:buClr>
                <a:schemeClr val="dk1"/>
              </a:buClr>
              <a:buSzPts val="1100"/>
              <a:buChar char="●"/>
            </a:pPr>
            <a:r>
              <a:rPr lang="en-US" dirty="0"/>
              <a:t>Does it look like any animal or plant that you have seen before?</a:t>
            </a:r>
          </a:p>
          <a:p>
            <a:pPr marL="457200" lvl="0" indent="-298450" algn="l" rtl="0">
              <a:spcBef>
                <a:spcPts val="0"/>
              </a:spcBef>
              <a:spcAft>
                <a:spcPts val="0"/>
              </a:spcAft>
              <a:buClr>
                <a:schemeClr val="dk1"/>
              </a:buClr>
              <a:buSzPts val="1100"/>
              <a:buChar char="●"/>
            </a:pPr>
            <a:r>
              <a:rPr lang="en-US" dirty="0"/>
              <a:t>Why would we find this in Oklahoma?</a:t>
            </a:r>
          </a:p>
          <a:p>
            <a:pPr marL="457200" lvl="0" indent="-298450" algn="l" rtl="0">
              <a:spcBef>
                <a:spcPts val="0"/>
              </a:spcBef>
              <a:spcAft>
                <a:spcPts val="0"/>
              </a:spcAft>
              <a:buClr>
                <a:schemeClr val="dk1"/>
              </a:buClr>
              <a:buSzPts val="1100"/>
              <a:buChar char="●"/>
            </a:pPr>
            <a:r>
              <a:rPr lang="en-US" dirty="0"/>
              <a:t>Are there other marine organisms that once lived in Oklahoma?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After giving students 3–5 minutes to record what they notice and wonder, have a few students share out. Then, inform students that these types of fossils can be found in Oklahoma and ask them how such fossils could be found in a landlocked state. </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Strategy: K20 Center. (n.d.). I Notice, I Wonder. Strategies. https://learn.k20center.ou.edu/strategy/180</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Image sources: </a:t>
            </a:r>
          </a:p>
          <a:p>
            <a:pPr marL="0" lvl="0" indent="0" algn="l" rtl="0">
              <a:spcBef>
                <a:spcPts val="0"/>
              </a:spcBef>
              <a:spcAft>
                <a:spcPts val="0"/>
              </a:spcAft>
              <a:buNone/>
            </a:pPr>
            <a:r>
              <a:rPr lang="en-US" dirty="0"/>
              <a:t>St. John, J. (2011, January 30). </a:t>
            </a:r>
            <a:r>
              <a:rPr lang="en-US" dirty="0" err="1"/>
              <a:t>Seirocrinus</a:t>
            </a:r>
            <a:r>
              <a:rPr lang="en-US" dirty="0"/>
              <a:t> </a:t>
            </a:r>
            <a:r>
              <a:rPr lang="en-US" dirty="0" err="1"/>
              <a:t>subangularis</a:t>
            </a:r>
            <a:r>
              <a:rPr lang="en-US" dirty="0"/>
              <a:t> (fossil crinoid) [Photograph]. Flickr. </a:t>
            </a:r>
            <a:r>
              <a:rPr lang="en-US" dirty="0">
                <a:hlinkClick r:id="rId3"/>
              </a:rPr>
              <a:t>https://www.flickr.com/photos/jsjgeology/35674916591/in/photostream/</a:t>
            </a:r>
            <a:endParaRPr lang="en-US" dirty="0"/>
          </a:p>
          <a:p>
            <a:pPr marL="0" lvl="0" indent="0" algn="l" rtl="0">
              <a:spcBef>
                <a:spcPts val="0"/>
              </a:spcBef>
              <a:spcAft>
                <a:spcPts val="0"/>
              </a:spcAft>
              <a:buNone/>
            </a:pPr>
            <a:r>
              <a:rPr lang="en-US" dirty="0" err="1"/>
              <a:t>Vasenin</a:t>
            </a:r>
            <a:r>
              <a:rPr lang="en-US" dirty="0"/>
              <a:t>, A. (2010, September 15). Crinoid on the reef of Batu </a:t>
            </a:r>
            <a:r>
              <a:rPr lang="en-US" dirty="0" err="1"/>
              <a:t>Moncho</a:t>
            </a:r>
            <a:r>
              <a:rPr lang="en-US" dirty="0"/>
              <a:t> Island [Photograph]. Wikimedia Commons. </a:t>
            </a:r>
            <a:br>
              <a:rPr lang="en-US" dirty="0"/>
            </a:br>
            <a:r>
              <a:rPr lang="en-US" dirty="0"/>
              <a:t>     </a:t>
            </a:r>
            <a:r>
              <a:rPr lang="en-US" u="sng" dirty="0"/>
              <a:t>https://commons.wikimedia.org/wiki/File:Crinoid_on_the_reef_of_Batu_Moncho_Island.JPG</a:t>
            </a:r>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87396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74149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The website students will use only allows </a:t>
            </a:r>
            <a:r>
              <a:rPr lang="en-US"/>
              <a:t>searching by scientific </a:t>
            </a:r>
            <a:r>
              <a:rPr lang="en-US" dirty="0"/>
              <a:t>name, so students will need a brief introduction to this concept. </a:t>
            </a:r>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0471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927028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EARN Logo" type="blank">
  <p:cSld name="Blank">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64"/>
        <p:cNvGrpSpPr/>
        <p:nvPr/>
      </p:nvGrpSpPr>
      <p:grpSpPr>
        <a:xfrm>
          <a:off x="0" y="0"/>
          <a:ext cx="0" cy="0"/>
          <a:chOff x="0" y="0"/>
          <a:chExt cx="0" cy="0"/>
        </a:xfrm>
      </p:grpSpPr>
      <p:pic>
        <p:nvPicPr>
          <p:cNvPr id="65" name="Google Shape;65;p1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6" name="Google Shape;66;p14"/>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67"/>
        <p:cNvGrpSpPr/>
        <p:nvPr/>
      </p:nvGrpSpPr>
      <p:grpSpPr>
        <a:xfrm>
          <a:off x="0" y="0"/>
          <a:ext cx="0" cy="0"/>
          <a:chOff x="0" y="0"/>
          <a:chExt cx="0" cy="0"/>
        </a:xfrm>
      </p:grpSpPr>
      <p:pic>
        <p:nvPicPr>
          <p:cNvPr id="68" name="Google Shape;68;p1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9" name="Google Shape;69;p15"/>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70"/>
        <p:cNvGrpSpPr/>
        <p:nvPr/>
      </p:nvGrpSpPr>
      <p:grpSpPr>
        <a:xfrm>
          <a:off x="0" y="0"/>
          <a:ext cx="0" cy="0"/>
          <a:chOff x="0" y="0"/>
          <a:chExt cx="0" cy="0"/>
        </a:xfrm>
      </p:grpSpPr>
      <p:pic>
        <p:nvPicPr>
          <p:cNvPr id="71" name="Google Shape;71;p1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White BG">
  <p:cSld name="Blank White BG">
    <p:bg>
      <p:bgPr>
        <a:solidFill>
          <a:schemeClr val="lt1"/>
        </a:solidFill>
        <a:effectLst/>
      </p:bgPr>
    </p:bg>
    <p:spTree>
      <p:nvGrpSpPr>
        <p:cNvPr id="1" name="Shape 72"/>
        <p:cNvGrpSpPr/>
        <p:nvPr/>
      </p:nvGrpSpPr>
      <p:grpSpPr>
        <a:xfrm>
          <a:off x="0" y="0"/>
          <a:ext cx="0" cy="0"/>
          <a:chOff x="0" y="0"/>
          <a:chExt cx="0" cy="0"/>
        </a:xfrm>
      </p:grpSpPr>
      <p:pic>
        <p:nvPicPr>
          <p:cNvPr id="73" name="Google Shape;73;p1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No Logo">
  <p:cSld name="Blank No Logo">
    <p:spTree>
      <p:nvGrpSpPr>
        <p:cNvPr id="1" name="Shape 74"/>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78"/>
        <p:cNvGrpSpPr/>
        <p:nvPr/>
      </p:nvGrpSpPr>
      <p:grpSpPr>
        <a:xfrm>
          <a:off x="0" y="0"/>
          <a:ext cx="0" cy="0"/>
          <a:chOff x="0" y="0"/>
          <a:chExt cx="0" cy="0"/>
        </a:xfrm>
      </p:grpSpPr>
      <p:sp>
        <p:nvSpPr>
          <p:cNvPr id="79" name="Google Shape;79;p20"/>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0"/>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Autofit/>
          </a:bodyPr>
          <a:lstStyle>
            <a:lvl1pPr marR="34289" lvl="0" algn="l">
              <a:spcBef>
                <a:spcPts val="520"/>
              </a:spcBef>
              <a:spcAft>
                <a:spcPts val="0"/>
              </a:spcAft>
              <a:buSzPts val="2600"/>
              <a:buNone/>
              <a:defRPr sz="2600">
                <a:solidFill>
                  <a:schemeClr val="lt1"/>
                </a:solidFill>
                <a:latin typeface="Calibri"/>
                <a:ea typeface="Calibri"/>
                <a:cs typeface="Calibri"/>
                <a:sym typeface="Calibri"/>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pic>
        <p:nvPicPr>
          <p:cNvPr id="81" name="Google Shape;81;p2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82"/>
        <p:cNvGrpSpPr/>
        <p:nvPr/>
      </p:nvGrpSpPr>
      <p:grpSpPr>
        <a:xfrm>
          <a:off x="0" y="0"/>
          <a:ext cx="0" cy="0"/>
          <a:chOff x="0" y="0"/>
          <a:chExt cx="0" cy="0"/>
        </a:xfrm>
      </p:grpSpPr>
      <p:sp>
        <p:nvSpPr>
          <p:cNvPr id="83" name="Google Shape;83;p21"/>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21"/>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Autofit/>
          </a:bodyPr>
          <a:lstStyle>
            <a:lvl1pPr marL="457200" lvl="0" indent="-393700" algn="l">
              <a:spcBef>
                <a:spcPts val="520"/>
              </a:spcBef>
              <a:spcAft>
                <a:spcPts val="0"/>
              </a:spcAft>
              <a:buClr>
                <a:schemeClr val="lt1"/>
              </a:buClr>
              <a:buSzPts val="2600"/>
              <a:buFont typeface="Arial"/>
              <a:buChar char="•"/>
              <a:defRPr sz="2600">
                <a:solidFill>
                  <a:schemeClr val="lt1"/>
                </a:solidFill>
              </a:defRPr>
            </a:lvl1pPr>
            <a:lvl2pPr marL="914400" lvl="1" indent="-228600" algn="l">
              <a:spcBef>
                <a:spcPts val="270"/>
              </a:spcBef>
              <a:spcAft>
                <a:spcPts val="0"/>
              </a:spcAft>
              <a:buSzPts val="1148"/>
              <a:buNone/>
              <a:defRPr sz="1350">
                <a:solidFill>
                  <a:schemeClr val="lt1"/>
                </a:solidFill>
              </a:defRPr>
            </a:lvl2pPr>
            <a:lvl3pPr marL="1371600" lvl="2" indent="-228600" algn="l">
              <a:spcBef>
                <a:spcPts val="240"/>
              </a:spcBef>
              <a:spcAft>
                <a:spcPts val="0"/>
              </a:spcAft>
              <a:buSzPts val="840"/>
              <a:buNone/>
              <a:defRPr sz="1200">
                <a:solidFill>
                  <a:schemeClr val="lt1"/>
                </a:solidFill>
              </a:defRPr>
            </a:lvl3pPr>
            <a:lvl4pPr marL="1828800" lvl="3" indent="-228600" algn="l">
              <a:spcBef>
                <a:spcPts val="210"/>
              </a:spcBef>
              <a:spcAft>
                <a:spcPts val="0"/>
              </a:spcAft>
              <a:buSzPts val="683"/>
              <a:buNone/>
              <a:defRPr sz="1050">
                <a:solidFill>
                  <a:schemeClr val="lt1"/>
                </a:solidFill>
              </a:defRPr>
            </a:lvl4pPr>
            <a:lvl5pPr marL="2286000" lvl="4" indent="-228600" algn="l">
              <a:spcBef>
                <a:spcPts val="210"/>
              </a:spcBef>
              <a:spcAft>
                <a:spcPts val="0"/>
              </a:spcAft>
              <a:buSzPts val="683"/>
              <a:buNone/>
              <a:defRPr sz="105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85" name="Google Shape;85;p2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0"/>
        <p:cNvGrpSpPr/>
        <p:nvPr/>
      </p:nvGrpSpPr>
      <p:grpSpPr>
        <a:xfrm>
          <a:off x="0" y="0"/>
          <a:ext cx="0" cy="0"/>
          <a:chOff x="0" y="0"/>
          <a:chExt cx="0" cy="0"/>
        </a:xfrm>
      </p:grpSpPr>
      <p:sp>
        <p:nvSpPr>
          <p:cNvPr id="11" name="Google Shape;11;p3"/>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lvl1pPr marL="457200" lvl="0" indent="-393700" algn="l">
              <a:spcBef>
                <a:spcPts val="520"/>
              </a:spcBef>
              <a:spcAft>
                <a:spcPts val="0"/>
              </a:spcAft>
              <a:buClr>
                <a:schemeClr val="accent4"/>
              </a:buClr>
              <a:buSzPts val="2600"/>
              <a:buFont typeface="Arial"/>
              <a:buChar char="•"/>
              <a:defRPr sz="2600"/>
            </a:lvl1pPr>
            <a:lvl2pPr marL="914400" lvl="1" indent="-355600" algn="l">
              <a:spcBef>
                <a:spcPts val="400"/>
              </a:spcBef>
              <a:spcAft>
                <a:spcPts val="0"/>
              </a:spcAft>
              <a:buSzPts val="2000"/>
              <a:buFont typeface="Arial"/>
              <a:buChar char="•"/>
              <a:defRPr sz="2000"/>
            </a:lvl2pPr>
            <a:lvl3pPr marL="1371600" lvl="2" indent="-336550" algn="l">
              <a:spcBef>
                <a:spcPts val="340"/>
              </a:spcBef>
              <a:spcAft>
                <a:spcPts val="0"/>
              </a:spcAft>
              <a:buSzPts val="1700"/>
              <a:buFont typeface="Arial"/>
              <a:buChar char="•"/>
              <a:defRPr sz="1700"/>
            </a:lvl3pPr>
            <a:lvl4pPr marL="1828800" lvl="3" indent="-323850" algn="l">
              <a:spcBef>
                <a:spcPts val="300"/>
              </a:spcBef>
              <a:spcAft>
                <a:spcPts val="0"/>
              </a:spcAft>
              <a:buSzPts val="1500"/>
              <a:buFont typeface="Arial"/>
              <a:buChar char="•"/>
              <a:defRPr/>
            </a:lvl4pPr>
            <a:lvl5pPr marL="2286000" lvl="4" indent="-314325" algn="l">
              <a:spcBef>
                <a:spcPts val="270"/>
              </a:spcBef>
              <a:spcAft>
                <a:spcPts val="0"/>
              </a:spcAft>
              <a:buSzPts val="1350"/>
              <a:buFont typeface="Arial"/>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pic>
        <p:nvPicPr>
          <p:cNvPr id="12" name="Google Shape;12;p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3" name="Google Shape;13;p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31"/>
        <p:cNvGrpSpPr/>
        <p:nvPr/>
      </p:nvGrpSpPr>
      <p:grpSpPr>
        <a:xfrm>
          <a:off x="0" y="0"/>
          <a:ext cx="0" cy="0"/>
          <a:chOff x="0" y="0"/>
          <a:chExt cx="0" cy="0"/>
        </a:xfrm>
      </p:grpSpPr>
      <p:sp>
        <p:nvSpPr>
          <p:cNvPr id="32" name="Google Shape;32;p7"/>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33" name="Google Shape;33;p7"/>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Autofit/>
          </a:bodyPr>
          <a:lstStyle>
            <a:lvl1pPr marR="34289" lvl="0" algn="l">
              <a:spcBef>
                <a:spcPts val="520"/>
              </a:spcBef>
              <a:spcAft>
                <a:spcPts val="0"/>
              </a:spcAft>
              <a:buSzPts val="2600"/>
              <a:buNone/>
              <a:defRPr sz="2600">
                <a:solidFill>
                  <a:schemeClr val="lt1"/>
                </a:solidFill>
                <a:latin typeface="Calibri"/>
                <a:ea typeface="Calibri"/>
                <a:cs typeface="Calibri"/>
                <a:sym typeface="Calibri"/>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r>
              <a:rPr lang="en-US"/>
              <a:t>Click to edit Master subtitle style</a:t>
            </a:r>
            <a:endParaRPr/>
          </a:p>
        </p:txBody>
      </p:sp>
      <p:pic>
        <p:nvPicPr>
          <p:cNvPr id="34" name="Google Shape;34;p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rdered List">
  <p:cSld name="Ordered List">
    <p:spTree>
      <p:nvGrpSpPr>
        <p:cNvPr id="1" name="Shape 35"/>
        <p:cNvGrpSpPr/>
        <p:nvPr/>
      </p:nvGrpSpPr>
      <p:grpSpPr>
        <a:xfrm>
          <a:off x="0" y="0"/>
          <a:ext cx="0" cy="0"/>
          <a:chOff x="0" y="0"/>
          <a:chExt cx="0" cy="0"/>
        </a:xfrm>
      </p:grpSpPr>
      <p:sp>
        <p:nvSpPr>
          <p:cNvPr id="36" name="Google Shape;36;p8"/>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lvl1pPr marL="457200" lvl="0" indent="-393700" algn="l">
              <a:spcBef>
                <a:spcPts val="520"/>
              </a:spcBef>
              <a:spcAft>
                <a:spcPts val="0"/>
              </a:spcAft>
              <a:buClr>
                <a:schemeClr val="accent4"/>
              </a:buClr>
              <a:buSzPts val="2600"/>
              <a:buFont typeface="Calibri"/>
              <a:buAutoNum type="arabicPeriod"/>
              <a:defRPr sz="2600"/>
            </a:lvl1pPr>
            <a:lvl2pPr marL="914400" lvl="1" indent="-355600" algn="l">
              <a:spcBef>
                <a:spcPts val="400"/>
              </a:spcBef>
              <a:spcAft>
                <a:spcPts val="0"/>
              </a:spcAft>
              <a:buClr>
                <a:schemeClr val="accent4"/>
              </a:buClr>
              <a:buSzPts val="2000"/>
              <a:buFont typeface="Calibri"/>
              <a:buAutoNum type="alphaLcParenR"/>
              <a:defRPr sz="2000"/>
            </a:lvl2pPr>
            <a:lvl3pPr marL="1371600" lvl="2" indent="-336550" algn="l">
              <a:spcBef>
                <a:spcPts val="340"/>
              </a:spcBef>
              <a:spcAft>
                <a:spcPts val="0"/>
              </a:spcAft>
              <a:buClr>
                <a:schemeClr val="accent4"/>
              </a:buClr>
              <a:buSzPts val="1700"/>
              <a:buFont typeface="Calibri"/>
              <a:buAutoNum type="romanLcPeriod"/>
              <a:defRPr sz="1700"/>
            </a:lvl3pPr>
            <a:lvl4pPr marL="1828800" lvl="3" indent="-323850" algn="l">
              <a:spcBef>
                <a:spcPts val="300"/>
              </a:spcBef>
              <a:spcAft>
                <a:spcPts val="0"/>
              </a:spcAft>
              <a:buSzPts val="1500"/>
              <a:buFont typeface="Calibri"/>
              <a:buAutoNum type="arabicPeriod"/>
              <a:defRPr/>
            </a:lvl4pPr>
            <a:lvl5pPr marL="2286000" lvl="4" indent="-314325" algn="l">
              <a:spcBef>
                <a:spcPts val="270"/>
              </a:spcBef>
              <a:spcAft>
                <a:spcPts val="0"/>
              </a:spcAft>
              <a:buSzPts val="1350"/>
              <a:buFont typeface="Calibri"/>
              <a:buAutoNum type="arabicPeriod"/>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pic>
        <p:nvPicPr>
          <p:cNvPr id="37" name="Google Shape;37;p8"/>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38" name="Google Shape;38;p8"/>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39"/>
        <p:cNvGrpSpPr/>
        <p:nvPr/>
      </p:nvGrpSpPr>
      <p:grpSpPr>
        <a:xfrm>
          <a:off x="0" y="0"/>
          <a:ext cx="0" cy="0"/>
          <a:chOff x="0" y="0"/>
          <a:chExt cx="0" cy="0"/>
        </a:xfrm>
      </p:grpSpPr>
      <p:sp>
        <p:nvSpPr>
          <p:cNvPr id="40" name="Google Shape;40;p9"/>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41" name="Google Shape;41;p9"/>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Autofit/>
          </a:bodyPr>
          <a:lstStyle>
            <a:lvl1pPr marL="457200" lvl="0" indent="-393700" algn="l">
              <a:spcBef>
                <a:spcPts val="520"/>
              </a:spcBef>
              <a:spcAft>
                <a:spcPts val="0"/>
              </a:spcAft>
              <a:buClr>
                <a:schemeClr val="lt1"/>
              </a:buClr>
              <a:buSzPts val="2600"/>
              <a:buFont typeface="Arial"/>
              <a:buChar char="•"/>
              <a:defRPr sz="2600">
                <a:solidFill>
                  <a:schemeClr val="lt1"/>
                </a:solidFill>
              </a:defRPr>
            </a:lvl1pPr>
            <a:lvl2pPr marL="914400" lvl="1" indent="-228600" algn="l">
              <a:spcBef>
                <a:spcPts val="270"/>
              </a:spcBef>
              <a:spcAft>
                <a:spcPts val="0"/>
              </a:spcAft>
              <a:buSzPts val="1148"/>
              <a:buNone/>
              <a:defRPr sz="1350">
                <a:solidFill>
                  <a:schemeClr val="lt1"/>
                </a:solidFill>
              </a:defRPr>
            </a:lvl2pPr>
            <a:lvl3pPr marL="1371600" lvl="2" indent="-228600" algn="l">
              <a:spcBef>
                <a:spcPts val="240"/>
              </a:spcBef>
              <a:spcAft>
                <a:spcPts val="0"/>
              </a:spcAft>
              <a:buSzPts val="840"/>
              <a:buNone/>
              <a:defRPr sz="1200">
                <a:solidFill>
                  <a:schemeClr val="lt1"/>
                </a:solidFill>
              </a:defRPr>
            </a:lvl3pPr>
            <a:lvl4pPr marL="1828800" lvl="3" indent="-228600" algn="l">
              <a:spcBef>
                <a:spcPts val="210"/>
              </a:spcBef>
              <a:spcAft>
                <a:spcPts val="0"/>
              </a:spcAft>
              <a:buSzPts val="683"/>
              <a:buNone/>
              <a:defRPr sz="1050">
                <a:solidFill>
                  <a:schemeClr val="lt1"/>
                </a:solidFill>
              </a:defRPr>
            </a:lvl4pPr>
            <a:lvl5pPr marL="2286000" lvl="4" indent="-228600" algn="l">
              <a:spcBef>
                <a:spcPts val="210"/>
              </a:spcBef>
              <a:spcAft>
                <a:spcPts val="0"/>
              </a:spcAft>
              <a:buSzPts val="683"/>
              <a:buNone/>
              <a:defRPr sz="105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pic>
        <p:nvPicPr>
          <p:cNvPr id="42" name="Google Shape;42;p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3"/>
        <p:cNvGrpSpPr/>
        <p:nvPr/>
      </p:nvGrpSpPr>
      <p:grpSpPr>
        <a:xfrm>
          <a:off x="0" y="0"/>
          <a:ext cx="0" cy="0"/>
          <a:chOff x="0" y="0"/>
          <a:chExt cx="0" cy="0"/>
        </a:xfrm>
      </p:grpSpPr>
      <p:sp>
        <p:nvSpPr>
          <p:cNvPr id="44" name="Google Shape;44;p10"/>
          <p:cNvSpPr txBox="1">
            <a:spLocks noGrp="1"/>
          </p:cNvSpPr>
          <p:nvPr>
            <p:ph type="title"/>
          </p:nvPr>
        </p:nvSpPr>
        <p:spPr>
          <a:xfrm>
            <a:off x="457200" y="302954"/>
            <a:ext cx="8229600" cy="8572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45" name="Google Shape;45;p10"/>
          <p:cNvSpPr txBox="1">
            <a:spLocks noGrp="1"/>
          </p:cNvSpPr>
          <p:nvPr>
            <p:ph type="body" idx="1"/>
          </p:nvPr>
        </p:nvSpPr>
        <p:spPr>
          <a:xfrm>
            <a:off x="457200" y="1317938"/>
            <a:ext cx="4038600" cy="3448256"/>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Font typeface="Arial"/>
              <a:buChar char="•"/>
              <a:defRPr sz="2000"/>
            </a:lvl2pPr>
            <a:lvl3pPr marL="1371600" lvl="2" indent="-342900" algn="l">
              <a:spcBef>
                <a:spcPts val="360"/>
              </a:spcBef>
              <a:spcAft>
                <a:spcPts val="0"/>
              </a:spcAft>
              <a:buSzPts val="1800"/>
              <a:buFont typeface="Arial"/>
              <a:buChar char="•"/>
              <a:defRPr sz="1800"/>
            </a:lvl3pPr>
            <a:lvl4pPr marL="1828800" lvl="3" indent="-323850" algn="l">
              <a:spcBef>
                <a:spcPts val="300"/>
              </a:spcBef>
              <a:spcAft>
                <a:spcPts val="0"/>
              </a:spcAft>
              <a:buSzPts val="1500"/>
              <a:buFont typeface="Arial"/>
              <a:buChar char="•"/>
              <a:defRPr sz="1500"/>
            </a:lvl4pPr>
            <a:lvl5pPr marL="2286000" lvl="4" indent="-314325" algn="l">
              <a:spcBef>
                <a:spcPts val="270"/>
              </a:spcBef>
              <a:spcAft>
                <a:spcPts val="0"/>
              </a:spcAft>
              <a:buSzPts val="1350"/>
              <a:buFont typeface="Arial"/>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pic>
        <p:nvPicPr>
          <p:cNvPr id="46" name="Google Shape;46;p10"/>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47" name="Google Shape;47;p10"/>
          <p:cNvSpPr txBox="1">
            <a:spLocks noGrp="1"/>
          </p:cNvSpPr>
          <p:nvPr>
            <p:ph type="body" idx="2"/>
          </p:nvPr>
        </p:nvSpPr>
        <p:spPr>
          <a:xfrm>
            <a:off x="4648200" y="1317938"/>
            <a:ext cx="4038600" cy="3448256"/>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Font typeface="Arial"/>
              <a:buChar char="•"/>
              <a:defRPr sz="2000"/>
            </a:lvl2pPr>
            <a:lvl3pPr marL="1371600" lvl="2" indent="-342900" algn="l">
              <a:spcBef>
                <a:spcPts val="360"/>
              </a:spcBef>
              <a:spcAft>
                <a:spcPts val="0"/>
              </a:spcAft>
              <a:buSzPts val="1800"/>
              <a:buFont typeface="Arial"/>
              <a:buChar char="•"/>
              <a:defRPr sz="1800"/>
            </a:lvl3pPr>
            <a:lvl4pPr marL="1828800" lvl="3" indent="-323850" algn="l">
              <a:spcBef>
                <a:spcPts val="300"/>
              </a:spcBef>
              <a:spcAft>
                <a:spcPts val="0"/>
              </a:spcAft>
              <a:buSzPts val="1500"/>
              <a:buFont typeface="Arial"/>
              <a:buChar char="•"/>
              <a:defRPr sz="1500"/>
            </a:lvl4pPr>
            <a:lvl5pPr marL="2286000" lvl="4" indent="-314325" algn="l">
              <a:spcBef>
                <a:spcPts val="270"/>
              </a:spcBef>
              <a:spcAft>
                <a:spcPts val="0"/>
              </a:spcAft>
              <a:buSzPts val="1350"/>
              <a:buFont typeface="Arial"/>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48"/>
        <p:cNvGrpSpPr/>
        <p:nvPr/>
      </p:nvGrpSpPr>
      <p:grpSpPr>
        <a:xfrm>
          <a:off x="0" y="0"/>
          <a:ext cx="0" cy="0"/>
          <a:chOff x="0" y="0"/>
          <a:chExt cx="0" cy="0"/>
        </a:xfrm>
      </p:grpSpPr>
      <p:sp>
        <p:nvSpPr>
          <p:cNvPr id="49" name="Google Shape;49;p11"/>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50" name="Google Shape;50;p11"/>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spcBef>
                <a:spcPts val="480"/>
              </a:spcBef>
              <a:spcAft>
                <a:spcPts val="0"/>
              </a:spcAft>
              <a:buSzPts val="2400"/>
              <a:buNone/>
              <a:defRPr sz="2400" b="1" cap="none">
                <a:solidFill>
                  <a:schemeClr val="dk2"/>
                </a:solidFill>
              </a:defRPr>
            </a:lvl1pPr>
            <a:lvl2pPr marL="914400" lvl="1" indent="-228600" algn="l">
              <a:spcBef>
                <a:spcPts val="300"/>
              </a:spcBef>
              <a:spcAft>
                <a:spcPts val="0"/>
              </a:spcAft>
              <a:buSzPts val="1275"/>
              <a:buNone/>
              <a:defRPr sz="1500" b="1"/>
            </a:lvl2pPr>
            <a:lvl3pPr marL="1371600" lvl="2" indent="-228600" algn="l">
              <a:spcBef>
                <a:spcPts val="270"/>
              </a:spcBef>
              <a:spcAft>
                <a:spcPts val="0"/>
              </a:spcAft>
              <a:buSzPts val="945"/>
              <a:buNone/>
              <a:defRPr sz="1350" b="1"/>
            </a:lvl3pPr>
            <a:lvl4pPr marL="1828800" lvl="3" indent="-228600" algn="l">
              <a:spcBef>
                <a:spcPts val="240"/>
              </a:spcBef>
              <a:spcAft>
                <a:spcPts val="0"/>
              </a:spcAft>
              <a:buSzPts val="780"/>
              <a:buNone/>
              <a:defRPr sz="1200" b="1"/>
            </a:lvl4pPr>
            <a:lvl5pPr marL="2286000" lvl="4" indent="-228600" algn="l">
              <a:spcBef>
                <a:spcPts val="240"/>
              </a:spcBef>
              <a:spcAft>
                <a:spcPts val="0"/>
              </a:spcAft>
              <a:buSzPts val="780"/>
              <a:buNone/>
              <a:defRPr sz="12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sp>
        <p:nvSpPr>
          <p:cNvPr id="51" name="Google Shape;51;p11"/>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Autofit/>
          </a:bodyPr>
          <a:lstStyle>
            <a:lvl1pPr marL="457200" lvl="0" indent="-228600" algn="l">
              <a:spcBef>
                <a:spcPts val="480"/>
              </a:spcBef>
              <a:spcAft>
                <a:spcPts val="0"/>
              </a:spcAft>
              <a:buSzPts val="2400"/>
              <a:buNone/>
              <a:defRPr sz="2400" b="1" cap="none">
                <a:solidFill>
                  <a:schemeClr val="dk2"/>
                </a:solidFill>
              </a:defRPr>
            </a:lvl1pPr>
            <a:lvl2pPr marL="914400" lvl="1" indent="-228600" algn="l">
              <a:spcBef>
                <a:spcPts val="300"/>
              </a:spcBef>
              <a:spcAft>
                <a:spcPts val="0"/>
              </a:spcAft>
              <a:buSzPts val="1275"/>
              <a:buNone/>
              <a:defRPr sz="1500" b="1"/>
            </a:lvl2pPr>
            <a:lvl3pPr marL="1371600" lvl="2" indent="-228600" algn="l">
              <a:spcBef>
                <a:spcPts val="270"/>
              </a:spcBef>
              <a:spcAft>
                <a:spcPts val="0"/>
              </a:spcAft>
              <a:buSzPts val="945"/>
              <a:buNone/>
              <a:defRPr sz="1350" b="1"/>
            </a:lvl3pPr>
            <a:lvl4pPr marL="1828800" lvl="3" indent="-228600" algn="l">
              <a:spcBef>
                <a:spcPts val="240"/>
              </a:spcBef>
              <a:spcAft>
                <a:spcPts val="0"/>
              </a:spcAft>
              <a:buSzPts val="780"/>
              <a:buNone/>
              <a:defRPr sz="1200" b="1"/>
            </a:lvl4pPr>
            <a:lvl5pPr marL="2286000" lvl="4" indent="-228600" algn="l">
              <a:spcBef>
                <a:spcPts val="240"/>
              </a:spcBef>
              <a:spcAft>
                <a:spcPts val="0"/>
              </a:spcAft>
              <a:buSzPts val="780"/>
              <a:buNone/>
              <a:defRPr sz="12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sp>
        <p:nvSpPr>
          <p:cNvPr id="52" name="Google Shape;52;p11"/>
          <p:cNvSpPr txBox="1">
            <a:spLocks noGrp="1"/>
          </p:cNvSpPr>
          <p:nvPr>
            <p:ph type="body" idx="3"/>
          </p:nvPr>
        </p:nvSpPr>
        <p:spPr>
          <a:xfrm>
            <a:off x="457200" y="1974760"/>
            <a:ext cx="4040188" cy="2795480"/>
          </a:xfrm>
          <a:prstGeom prst="rect">
            <a:avLst/>
          </a:prstGeom>
          <a:noFill/>
          <a:ln>
            <a:noFill/>
          </a:ln>
        </p:spPr>
        <p:txBody>
          <a:bodyPr spcFirstLastPara="1" wrap="square" lIns="91425" tIns="0" rIns="91425" bIns="45700" anchor="t" anchorCtr="0">
            <a:noAutofit/>
          </a:bodyPr>
          <a:lstStyle>
            <a:lvl1pPr marL="457200" lvl="0" indent="-342900" algn="l">
              <a:spcBef>
                <a:spcPts val="360"/>
              </a:spcBef>
              <a:spcAft>
                <a:spcPts val="0"/>
              </a:spcAft>
              <a:buSzPts val="1800"/>
              <a:buChar char="•"/>
              <a:defRPr sz="1800"/>
            </a:lvl1pPr>
            <a:lvl2pPr marL="914400" lvl="1" indent="-323850" algn="l">
              <a:spcBef>
                <a:spcPts val="300"/>
              </a:spcBef>
              <a:spcAft>
                <a:spcPts val="0"/>
              </a:spcAft>
              <a:buSzPts val="1500"/>
              <a:buFont typeface="Arial"/>
              <a:buChar char="•"/>
              <a:defRPr sz="1500"/>
            </a:lvl2pPr>
            <a:lvl3pPr marL="1371600" lvl="2" indent="-314325" algn="l">
              <a:spcBef>
                <a:spcPts val="270"/>
              </a:spcBef>
              <a:spcAft>
                <a:spcPts val="0"/>
              </a:spcAft>
              <a:buSzPts val="1350"/>
              <a:buFont typeface="Arial"/>
              <a:buChar char="•"/>
              <a:defRPr sz="1350"/>
            </a:lvl3pPr>
            <a:lvl4pPr marL="1828800" lvl="3" indent="-304800" algn="l">
              <a:spcBef>
                <a:spcPts val="240"/>
              </a:spcBef>
              <a:spcAft>
                <a:spcPts val="0"/>
              </a:spcAft>
              <a:buSzPts val="1200"/>
              <a:buFont typeface="Arial"/>
              <a:buChar char="•"/>
              <a:defRPr sz="1200"/>
            </a:lvl4pPr>
            <a:lvl5pPr marL="2286000" lvl="4" indent="-304800" algn="l">
              <a:spcBef>
                <a:spcPts val="240"/>
              </a:spcBef>
              <a:spcAft>
                <a:spcPts val="0"/>
              </a:spcAft>
              <a:buSzPts val="1200"/>
              <a:buFont typeface="Arial"/>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pic>
        <p:nvPicPr>
          <p:cNvPr id="53" name="Google Shape;53;p11"/>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4" name="Google Shape;54;p11"/>
          <p:cNvSpPr txBox="1">
            <a:spLocks noGrp="1"/>
          </p:cNvSpPr>
          <p:nvPr>
            <p:ph type="body" idx="4"/>
          </p:nvPr>
        </p:nvSpPr>
        <p:spPr>
          <a:xfrm>
            <a:off x="4649788" y="1974760"/>
            <a:ext cx="4040188" cy="2795481"/>
          </a:xfrm>
          <a:prstGeom prst="rect">
            <a:avLst/>
          </a:prstGeom>
          <a:noFill/>
          <a:ln>
            <a:noFill/>
          </a:ln>
        </p:spPr>
        <p:txBody>
          <a:bodyPr spcFirstLastPara="1" wrap="square" lIns="91425" tIns="0" rIns="91425" bIns="45700" anchor="t" anchorCtr="0">
            <a:noAutofit/>
          </a:bodyPr>
          <a:lstStyle>
            <a:lvl1pPr marL="457200" lvl="0" indent="-342900" algn="l">
              <a:spcBef>
                <a:spcPts val="360"/>
              </a:spcBef>
              <a:spcAft>
                <a:spcPts val="0"/>
              </a:spcAft>
              <a:buSzPts val="1800"/>
              <a:buChar char="•"/>
              <a:defRPr sz="1800"/>
            </a:lvl1pPr>
            <a:lvl2pPr marL="914400" lvl="1" indent="-323850" algn="l">
              <a:spcBef>
                <a:spcPts val="300"/>
              </a:spcBef>
              <a:spcAft>
                <a:spcPts val="0"/>
              </a:spcAft>
              <a:buSzPts val="1500"/>
              <a:buFont typeface="Arial"/>
              <a:buChar char="•"/>
              <a:defRPr sz="1500"/>
            </a:lvl2pPr>
            <a:lvl3pPr marL="1371600" lvl="2" indent="-314325" algn="l">
              <a:spcBef>
                <a:spcPts val="270"/>
              </a:spcBef>
              <a:spcAft>
                <a:spcPts val="0"/>
              </a:spcAft>
              <a:buSzPts val="1350"/>
              <a:buFont typeface="Arial"/>
              <a:buChar char="•"/>
              <a:defRPr sz="1350"/>
            </a:lvl3pPr>
            <a:lvl4pPr marL="1828800" lvl="3" indent="-304800" algn="l">
              <a:spcBef>
                <a:spcPts val="240"/>
              </a:spcBef>
              <a:spcAft>
                <a:spcPts val="0"/>
              </a:spcAft>
              <a:buSzPts val="1200"/>
              <a:buFont typeface="Arial"/>
              <a:buChar char="•"/>
              <a:defRPr sz="1200"/>
            </a:lvl4pPr>
            <a:lvl5pPr marL="2286000" lvl="4" indent="-304800" algn="l">
              <a:spcBef>
                <a:spcPts val="240"/>
              </a:spcBef>
              <a:spcAft>
                <a:spcPts val="0"/>
              </a:spcAft>
              <a:buSzPts val="1200"/>
              <a:buFont typeface="Arial"/>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Graphic">
  <p:cSld name="Content with Graphic">
    <p:spTree>
      <p:nvGrpSpPr>
        <p:cNvPr id="1" name="Shape 55"/>
        <p:cNvGrpSpPr/>
        <p:nvPr/>
      </p:nvGrpSpPr>
      <p:grpSpPr>
        <a:xfrm>
          <a:off x="0" y="0"/>
          <a:ext cx="0" cy="0"/>
          <a:chOff x="0" y="0"/>
          <a:chExt cx="0" cy="0"/>
        </a:xfrm>
      </p:grpSpPr>
      <p:sp>
        <p:nvSpPr>
          <p:cNvPr id="56" name="Google Shape;56;p12"/>
          <p:cNvSpPr txBox="1">
            <a:spLocks noGrp="1"/>
          </p:cNvSpPr>
          <p:nvPr>
            <p:ph type="body" idx="1"/>
          </p:nvPr>
        </p:nvSpPr>
        <p:spPr>
          <a:xfrm>
            <a:off x="3581400" y="1330012"/>
            <a:ext cx="5111750" cy="3257550"/>
          </a:xfrm>
          <a:prstGeom prst="rect">
            <a:avLst/>
          </a:prstGeom>
          <a:noFill/>
          <a:ln>
            <a:noFill/>
          </a:ln>
        </p:spPr>
        <p:txBody>
          <a:bodyPr spcFirstLastPara="1" wrap="square" lIns="91425" tIns="0" rIns="91425" bIns="45700" anchor="t" anchorCtr="0">
            <a:noAutofit/>
          </a:bodyPr>
          <a:lstStyle>
            <a:lvl1pPr marL="457200" lvl="0" indent="-228600" algn="l">
              <a:spcBef>
                <a:spcPts val="420"/>
              </a:spcBef>
              <a:spcAft>
                <a:spcPts val="0"/>
              </a:spcAft>
              <a:buSzPts val="2100"/>
              <a:buNone/>
              <a:defRPr sz="2100"/>
            </a:lvl1pPr>
            <a:lvl2pPr marL="914400" lvl="1" indent="-333851" algn="l">
              <a:spcBef>
                <a:spcPts val="390"/>
              </a:spcBef>
              <a:spcAft>
                <a:spcPts val="0"/>
              </a:spcAft>
              <a:buSzPts val="1658"/>
              <a:buChar char="⚫"/>
              <a:defRPr sz="1950"/>
            </a:lvl2pPr>
            <a:lvl3pPr marL="1371600" lvl="2" indent="-308610" algn="l">
              <a:spcBef>
                <a:spcPts val="360"/>
              </a:spcBef>
              <a:spcAft>
                <a:spcPts val="0"/>
              </a:spcAft>
              <a:buSzPts val="1260"/>
              <a:buChar char="⚫"/>
              <a:defRPr sz="1800"/>
            </a:lvl3pPr>
            <a:lvl4pPr marL="1828800" lvl="3" indent="-290512" algn="l">
              <a:spcBef>
                <a:spcPts val="300"/>
              </a:spcBef>
              <a:spcAft>
                <a:spcPts val="0"/>
              </a:spcAft>
              <a:buSzPts val="975"/>
              <a:buChar char="⚫"/>
              <a:defRPr sz="1500"/>
            </a:lvl4pPr>
            <a:lvl5pPr marL="2286000" lvl="4" indent="-284321" algn="l">
              <a:spcBef>
                <a:spcPts val="270"/>
              </a:spcBef>
              <a:spcAft>
                <a:spcPts val="0"/>
              </a:spcAft>
              <a:buSzPts val="877"/>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sp>
        <p:nvSpPr>
          <p:cNvPr id="57" name="Google Shape;57;p12"/>
          <p:cNvSpPr txBox="1">
            <a:spLocks noGrp="1"/>
          </p:cNvSpPr>
          <p:nvPr>
            <p:ph type="body" idx="2"/>
          </p:nvPr>
        </p:nvSpPr>
        <p:spPr>
          <a:xfrm>
            <a:off x="450850" y="1330012"/>
            <a:ext cx="3124200" cy="3257550"/>
          </a:xfrm>
          <a:prstGeom prst="rect">
            <a:avLst/>
          </a:prstGeom>
          <a:noFill/>
          <a:ln>
            <a:noFill/>
          </a:ln>
        </p:spPr>
        <p:txBody>
          <a:bodyPr spcFirstLastPara="1" wrap="square" lIns="91425" tIns="0" rIns="91425" bIns="45700" anchor="t" anchorCtr="0">
            <a:noAutofit/>
          </a:bodyPr>
          <a:lstStyle>
            <a:lvl1pPr marL="457200" lvl="0" indent="-342900" algn="l">
              <a:spcBef>
                <a:spcPts val="360"/>
              </a:spcBef>
              <a:spcAft>
                <a:spcPts val="0"/>
              </a:spcAft>
              <a:buSzPts val="1800"/>
              <a:buChar char="•"/>
              <a:defRPr sz="1800"/>
            </a:lvl1pPr>
            <a:lvl2pPr marL="914400" lvl="1" indent="-330200" algn="l">
              <a:spcBef>
                <a:spcPts val="320"/>
              </a:spcBef>
              <a:spcAft>
                <a:spcPts val="0"/>
              </a:spcAft>
              <a:buSzPts val="1600"/>
              <a:buFont typeface="Arial"/>
              <a:buChar char="•"/>
              <a:defRPr sz="1600"/>
            </a:lvl2pPr>
            <a:lvl3pPr marL="1371600" lvl="2" indent="-317500" algn="l">
              <a:spcBef>
                <a:spcPts val="280"/>
              </a:spcBef>
              <a:spcAft>
                <a:spcPts val="0"/>
              </a:spcAft>
              <a:buSzPts val="1400"/>
              <a:buFont typeface="Arial"/>
              <a:buChar char="•"/>
              <a:defRPr sz="1400"/>
            </a:lvl3pPr>
            <a:lvl4pPr marL="1828800" lvl="3" indent="-311150" algn="l">
              <a:spcBef>
                <a:spcPts val="260"/>
              </a:spcBef>
              <a:spcAft>
                <a:spcPts val="0"/>
              </a:spcAft>
              <a:buSzPts val="1300"/>
              <a:buFont typeface="Arial"/>
              <a:buChar char="•"/>
              <a:defRPr sz="1300"/>
            </a:lvl4pPr>
            <a:lvl5pPr marL="2286000" lvl="4" indent="-304800" algn="l">
              <a:spcBef>
                <a:spcPts val="240"/>
              </a:spcBef>
              <a:spcAft>
                <a:spcPts val="0"/>
              </a:spcAft>
              <a:buSzPts val="1200"/>
              <a:buFont typeface="Arial"/>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pic>
        <p:nvPicPr>
          <p:cNvPr id="58" name="Google Shape;58;p12"/>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9" name="Google Shape;59;p12"/>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60"/>
        <p:cNvGrpSpPr/>
        <p:nvPr/>
      </p:nvGrpSpPr>
      <p:grpSpPr>
        <a:xfrm>
          <a:off x="0" y="0"/>
          <a:ext cx="0" cy="0"/>
          <a:chOff x="0" y="0"/>
          <a:chExt cx="0" cy="0"/>
        </a:xfrm>
      </p:grpSpPr>
      <p:pic>
        <p:nvPicPr>
          <p:cNvPr id="61" name="Google Shape;61;p1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2" name="Google Shape;62;p13"/>
          <p:cNvSpPr>
            <a:spLocks noGrp="1"/>
          </p:cNvSpPr>
          <p:nvPr>
            <p:ph type="media" idx="2"/>
          </p:nvPr>
        </p:nvSpPr>
        <p:spPr>
          <a:xfrm>
            <a:off x="457200" y="1343696"/>
            <a:ext cx="6125827" cy="3408340"/>
          </a:xfrm>
          <a:prstGeom prst="rect">
            <a:avLst/>
          </a:prstGeom>
          <a:noFill/>
          <a:ln>
            <a:noFill/>
          </a:ln>
        </p:spPr>
        <p:txBody>
          <a:bodyPr spcFirstLastPara="1" wrap="square" lIns="91425" tIns="45700" rIns="91425" bIns="45700" anchor="t" anchorCtr="0">
            <a:noAutofit/>
          </a:bodyPr>
          <a:lstStyle>
            <a:lvl1pPr marR="0" lvl="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r>
              <a:rPr lang="en-US"/>
              <a:t>Click icon to add media</a:t>
            </a:r>
            <a:endParaRPr/>
          </a:p>
        </p:txBody>
      </p:sp>
      <p:sp>
        <p:nvSpPr>
          <p:cNvPr id="63" name="Google Shape;63;p1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L="3657600" marR="0" lvl="7" indent="-304800"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295275"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75"/>
        <p:cNvGrpSpPr/>
        <p:nvPr/>
      </p:nvGrpSpPr>
      <p:grpSpPr>
        <a:xfrm>
          <a:off x="0" y="0"/>
          <a:ext cx="0" cy="0"/>
          <a:chOff x="0" y="0"/>
          <a:chExt cx="0" cy="0"/>
        </a:xfrm>
      </p:grpSpPr>
      <p:sp>
        <p:nvSpPr>
          <p:cNvPr id="76" name="Google Shape;76;p19"/>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7" name="Google Shape;77;p19"/>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lt1"/>
                </a:solidFill>
                <a:latin typeface="Calibri"/>
                <a:ea typeface="Calibri"/>
                <a:cs typeface="Calibri"/>
                <a:sym typeface="Calibri"/>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lt1"/>
                </a:solidFill>
                <a:latin typeface="Calibri"/>
                <a:ea typeface="Calibri"/>
                <a:cs typeface="Calibri"/>
                <a:sym typeface="Calibri"/>
              </a:defRPr>
            </a:lvl7pPr>
            <a:lvl8pPr marL="3657600" marR="0" lvl="7" indent="-304800" algn="l" rtl="0">
              <a:spcBef>
                <a:spcPts val="240"/>
              </a:spcBef>
              <a:spcAft>
                <a:spcPts val="0"/>
              </a:spcAft>
              <a:buClr>
                <a:schemeClr val="lt2"/>
              </a:buClr>
              <a:buSzPts val="1200"/>
              <a:buFont typeface="Calibri"/>
              <a:buChar char="•"/>
              <a:defRPr sz="1200" b="0" i="0" u="none" strike="noStrike" cap="none">
                <a:solidFill>
                  <a:schemeClr val="lt1"/>
                </a:solidFill>
                <a:latin typeface="Calibri"/>
                <a:ea typeface="Calibri"/>
                <a:cs typeface="Calibri"/>
                <a:sym typeface="Calibri"/>
              </a:defRPr>
            </a:lvl8pPr>
            <a:lvl9pPr marL="4114800" marR="0" lvl="8" indent="-295275" algn="l" rtl="0">
              <a:spcBef>
                <a:spcPts val="210"/>
              </a:spcBef>
              <a:spcAft>
                <a:spcPts val="0"/>
              </a:spcAft>
              <a:buClr>
                <a:schemeClr val="lt2"/>
              </a:buClr>
              <a:buSzPts val="1050"/>
              <a:buFont typeface="Calibri"/>
              <a:buChar char="•"/>
              <a:defRPr sz="1050" b="0" i="0" u="none" strike="noStrike" cap="none">
                <a:solidFill>
                  <a:schemeClr val="lt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p>
            <a:pPr marL="0" indent="0">
              <a:spcBef>
                <a:spcPts val="0"/>
              </a:spcBef>
              <a:spcAft>
                <a:spcPts val="1200"/>
              </a:spcAft>
              <a:buNone/>
            </a:pPr>
            <a:r>
              <a:rPr lang="en-US" sz="2400" dirty="0"/>
              <a:t>On your handout, answer the following questions based on what you have learned so far: </a:t>
            </a:r>
          </a:p>
          <a:p>
            <a:pPr indent="-457200">
              <a:spcBef>
                <a:spcPts val="0"/>
              </a:spcBef>
              <a:spcAft>
                <a:spcPts val="600"/>
              </a:spcAft>
              <a:buSzPct val="100000"/>
              <a:buFont typeface="+mj-lt"/>
              <a:buAutoNum type="arabicPeriod" startAt="3"/>
            </a:pPr>
            <a:r>
              <a:rPr lang="en-US" sz="2000" dirty="0"/>
              <a:t>What are three inferences you can make about the animal you chose </a:t>
            </a:r>
            <a:br>
              <a:rPr lang="en-US" sz="2000" dirty="0"/>
            </a:br>
            <a:r>
              <a:rPr lang="en-US" sz="2000" dirty="0"/>
              <a:t>to investigate? </a:t>
            </a:r>
          </a:p>
          <a:p>
            <a:pPr indent="-457200">
              <a:spcBef>
                <a:spcPts val="0"/>
              </a:spcBef>
              <a:spcAft>
                <a:spcPts val="600"/>
              </a:spcAft>
              <a:buSzPct val="100000"/>
              <a:buFont typeface="+mj-lt"/>
              <a:buAutoNum type="arabicPeriod" startAt="2"/>
            </a:pPr>
            <a:r>
              <a:rPr lang="en-US" sz="2000" dirty="0"/>
              <a:t>What are two things you found interesting about the animal you chose </a:t>
            </a:r>
            <a:br>
              <a:rPr lang="en-US" sz="2000" dirty="0"/>
            </a:br>
            <a:r>
              <a:rPr lang="en-US" sz="2000" dirty="0"/>
              <a:t>to investigate? </a:t>
            </a:r>
          </a:p>
          <a:p>
            <a:pPr indent="-457200">
              <a:spcBef>
                <a:spcPts val="0"/>
              </a:spcBef>
              <a:buSzPct val="100000"/>
              <a:buFont typeface="+mj-lt"/>
              <a:buAutoNum type="arabicPeriod"/>
            </a:pPr>
            <a:r>
              <a:rPr lang="en-US" sz="2000" dirty="0"/>
              <a:t>Describe one modern-day animal you think might be related to the animal you chose to investigate. Explain your answer. </a:t>
            </a:r>
            <a:endParaRPr sz="2000" dirty="0"/>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a:t>3-2-1</a:t>
            </a:r>
            <a:endParaRPr dirty="0"/>
          </a:p>
        </p:txBody>
      </p:sp>
    </p:spTree>
    <p:extLst>
      <p:ext uri="{BB962C8B-B14F-4D97-AF65-F5344CB8AC3E}">
        <p14:creationId xmlns:p14="http://schemas.microsoft.com/office/powerpoint/2010/main" val="20092798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p>
            <a:pPr marL="0" indent="0">
              <a:spcBef>
                <a:spcPts val="0"/>
              </a:spcBef>
              <a:spcAft>
                <a:spcPts val="600"/>
              </a:spcAft>
              <a:buNone/>
            </a:pPr>
            <a:r>
              <a:rPr lang="en-US" sz="2400" dirty="0"/>
              <a:t>Work in your groups to create a presentation that includes:</a:t>
            </a:r>
            <a:r>
              <a:rPr lang="en-US" dirty="0"/>
              <a:t> </a:t>
            </a:r>
            <a:r>
              <a:rPr lang="en-US" sz="2000" dirty="0"/>
              <a:t> </a:t>
            </a:r>
          </a:p>
          <a:p>
            <a:pPr marL="342900" indent="-342900">
              <a:spcBef>
                <a:spcPts val="0"/>
              </a:spcBef>
              <a:spcAft>
                <a:spcPts val="400"/>
              </a:spcAft>
              <a:buSzPct val="100000"/>
              <a:buFont typeface="Arial" panose="020B0604020202020204" pitchFamily="34" charset="0"/>
              <a:buChar char="•"/>
            </a:pPr>
            <a:r>
              <a:rPr lang="en-US" sz="1800" dirty="0"/>
              <a:t>The name of the species (both the common and scientific names). </a:t>
            </a:r>
          </a:p>
          <a:p>
            <a:pPr marL="342900" indent="-342900">
              <a:spcBef>
                <a:spcPts val="0"/>
              </a:spcBef>
              <a:spcAft>
                <a:spcPts val="400"/>
              </a:spcAft>
              <a:buSzPct val="100000"/>
              <a:buFont typeface="Arial" panose="020B0604020202020204" pitchFamily="34" charset="0"/>
              <a:buChar char="•"/>
            </a:pPr>
            <a:r>
              <a:rPr lang="en-US" sz="1800" dirty="0"/>
              <a:t>A picture or drawing of the organism. </a:t>
            </a:r>
          </a:p>
          <a:p>
            <a:pPr marL="342900" indent="-342900">
              <a:spcBef>
                <a:spcPts val="0"/>
              </a:spcBef>
              <a:spcAft>
                <a:spcPts val="200"/>
              </a:spcAft>
              <a:buSzPct val="100000"/>
              <a:buFont typeface="Arial" panose="020B0604020202020204" pitchFamily="34" charset="0"/>
              <a:buChar char="•"/>
            </a:pPr>
            <a:r>
              <a:rPr lang="en-US" sz="1800" dirty="0"/>
              <a:t>The location on an Oklahoma map where its fossils are usually found. </a:t>
            </a:r>
          </a:p>
          <a:p>
            <a:pPr marL="800100" lvl="1" indent="-342900">
              <a:spcBef>
                <a:spcPts val="0"/>
              </a:spcBef>
              <a:spcAft>
                <a:spcPts val="400"/>
              </a:spcAft>
              <a:buSzPct val="120000"/>
              <a:buFont typeface="Arial" panose="020B0604020202020204" pitchFamily="34" charset="0"/>
              <a:buChar char="•"/>
            </a:pPr>
            <a:r>
              <a:rPr lang="en-US" sz="1400" dirty="0"/>
              <a:t>Use paleobiodb.org for this. </a:t>
            </a:r>
          </a:p>
          <a:p>
            <a:pPr marL="342900" indent="-342900">
              <a:spcBef>
                <a:spcPts val="0"/>
              </a:spcBef>
              <a:spcAft>
                <a:spcPts val="400"/>
              </a:spcAft>
              <a:buSzPct val="100000"/>
              <a:buFont typeface="Arial" panose="020B0604020202020204" pitchFamily="34" charset="0"/>
              <a:buChar char="•"/>
            </a:pPr>
            <a:r>
              <a:rPr lang="en-US" sz="1800" dirty="0"/>
              <a:t>The time frame in which the organism was alive. When did it go extinct? </a:t>
            </a:r>
          </a:p>
          <a:p>
            <a:pPr marL="342900" indent="-342900">
              <a:spcBef>
                <a:spcPts val="0"/>
              </a:spcBef>
              <a:spcAft>
                <a:spcPts val="400"/>
              </a:spcAft>
              <a:buSzPct val="100000"/>
              <a:buFont typeface="Arial" panose="020B0604020202020204" pitchFamily="34" charset="0"/>
              <a:buChar char="•"/>
            </a:pPr>
            <a:r>
              <a:rPr lang="en-US" sz="1800" dirty="0"/>
              <a:t>A description of other species that are anatomically similar to your species. </a:t>
            </a:r>
            <a:br>
              <a:rPr lang="en-US" sz="1800" dirty="0"/>
            </a:br>
            <a:r>
              <a:rPr lang="en-US" sz="1800" dirty="0"/>
              <a:t>Would these species have existed before or after yours? Why? </a:t>
            </a:r>
          </a:p>
          <a:p>
            <a:pPr marL="342900" indent="-342900">
              <a:spcBef>
                <a:spcPts val="0"/>
              </a:spcBef>
              <a:spcAft>
                <a:spcPts val="200"/>
              </a:spcAft>
              <a:buSzPct val="100000"/>
              <a:buFont typeface="Arial" panose="020B0604020202020204" pitchFamily="34" charset="0"/>
              <a:buChar char="•"/>
            </a:pPr>
            <a:r>
              <a:rPr lang="en-US" sz="1800" dirty="0"/>
              <a:t>A prediction about the environment the organism would’ve lived in. </a:t>
            </a:r>
          </a:p>
          <a:p>
            <a:pPr marL="800100" lvl="1" indent="-342900">
              <a:spcBef>
                <a:spcPts val="0"/>
              </a:spcBef>
              <a:buSzPct val="120000"/>
              <a:buFont typeface="Arial" panose="020B0604020202020204" pitchFamily="34" charset="0"/>
              <a:buChar char="•"/>
            </a:pPr>
            <a:r>
              <a:rPr lang="en-US" sz="1400" dirty="0"/>
              <a:t>Include the amount of water/rainfall, plants found in the area, temperature, </a:t>
            </a:r>
            <a:br>
              <a:rPr lang="en-US" sz="1400" dirty="0"/>
            </a:br>
            <a:r>
              <a:rPr lang="en-US" sz="1400" dirty="0"/>
              <a:t>and physical landscape. </a:t>
            </a:r>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a:t>Extending Your Knowledge</a:t>
            </a:r>
            <a:endParaRPr dirty="0"/>
          </a:p>
        </p:txBody>
      </p:sp>
    </p:spTree>
    <p:extLst>
      <p:ext uri="{BB962C8B-B14F-4D97-AF65-F5344CB8AC3E}">
        <p14:creationId xmlns:p14="http://schemas.microsoft.com/office/powerpoint/2010/main" val="39377959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p>
            <a:pPr marL="0" indent="0">
              <a:spcBef>
                <a:spcPts val="0"/>
              </a:spcBef>
              <a:spcAft>
                <a:spcPts val="1200"/>
              </a:spcAft>
              <a:buNone/>
            </a:pPr>
            <a:r>
              <a:rPr lang="en-US" sz="2400" dirty="0"/>
              <a:t>Choose ONE of the following prompts and respond with a tweet. Use 280 characters or fewer and include a hashtag. </a:t>
            </a:r>
          </a:p>
          <a:p>
            <a:pPr marL="342900" indent="-342900">
              <a:spcBef>
                <a:spcPts val="0"/>
              </a:spcBef>
              <a:spcAft>
                <a:spcPts val="600"/>
              </a:spcAft>
              <a:buSzPct val="100000"/>
              <a:buFont typeface="Arial" panose="020B0604020202020204" pitchFamily="34" charset="0"/>
              <a:buChar char="•"/>
            </a:pPr>
            <a:r>
              <a:rPr lang="en-US" sz="1800" dirty="0"/>
              <a:t>What patterns do you notice about the diversity and complexity of life over time? </a:t>
            </a:r>
          </a:p>
          <a:p>
            <a:pPr marL="342900" indent="-342900">
              <a:spcBef>
                <a:spcPts val="0"/>
              </a:spcBef>
              <a:spcAft>
                <a:spcPts val="600"/>
              </a:spcAft>
              <a:buSzPct val="100000"/>
              <a:buFont typeface="Arial" panose="020B0604020202020204" pitchFamily="34" charset="0"/>
              <a:buChar char="•"/>
            </a:pPr>
            <a:r>
              <a:rPr lang="en-US" sz="1800" dirty="0"/>
              <a:t>What similarities or differences do the fossil species from the beginning of the lesson have compared with the modern-day species? </a:t>
            </a:r>
          </a:p>
          <a:p>
            <a:pPr marL="342900" indent="-342900">
              <a:spcBef>
                <a:spcPts val="0"/>
              </a:spcBef>
              <a:spcAft>
                <a:spcPts val="600"/>
              </a:spcAft>
              <a:buSzPct val="100000"/>
              <a:buFont typeface="Arial" panose="020B0604020202020204" pitchFamily="34" charset="0"/>
              <a:buChar char="•"/>
            </a:pPr>
            <a:r>
              <a:rPr lang="en-US" sz="1800" dirty="0"/>
              <a:t>How might changes in the environment affect the patterns of diversity we see in the fossil record? </a:t>
            </a:r>
          </a:p>
          <a:p>
            <a:pPr marL="342900" indent="-342900">
              <a:spcBef>
                <a:spcPts val="0"/>
              </a:spcBef>
              <a:spcAft>
                <a:spcPts val="600"/>
              </a:spcAft>
              <a:buSzPct val="100000"/>
              <a:buFont typeface="Arial" panose="020B0604020202020204" pitchFamily="34" charset="0"/>
              <a:buChar char="•"/>
            </a:pPr>
            <a:r>
              <a:rPr lang="en-US" sz="1800" dirty="0"/>
              <a:t>How can fossils be used as evidence that modern-day species are related </a:t>
            </a:r>
            <a:br>
              <a:rPr lang="en-US" sz="1800" dirty="0"/>
            </a:br>
            <a:r>
              <a:rPr lang="en-US" sz="1800" dirty="0"/>
              <a:t>to species from the past? </a:t>
            </a:r>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a:t>Tweet Up</a:t>
            </a:r>
            <a:endParaRPr dirty="0"/>
          </a:p>
        </p:txBody>
      </p:sp>
    </p:spTree>
    <p:extLst>
      <p:ext uri="{BB962C8B-B14F-4D97-AF65-F5344CB8AC3E}">
        <p14:creationId xmlns:p14="http://schemas.microsoft.com/office/powerpoint/2010/main" val="38497009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3"/>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p>
            <a:pPr marL="0" lvl="0" indent="0" algn="l" rtl="0">
              <a:spcBef>
                <a:spcPts val="0"/>
              </a:spcBef>
              <a:spcAft>
                <a:spcPts val="0"/>
              </a:spcAft>
              <a:buClr>
                <a:schemeClr val="lt1"/>
              </a:buClr>
              <a:buSzPts val="5000"/>
              <a:buFont typeface="Calibri"/>
              <a:buNone/>
            </a:pPr>
            <a:r>
              <a:rPr lang="en-US" dirty="0"/>
              <a:t>What’s Under Our Feet?</a:t>
            </a:r>
            <a:endParaRPr dirty="0"/>
          </a:p>
        </p:txBody>
      </p:sp>
      <p:sp>
        <p:nvSpPr>
          <p:cNvPr id="95" name="Google Shape;95;p23"/>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Autofit/>
          </a:bodyPr>
          <a:lstStyle/>
          <a:p>
            <a:pPr marL="0" marR="34289" lvl="0" indent="0" algn="l" rtl="0">
              <a:spcBef>
                <a:spcPts val="0"/>
              </a:spcBef>
              <a:spcAft>
                <a:spcPts val="0"/>
              </a:spcAft>
              <a:buSzPts val="2600"/>
              <a:buNone/>
            </a:pPr>
            <a:r>
              <a:rPr lang="en-US" dirty="0"/>
              <a:t>Evidence of Common Ancestry and Diversity</a:t>
            </a:r>
            <a:endParaRPr dirty="0"/>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4"/>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rgbClr val="FFFFFF"/>
              </a:buClr>
              <a:buSzPts val="5000"/>
              <a:buFont typeface="Calibri"/>
              <a:buNone/>
            </a:pPr>
            <a:r>
              <a:rPr lang="en-US"/>
              <a:t>Essential Question</a:t>
            </a:r>
            <a:endParaRPr/>
          </a:p>
        </p:txBody>
      </p:sp>
      <p:sp>
        <p:nvSpPr>
          <p:cNvPr id="101" name="Google Shape;101;p24"/>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Autofit/>
          </a:bodyPr>
          <a:lstStyle/>
          <a:p>
            <a:pPr marL="0" lvl="0" indent="0" algn="l" rtl="0">
              <a:spcBef>
                <a:spcPts val="0"/>
              </a:spcBef>
              <a:spcAft>
                <a:spcPts val="0"/>
              </a:spcAft>
              <a:buSzPts val="2600"/>
              <a:buNone/>
            </a:pPr>
            <a:r>
              <a:rPr lang="en-US" dirty="0"/>
              <a:t>How can we use patterns in fossils to understand the diversity of life forms that have existed in the past and </a:t>
            </a:r>
            <a:br>
              <a:rPr lang="en-US" dirty="0"/>
            </a:br>
            <a:r>
              <a:rPr lang="en-US" dirty="0"/>
              <a:t>in the present? </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5"/>
          <p:cNvSpPr txBox="1">
            <a:spLocks noGrp="1"/>
          </p:cNvSpPr>
          <p:nvPr>
            <p:ph type="title"/>
          </p:nvPr>
        </p:nvSpPr>
        <p:spPr>
          <a:xfrm>
            <a:off x="530352" y="760728"/>
            <a:ext cx="7772400" cy="1021842"/>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rgbClr val="FFFFFF"/>
              </a:buClr>
              <a:buSzPts val="5000"/>
              <a:buFont typeface="Calibri"/>
              <a:buNone/>
            </a:pPr>
            <a:r>
              <a:rPr lang="en-US" dirty="0"/>
              <a:t>Lesson Objectives</a:t>
            </a:r>
            <a:endParaRPr dirty="0"/>
          </a:p>
        </p:txBody>
      </p:sp>
      <p:sp>
        <p:nvSpPr>
          <p:cNvPr id="107" name="Google Shape;107;p25"/>
          <p:cNvSpPr txBox="1">
            <a:spLocks noGrp="1"/>
          </p:cNvSpPr>
          <p:nvPr>
            <p:ph type="body" idx="1"/>
          </p:nvPr>
        </p:nvSpPr>
        <p:spPr>
          <a:xfrm>
            <a:off x="530352" y="1815851"/>
            <a:ext cx="7772400" cy="2522237"/>
          </a:xfrm>
          <a:prstGeom prst="rect">
            <a:avLst/>
          </a:prstGeom>
          <a:noFill/>
          <a:ln>
            <a:noFill/>
          </a:ln>
        </p:spPr>
        <p:txBody>
          <a:bodyPr spcFirstLastPara="1" wrap="square" lIns="45700" tIns="45700" rIns="45700" bIns="45700" anchor="t" anchorCtr="0">
            <a:noAutofit/>
          </a:bodyPr>
          <a:lstStyle/>
          <a:p>
            <a:pPr marL="0" lvl="0" indent="0" algn="l" rtl="0">
              <a:spcBef>
                <a:spcPts val="0"/>
              </a:spcBef>
              <a:spcAft>
                <a:spcPts val="600"/>
              </a:spcAft>
              <a:buClr>
                <a:schemeClr val="lt1"/>
              </a:buClr>
              <a:buSzPts val="2600"/>
              <a:buFont typeface="Arial"/>
              <a:buNone/>
            </a:pPr>
            <a:r>
              <a:rPr lang="en-US" dirty="0"/>
              <a:t>We will use information about the number, locations, and kinds of different fossils in Oklahoma: </a:t>
            </a:r>
          </a:p>
          <a:p>
            <a:pPr lvl="0" indent="-457200" algn="l" rtl="0">
              <a:spcBef>
                <a:spcPts val="0"/>
              </a:spcBef>
              <a:spcAft>
                <a:spcPts val="600"/>
              </a:spcAft>
              <a:buClr>
                <a:schemeClr val="lt1"/>
              </a:buClr>
              <a:buSzPts val="2600"/>
              <a:buFont typeface="Arial" panose="020B0604020202020204" pitchFamily="34" charset="0"/>
              <a:buChar char="•"/>
            </a:pPr>
            <a:r>
              <a:rPr lang="en-US" dirty="0"/>
              <a:t>to make inferences about life in the past and how life has changed over time; and </a:t>
            </a:r>
          </a:p>
          <a:p>
            <a:pPr lvl="0" indent="-457200" algn="l" rtl="0">
              <a:spcBef>
                <a:spcPts val="0"/>
              </a:spcBef>
              <a:spcAft>
                <a:spcPts val="0"/>
              </a:spcAft>
              <a:buClr>
                <a:schemeClr val="lt1"/>
              </a:buClr>
              <a:buSzPts val="2600"/>
              <a:buFont typeface="Arial" panose="020B0604020202020204" pitchFamily="34" charset="0"/>
              <a:buChar char="•"/>
            </a:pPr>
            <a:r>
              <a:rPr lang="en-US" dirty="0"/>
              <a:t>to analyze the relationships among living things based on similarities in physical appearance. </a:t>
            </a: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2471351" cy="343409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600"/>
              <a:buNone/>
            </a:pPr>
            <a:r>
              <a:rPr lang="en-US" dirty="0"/>
              <a:t>Write one thing you notice and one thing you wonder when you look at these images. </a:t>
            </a:r>
          </a:p>
          <a:p>
            <a:pPr marL="0" lvl="0" indent="0" algn="l" rtl="0">
              <a:spcBef>
                <a:spcPts val="0"/>
              </a:spcBef>
              <a:spcAft>
                <a:spcPts val="0"/>
              </a:spcAft>
              <a:buSzPts val="2600"/>
              <a:buNone/>
            </a:pPr>
            <a:endParaRPr dirty="0"/>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a:t>What do you notice? What do you wonder?</a:t>
            </a:r>
            <a:endParaRPr dirty="0"/>
          </a:p>
        </p:txBody>
      </p:sp>
      <p:grpSp>
        <p:nvGrpSpPr>
          <p:cNvPr id="5" name="Group 4">
            <a:extLst>
              <a:ext uri="{FF2B5EF4-FFF2-40B4-BE49-F238E27FC236}">
                <a16:creationId xmlns:a16="http://schemas.microsoft.com/office/drawing/2014/main" id="{1519C44F-193C-4A57-B6B3-A13D41F696A3}"/>
              </a:ext>
            </a:extLst>
          </p:cNvPr>
          <p:cNvGrpSpPr/>
          <p:nvPr/>
        </p:nvGrpSpPr>
        <p:grpSpPr>
          <a:xfrm>
            <a:off x="2921521" y="1309352"/>
            <a:ext cx="5027695" cy="3114275"/>
            <a:chOff x="2921521" y="1309352"/>
            <a:chExt cx="5027695" cy="3114275"/>
          </a:xfrm>
        </p:grpSpPr>
        <p:pic>
          <p:nvPicPr>
            <p:cNvPr id="4" name="Google Shape;95;p4">
              <a:extLst>
                <a:ext uri="{FF2B5EF4-FFF2-40B4-BE49-F238E27FC236}">
                  <a16:creationId xmlns:a16="http://schemas.microsoft.com/office/drawing/2014/main" id="{91705F67-5D64-4331-B51E-8F6A34FC82A4}"/>
                </a:ext>
              </a:extLst>
            </p:cNvPr>
            <p:cNvPicPr preferRelativeResize="0">
              <a:picLocks noChangeAspect="1"/>
            </p:cNvPicPr>
            <p:nvPr/>
          </p:nvPicPr>
          <p:blipFill rotWithShape="1">
            <a:blip r:embed="rId3"/>
            <a:srcRect l="-1" t="6832" r="8954" b="8422"/>
            <a:stretch/>
          </p:blipFill>
          <p:spPr>
            <a:xfrm>
              <a:off x="5436976" y="1309353"/>
              <a:ext cx="2512240" cy="3114274"/>
            </a:xfrm>
            <a:prstGeom prst="rect">
              <a:avLst/>
            </a:prstGeom>
            <a:noFill/>
            <a:ln>
              <a:noFill/>
            </a:ln>
          </p:spPr>
        </p:pic>
        <p:pic>
          <p:nvPicPr>
            <p:cNvPr id="3" name="Picture 2" descr="A crinoid fossil&#10;&#10;Description automatically generated">
              <a:extLst>
                <a:ext uri="{FF2B5EF4-FFF2-40B4-BE49-F238E27FC236}">
                  <a16:creationId xmlns:a16="http://schemas.microsoft.com/office/drawing/2014/main" id="{AB117E66-7573-45E6-AF15-D35E2D88698D}"/>
                </a:ext>
              </a:extLst>
            </p:cNvPr>
            <p:cNvPicPr>
              <a:picLocks noChangeAspect="1"/>
            </p:cNvPicPr>
            <p:nvPr/>
          </p:nvPicPr>
          <p:blipFill rotWithShape="1">
            <a:blip r:embed="rId4"/>
            <a:srcRect l="20437" t="7157" r="8139"/>
            <a:stretch/>
          </p:blipFill>
          <p:spPr>
            <a:xfrm>
              <a:off x="2921521" y="1309352"/>
              <a:ext cx="2515456" cy="3114274"/>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199" y="1309352"/>
            <a:ext cx="3338945" cy="3434098"/>
          </a:xfrm>
          <a:prstGeom prst="rect">
            <a:avLst/>
          </a:prstGeom>
          <a:noFill/>
          <a:ln>
            <a:noFill/>
          </a:ln>
        </p:spPr>
        <p:txBody>
          <a:bodyPr spcFirstLastPara="1" wrap="square" lIns="91425" tIns="45700" rIns="91425" bIns="45700" anchor="t" anchorCtr="0">
            <a:noAutofit/>
          </a:bodyPr>
          <a:lstStyle/>
          <a:p>
            <a:pPr indent="-457200">
              <a:spcBef>
                <a:spcPts val="0"/>
              </a:spcBef>
              <a:spcAft>
                <a:spcPts val="600"/>
              </a:spcAft>
              <a:buFont typeface="Arial" panose="020B0604020202020204" pitchFamily="34" charset="0"/>
              <a:buChar char="•"/>
            </a:pPr>
            <a:r>
              <a:rPr lang="en-US" dirty="0"/>
              <a:t>Go to paleobiod.org and use your handout as a guide. </a:t>
            </a:r>
          </a:p>
          <a:p>
            <a:pPr indent="-457200">
              <a:spcBef>
                <a:spcPts val="0"/>
              </a:spcBef>
              <a:spcAft>
                <a:spcPts val="600"/>
              </a:spcAft>
              <a:buFont typeface="Arial" panose="020B0604020202020204" pitchFamily="34" charset="0"/>
              <a:buChar char="•"/>
            </a:pPr>
            <a:r>
              <a:rPr lang="en-US" dirty="0"/>
              <a:t>Your screen should look like this. </a:t>
            </a:r>
          </a:p>
          <a:p>
            <a:pPr indent="-457200">
              <a:spcBef>
                <a:spcPts val="0"/>
              </a:spcBef>
              <a:buFont typeface="Arial" panose="020B0604020202020204" pitchFamily="34" charset="0"/>
              <a:buChar char="•"/>
            </a:pPr>
            <a:r>
              <a:rPr lang="en-US" dirty="0"/>
              <a:t>Select the “Explore” button. </a:t>
            </a:r>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a:t>Where are these fossils in Oklahoma?</a:t>
            </a:r>
            <a:endParaRPr dirty="0"/>
          </a:p>
        </p:txBody>
      </p:sp>
      <p:pic>
        <p:nvPicPr>
          <p:cNvPr id="4" name="Google Shape;103;p6">
            <a:extLst>
              <a:ext uri="{FF2B5EF4-FFF2-40B4-BE49-F238E27FC236}">
                <a16:creationId xmlns:a16="http://schemas.microsoft.com/office/drawing/2014/main" id="{2B66A5B8-C8DE-4CC8-A24B-A76B61BB5DFA}"/>
              </a:ext>
            </a:extLst>
          </p:cNvPr>
          <p:cNvPicPr preferRelativeResize="0"/>
          <p:nvPr/>
        </p:nvPicPr>
        <p:blipFill>
          <a:blip r:embed="rId3">
            <a:alphaModFix/>
          </a:blip>
          <a:stretch>
            <a:fillRect/>
          </a:stretch>
        </p:blipFill>
        <p:spPr>
          <a:xfrm>
            <a:off x="3968675" y="1309352"/>
            <a:ext cx="3952901" cy="3012824"/>
          </a:xfrm>
          <a:prstGeom prst="rect">
            <a:avLst/>
          </a:prstGeom>
          <a:noFill/>
          <a:ln>
            <a:noFill/>
          </a:ln>
        </p:spPr>
      </p:pic>
      <p:sp>
        <p:nvSpPr>
          <p:cNvPr id="6" name="Arrow: Right 5">
            <a:extLst>
              <a:ext uri="{FF2B5EF4-FFF2-40B4-BE49-F238E27FC236}">
                <a16:creationId xmlns:a16="http://schemas.microsoft.com/office/drawing/2014/main" id="{C98DDF2C-32B0-40E7-985A-589DA217E43A}"/>
              </a:ext>
            </a:extLst>
          </p:cNvPr>
          <p:cNvSpPr/>
          <p:nvPr/>
        </p:nvSpPr>
        <p:spPr>
          <a:xfrm rot="20995409">
            <a:off x="2879936" y="3095843"/>
            <a:ext cx="1004870" cy="5589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39201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199" y="1309352"/>
            <a:ext cx="3659457" cy="3434098"/>
          </a:xfrm>
          <a:prstGeom prst="rect">
            <a:avLst/>
          </a:prstGeom>
          <a:noFill/>
          <a:ln>
            <a:noFill/>
          </a:ln>
        </p:spPr>
        <p:txBody>
          <a:bodyPr spcFirstLastPara="1" wrap="square" lIns="91425" tIns="45700" rIns="91425" bIns="45700" anchor="t" anchorCtr="0">
            <a:noAutofit/>
          </a:bodyPr>
          <a:lstStyle/>
          <a:p>
            <a:pPr indent="-457200">
              <a:spcBef>
                <a:spcPts val="0"/>
              </a:spcBef>
              <a:spcAft>
                <a:spcPts val="600"/>
              </a:spcAft>
              <a:buFont typeface="Arial" panose="020B0604020202020204" pitchFamily="34" charset="0"/>
              <a:buChar char="•"/>
            </a:pPr>
            <a:r>
              <a:rPr lang="en-US" dirty="0"/>
              <a:t>Now, your screen should look like this. </a:t>
            </a:r>
          </a:p>
          <a:p>
            <a:pPr indent="-457200">
              <a:spcBef>
                <a:spcPts val="0"/>
              </a:spcBef>
              <a:spcAft>
                <a:spcPts val="600"/>
              </a:spcAft>
              <a:buFont typeface="Arial" panose="020B0604020202020204" pitchFamily="34" charset="0"/>
              <a:buChar char="•"/>
            </a:pPr>
            <a:r>
              <a:rPr lang="en-US" dirty="0"/>
              <a:t>Each dot represents a collection of fossils. </a:t>
            </a:r>
          </a:p>
          <a:p>
            <a:pPr indent="-457200">
              <a:spcBef>
                <a:spcPts val="0"/>
              </a:spcBef>
              <a:buFont typeface="Arial" panose="020B0604020202020204" pitchFamily="34" charset="0"/>
              <a:buChar char="•"/>
            </a:pPr>
            <a:r>
              <a:rPr lang="en-US" dirty="0"/>
              <a:t>The larger the dot, the bigger the collection. </a:t>
            </a:r>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a:t>Where are these fossils in Oklahoma?</a:t>
            </a:r>
            <a:endParaRPr dirty="0"/>
          </a:p>
        </p:txBody>
      </p:sp>
      <p:pic>
        <p:nvPicPr>
          <p:cNvPr id="4" name="Google Shape;103;p6">
            <a:extLst>
              <a:ext uri="{FF2B5EF4-FFF2-40B4-BE49-F238E27FC236}">
                <a16:creationId xmlns:a16="http://schemas.microsoft.com/office/drawing/2014/main" id="{2B66A5B8-C8DE-4CC8-A24B-A76B61BB5DFA}"/>
              </a:ext>
            </a:extLst>
          </p:cNvPr>
          <p:cNvPicPr preferRelativeResize="0">
            <a:picLocks noChangeAspect="1"/>
          </p:cNvPicPr>
          <p:nvPr/>
        </p:nvPicPr>
        <p:blipFill>
          <a:blip r:embed="rId3"/>
          <a:srcRect/>
          <a:stretch/>
        </p:blipFill>
        <p:spPr>
          <a:xfrm>
            <a:off x="4300945" y="1309352"/>
            <a:ext cx="3659457" cy="2786033"/>
          </a:xfrm>
          <a:prstGeom prst="rect">
            <a:avLst/>
          </a:prstGeom>
          <a:noFill/>
          <a:ln>
            <a:noFill/>
          </a:ln>
        </p:spPr>
      </p:pic>
    </p:spTree>
    <p:extLst>
      <p:ext uri="{BB962C8B-B14F-4D97-AF65-F5344CB8AC3E}">
        <p14:creationId xmlns:p14="http://schemas.microsoft.com/office/powerpoint/2010/main" val="38812162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4" name="Google Shape;118;g870127686e_0_0">
            <a:extLst>
              <a:ext uri="{FF2B5EF4-FFF2-40B4-BE49-F238E27FC236}">
                <a16:creationId xmlns:a16="http://schemas.microsoft.com/office/drawing/2014/main" id="{31D4CD78-1083-433A-8C77-D8C135FCCB70}"/>
              </a:ext>
            </a:extLst>
          </p:cNvPr>
          <p:cNvPicPr preferRelativeResize="0"/>
          <p:nvPr/>
        </p:nvPicPr>
        <p:blipFill>
          <a:blip r:embed="rId3">
            <a:alphaModFix/>
          </a:blip>
          <a:stretch>
            <a:fillRect/>
          </a:stretch>
        </p:blipFill>
        <p:spPr>
          <a:xfrm>
            <a:off x="4966545" y="-152173"/>
            <a:ext cx="3720255" cy="2923049"/>
          </a:xfrm>
          <a:prstGeom prst="rect">
            <a:avLst/>
          </a:prstGeom>
          <a:noFill/>
          <a:ln>
            <a:noFill/>
          </a:ln>
        </p:spPr>
      </p:pic>
      <p:sp>
        <p:nvSpPr>
          <p:cNvPr id="112" name="Google Shape;112;p26"/>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p>
            <a:pPr indent="-457200">
              <a:spcBef>
                <a:spcPts val="0"/>
              </a:spcBef>
              <a:spcAft>
                <a:spcPts val="300"/>
              </a:spcAft>
              <a:buFont typeface="Arial" panose="020B0604020202020204" pitchFamily="34" charset="0"/>
              <a:buChar char="•"/>
            </a:pPr>
            <a:r>
              <a:rPr lang="en-US" sz="2400" dirty="0"/>
              <a:t>All livings things have a </a:t>
            </a:r>
            <a:br>
              <a:rPr lang="en-US" sz="2400" dirty="0"/>
            </a:br>
            <a:r>
              <a:rPr lang="en-US" sz="2400" dirty="0"/>
              <a:t>binomial, or scientific, name. </a:t>
            </a:r>
          </a:p>
          <a:p>
            <a:pPr lvl="1" indent="-457200">
              <a:spcBef>
                <a:spcPts val="0"/>
              </a:spcBef>
              <a:spcAft>
                <a:spcPts val="600"/>
              </a:spcAft>
              <a:buFont typeface="Arial" panose="020B0604020202020204" pitchFamily="34" charset="0"/>
              <a:buChar char="•"/>
            </a:pPr>
            <a:r>
              <a:rPr lang="en-US" dirty="0"/>
              <a:t>Binomial means it consists of two terms (e.g., </a:t>
            </a:r>
            <a:r>
              <a:rPr lang="en-US" i="1" dirty="0"/>
              <a:t>Homo sapiens</a:t>
            </a:r>
            <a:r>
              <a:rPr lang="en-US" dirty="0"/>
              <a:t>). </a:t>
            </a:r>
          </a:p>
          <a:p>
            <a:pPr indent="-457200">
              <a:spcBef>
                <a:spcPts val="0"/>
              </a:spcBef>
              <a:spcAft>
                <a:spcPts val="600"/>
              </a:spcAft>
              <a:buFont typeface="Arial" panose="020B0604020202020204" pitchFamily="34" charset="0"/>
              <a:buChar char="•"/>
            </a:pPr>
            <a:r>
              <a:rPr lang="en-US" sz="2400" dirty="0"/>
              <a:t>Common names often change by region and language, so scientists use binomial names to ensure everyone knows what organism is being discussed. </a:t>
            </a:r>
          </a:p>
          <a:p>
            <a:pPr indent="-457200">
              <a:spcBef>
                <a:spcPts val="0"/>
              </a:spcBef>
              <a:buFont typeface="Arial" panose="020B0604020202020204" pitchFamily="34" charset="0"/>
              <a:buChar char="•"/>
            </a:pPr>
            <a:r>
              <a:rPr lang="en-US" sz="2400" dirty="0"/>
              <a:t>The website you will use is an actual database of fossils found all over the world, so it uses only scientific names </a:t>
            </a:r>
            <a:br>
              <a:rPr lang="en-US" sz="2400" dirty="0"/>
            </a:br>
            <a:r>
              <a:rPr lang="en-US" sz="2400" dirty="0"/>
              <a:t>to ensure consistency. </a:t>
            </a:r>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a:t>Scientific Names</a:t>
            </a:r>
            <a:endParaRPr dirty="0"/>
          </a:p>
        </p:txBody>
      </p:sp>
    </p:spTree>
    <p:extLst>
      <p:ext uri="{BB962C8B-B14F-4D97-AF65-F5344CB8AC3E}">
        <p14:creationId xmlns:p14="http://schemas.microsoft.com/office/powerpoint/2010/main" val="25095541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3760382" cy="3434098"/>
          </a:xfrm>
          <a:prstGeom prst="rect">
            <a:avLst/>
          </a:prstGeom>
          <a:noFill/>
          <a:ln>
            <a:noFill/>
          </a:ln>
        </p:spPr>
        <p:txBody>
          <a:bodyPr spcFirstLastPara="1" wrap="square" lIns="91425" tIns="45700" rIns="91425" bIns="45700" anchor="t" anchorCtr="0">
            <a:noAutofit/>
          </a:bodyPr>
          <a:lstStyle/>
          <a:p>
            <a:pPr indent="-457200">
              <a:spcBef>
                <a:spcPts val="0"/>
              </a:spcBef>
              <a:spcAft>
                <a:spcPts val="300"/>
              </a:spcAft>
              <a:buSzPct val="100000"/>
              <a:buFont typeface="Arial" panose="020B0604020202020204" pitchFamily="34" charset="0"/>
              <a:buChar char="•"/>
            </a:pPr>
            <a:r>
              <a:rPr lang="en-US" sz="2000" dirty="0"/>
              <a:t>In the search box on the top-right side of the screen, type the phylum name </a:t>
            </a:r>
            <a:r>
              <a:rPr lang="en-US" sz="2000" i="1" dirty="0"/>
              <a:t>Cnidaria</a:t>
            </a:r>
            <a:r>
              <a:rPr lang="en-US" sz="2000" dirty="0"/>
              <a:t>. </a:t>
            </a:r>
          </a:p>
          <a:p>
            <a:pPr lvl="1" indent="-457200">
              <a:spcBef>
                <a:spcPts val="0"/>
              </a:spcBef>
              <a:spcAft>
                <a:spcPts val="600"/>
              </a:spcAft>
              <a:buSzPct val="120000"/>
              <a:buFont typeface="Arial" panose="020B0604020202020204" pitchFamily="34" charset="0"/>
              <a:buChar char="•"/>
            </a:pPr>
            <a:r>
              <a:rPr lang="en-US" sz="1600" dirty="0"/>
              <a:t>This is the group that the organism from the beginning </a:t>
            </a:r>
            <a:br>
              <a:rPr lang="en-US" sz="1600" dirty="0"/>
            </a:br>
            <a:r>
              <a:rPr lang="en-US" sz="1600" dirty="0"/>
              <a:t>of the lesson belongs to. </a:t>
            </a:r>
          </a:p>
          <a:p>
            <a:pPr indent="-457200">
              <a:spcBef>
                <a:spcPts val="0"/>
              </a:spcBef>
              <a:spcAft>
                <a:spcPts val="600"/>
              </a:spcAft>
              <a:buSzPct val="100000"/>
              <a:buFont typeface="Arial" panose="020B0604020202020204" pitchFamily="34" charset="0"/>
              <a:buChar char="•"/>
            </a:pPr>
            <a:r>
              <a:rPr lang="en-US" sz="2000" dirty="0"/>
              <a:t>Zoom in and drag to show mainly Oklahoma on the map. </a:t>
            </a:r>
          </a:p>
          <a:p>
            <a:pPr indent="-457200">
              <a:spcBef>
                <a:spcPts val="0"/>
              </a:spcBef>
              <a:buSzPct val="100000"/>
              <a:buFont typeface="Arial" panose="020B0604020202020204" pitchFamily="34" charset="0"/>
              <a:buChar char="•"/>
            </a:pPr>
            <a:r>
              <a:rPr lang="en-US" sz="2000" dirty="0"/>
              <a:t>Follow the directions on the handout and answer each question with your group. </a:t>
            </a:r>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a:t>Where are these fossils in Oklahoma?</a:t>
            </a:r>
            <a:endParaRPr dirty="0"/>
          </a:p>
        </p:txBody>
      </p:sp>
      <p:pic>
        <p:nvPicPr>
          <p:cNvPr id="4" name="Google Shape;103;p6">
            <a:extLst>
              <a:ext uri="{FF2B5EF4-FFF2-40B4-BE49-F238E27FC236}">
                <a16:creationId xmlns:a16="http://schemas.microsoft.com/office/drawing/2014/main" id="{2B66A5B8-C8DE-4CC8-A24B-A76B61BB5DFA}"/>
              </a:ext>
            </a:extLst>
          </p:cNvPr>
          <p:cNvPicPr preferRelativeResize="0">
            <a:picLocks noChangeAspect="1"/>
          </p:cNvPicPr>
          <p:nvPr/>
        </p:nvPicPr>
        <p:blipFill>
          <a:blip r:embed="rId3"/>
          <a:srcRect/>
          <a:stretch/>
        </p:blipFill>
        <p:spPr>
          <a:xfrm>
            <a:off x="4400183" y="1309352"/>
            <a:ext cx="3659457" cy="2761973"/>
          </a:xfrm>
          <a:prstGeom prst="rect">
            <a:avLst/>
          </a:prstGeom>
          <a:noFill/>
          <a:ln>
            <a:noFill/>
          </a:ln>
        </p:spPr>
      </p:pic>
    </p:spTree>
    <p:extLst>
      <p:ext uri="{BB962C8B-B14F-4D97-AF65-F5344CB8AC3E}">
        <p14:creationId xmlns:p14="http://schemas.microsoft.com/office/powerpoint/2010/main" val="40741817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theme/theme1.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LEARN Slides.pptx" id="{FB11AECB-DEBB-4565-9502-161921046C3D}" vid="{8C4B9385-8DD8-4ABC-B82D-B601503170C4}"/>
    </a:ext>
  </a:extLst>
</a:theme>
</file>

<file path=ppt/theme/theme2.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LEARN Slides.pptx" id="{FB11AECB-DEBB-4565-9502-161921046C3D}" vid="{7490C62D-3B0B-4AE8-9E00-D93D1F10E0FE}"/>
    </a:ext>
  </a:ext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LEARN Slides</Template>
  <TotalTime>408</TotalTime>
  <Words>1014</Words>
  <Application>Microsoft Office PowerPoint</Application>
  <PresentationFormat>On-screen Show (16:9)</PresentationFormat>
  <Paragraphs>69</Paragraphs>
  <Slides>12</Slides>
  <Notes>12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12</vt:i4>
      </vt:variant>
    </vt:vector>
  </HeadingPairs>
  <TitlesOfParts>
    <vt:vector size="17" baseType="lpstr">
      <vt:lpstr>Arial</vt:lpstr>
      <vt:lpstr>Calibri</vt:lpstr>
      <vt:lpstr>Noto Sans Symbols</vt:lpstr>
      <vt:lpstr>LEARN theme</vt:lpstr>
      <vt:lpstr>LEARN theme</vt:lpstr>
      <vt:lpstr>PowerPoint Presentation</vt:lpstr>
      <vt:lpstr>What’s Under Our Feet?</vt:lpstr>
      <vt:lpstr>Essential Question</vt:lpstr>
      <vt:lpstr>Lesson Objectives</vt:lpstr>
      <vt:lpstr>What do you notice? What do you wonder?</vt:lpstr>
      <vt:lpstr>Where are these fossils in Oklahoma?</vt:lpstr>
      <vt:lpstr>Where are these fossils in Oklahoma?</vt:lpstr>
      <vt:lpstr>Scientific Names</vt:lpstr>
      <vt:lpstr>Where are these fossils in Oklahoma?</vt:lpstr>
      <vt:lpstr>3-2-1</vt:lpstr>
      <vt:lpstr>Extending Your Knowledge</vt:lpstr>
      <vt:lpstr>Tweet 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Under Our Feet?</dc:title>
  <dc:creator>k20center@ou.edu</dc:creator>
  <cp:lastModifiedBy>K20 Center</cp:lastModifiedBy>
  <cp:revision>2</cp:revision>
  <dcterms:created xsi:type="dcterms:W3CDTF">2021-05-18T14:36:07Z</dcterms:created>
  <dcterms:modified xsi:type="dcterms:W3CDTF">2021-06-01T19:28:36Z</dcterms:modified>
</cp:coreProperties>
</file>