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60" r:id="rId5"/>
    <p:sldId id="258" r:id="rId6"/>
    <p:sldId id="259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tbbPA8gAuc55Uuo/1u0rw4HSG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6" autoAdjust="0"/>
  </p:normalViewPr>
  <p:slideViewPr>
    <p:cSldViewPr snapToGrid="0">
      <p:cViewPr varScale="1">
        <p:scale>
          <a:sx n="91" d="100"/>
          <a:sy n="91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amex29rc-sci-silentspringlessons/lessons-from-silent-spring-for-controlling-disease-rachel-carson-american-experienc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ientificamerican.com/symbiartic/women-in-science-the-next-science-art-book-you-need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games/antibioticresistancegame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79b2e80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779b2e80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Video source: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https://www.pbslearningmedia.org/resource/amex29rc-sci-silentspringlessons/lessons-from-silent-spring-for-controlling-disease-rachel-carson-american-experience/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7dbb16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77dbb16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9b2e80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779b2e80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b2e807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779b2e807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79b2e807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779b2e807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f79bdee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8f79bdee6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39035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8039035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Book: </a:t>
            </a:r>
            <a:r>
              <a:rPr lang="en-US" sz="1100" b="0" i="0" u="none" strike="noStrike" cap="none" dirty="0" err="1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Ignotofsky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, R. (2016). Women in science: 50 fearless pioneers who changed the world. 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Berkeley, CA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: Ten Speed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 Press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600" b="0" i="0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Image source: </a:t>
            </a:r>
            <a:r>
              <a:rPr lang="en-US" b="0" dirty="0"/>
              <a:t>McKissick, K. (2016, April 28). Women in science: The next science art book you need. Scientific American. </a:t>
            </a:r>
            <a:r>
              <a:rPr lang="en-US" dirty="0">
                <a:hlinkClick r:id="rId3"/>
              </a:rPr>
              <a:t>https://blogs.scientificamerican.com/symbiartic/women-in-science-the-next-science-art-book-you-need/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1" i="1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Video source: </a:t>
            </a:r>
            <a:r>
              <a:rPr lang="en-US" sz="1050" dirty="0">
                <a:solidFill>
                  <a:srgbClr val="333333"/>
                </a:solidFill>
              </a:rPr>
              <a:t>https://www.youtube.com/watch?v=rtX9yf62BXU</a:t>
            </a: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Video source: </a:t>
            </a:r>
            <a:r>
              <a:rPr lang="en-US" sz="1050" dirty="0">
                <a:solidFill>
                  <a:srgbClr val="333333"/>
                </a:solidFill>
              </a:rPr>
              <a:t>https://www.youtube.com/watch?v=rtX9yf62BXU</a:t>
            </a: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098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5f15de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5f15de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Game source: </a:t>
            </a:r>
            <a:r>
              <a:rPr lang="en-US" dirty="0" err="1"/>
              <a:t>BrainPop</a:t>
            </a:r>
            <a:r>
              <a:rPr lang="en-US" dirty="0"/>
              <a:t>. (n.d.). Antibiotic resistance [Game]. </a:t>
            </a:r>
            <a:r>
              <a:rPr lang="en-US" dirty="0">
                <a:hlinkClick r:id="rId3"/>
              </a:rPr>
              <a:t>https://www.brainpop.com/games/antibioticresistancegame/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f79bdee6e_0_7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f79bdee6e_0_7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f79bdee6e_0_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amex29rc-sci-silentspringlessons/lessons-from-silent-spring-for-controlling-disease-rachel-carson-american-experienc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X9yf62BX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tX9yf62BXU?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games/antibioticresistancegam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9b2e807f_0_16"/>
          <p:cNvSpPr txBox="1">
            <a:spLocks noGrp="1"/>
          </p:cNvSpPr>
          <p:nvPr>
            <p:ph type="title"/>
          </p:nvPr>
        </p:nvSpPr>
        <p:spPr>
          <a:xfrm>
            <a:off x="457200" y="34413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Controlling Disease: Lessons from </a:t>
            </a:r>
            <a:r>
              <a:rPr lang="en-US" sz="3400" i="1" dirty="0"/>
              <a:t>Silent Spring</a:t>
            </a:r>
            <a:endParaRPr sz="3400" dirty="0"/>
          </a:p>
        </p:txBody>
      </p:sp>
      <p:pic>
        <p:nvPicPr>
          <p:cNvPr id="134" name="Google Shape;134;g779b2e807f_0_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5975" y="1400140"/>
            <a:ext cx="6132050" cy="33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dbb16b6e_0_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Inside Out</a:t>
            </a:r>
            <a:endParaRPr/>
          </a:p>
        </p:txBody>
      </p:sp>
      <p:pic>
        <p:nvPicPr>
          <p:cNvPr id="140" name="Google Shape;140;g77dbb16b6e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6450" y="378425"/>
            <a:ext cx="1976550" cy="19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7dbb16b6e_0_1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678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 your handout, add anything you learned from the video to the outermost circle. 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According to the video, how did the changes Rachel Carson brought about with </a:t>
            </a:r>
            <a:r>
              <a:rPr lang="en-US" i="1" dirty="0"/>
              <a:t>Silent Spring </a:t>
            </a:r>
            <a:r>
              <a:rPr lang="en-US" dirty="0"/>
              <a:t>affect other parts of the ecosystem?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9b2e807f_0_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Six-Word Memoirs</a:t>
            </a:r>
            <a:endParaRPr/>
          </a:p>
        </p:txBody>
      </p:sp>
      <p:sp>
        <p:nvSpPr>
          <p:cNvPr id="147" name="Google Shape;147;g779b2e807f_0_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Create a Six-Word Memoir to summarize your learning from this lesson. You may choose to complete your memoir about either: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Rachel Carson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Natural selection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-US" sz="2200" b="1" i="1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Example: If the subject were Rosa Parks, you might write,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"Refused to move. Launched a movement."</a:t>
            </a:r>
            <a:endParaRPr sz="2200" b="1" i="1" dirty="0">
              <a:solidFill>
                <a:schemeClr val="accent2"/>
              </a:solidFill>
            </a:endParaRPr>
          </a:p>
        </p:txBody>
      </p:sp>
      <p:pic>
        <p:nvPicPr>
          <p:cNvPr id="148" name="Google Shape;148;g779b2e807f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5775" y="-81875"/>
            <a:ext cx="2242750" cy="22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9b2e807f_0_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Carousel</a:t>
            </a:r>
            <a:endParaRPr/>
          </a:p>
        </p:txBody>
      </p:sp>
      <p:sp>
        <p:nvSpPr>
          <p:cNvPr id="154" name="Google Shape;154;g779b2e807f_0_28"/>
          <p:cNvSpPr txBox="1">
            <a:spLocks noGrp="1"/>
          </p:cNvSpPr>
          <p:nvPr>
            <p:ph type="body" idx="1"/>
          </p:nvPr>
        </p:nvSpPr>
        <p:spPr>
          <a:xfrm>
            <a:off x="457200" y="1535683"/>
            <a:ext cx="7597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200" dirty="0"/>
              <a:t>This activity will be done in two rounds. You will be a presenter during one of the rounds and a carousel member during the other. 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Presenting: Share your Six-Word Memoir, and then give a brief description about why you chose to represent the topic with those six words. 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 err="1"/>
              <a:t>Carouseling</a:t>
            </a:r>
            <a:r>
              <a:rPr lang="en-US" sz="2200" dirty="0"/>
              <a:t>: Walk around to each of the presenters and listen to their Six-Word Memoirs. Use your sticky notes to provide feedback. </a:t>
            </a:r>
            <a:endParaRPr sz="2200" dirty="0"/>
          </a:p>
        </p:txBody>
      </p:sp>
      <p:pic>
        <p:nvPicPr>
          <p:cNvPr id="155" name="Google Shape;155;g779b2e807f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850" y="-472650"/>
            <a:ext cx="2795700" cy="27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Woman Crush Wednesday: Rachel Carson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Grades 9-10 Science</a:t>
            </a:r>
            <a:endParaRPr sz="2400" dirty="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i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9b2e807f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Bell Ringer </a:t>
            </a:r>
            <a:endParaRPr/>
          </a:p>
        </p:txBody>
      </p:sp>
      <p:sp>
        <p:nvSpPr>
          <p:cNvPr id="102" name="Google Shape;102;g779b2e807f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837218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Answer the following questions to the best of your knowledge before we begin today’s lesson: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What is natural selection?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Can you name any examples of chemicals or products that have been developed to control populations of pests or organisms?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400" dirty="0"/>
              <a:t>Why do you think a single formula doesn’t work to control all disease-carrying organisms?</a:t>
            </a:r>
            <a:endParaRPr sz="2400" dirty="0"/>
          </a:p>
        </p:txBody>
      </p:sp>
      <p:pic>
        <p:nvPicPr>
          <p:cNvPr id="103" name="Google Shape;103;g779b2e807f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918" y="-263459"/>
            <a:ext cx="2440450" cy="24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79bdee6e_0_1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0" name="Google Shape;90;g8f79bdee6e_0_11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7900139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have female scientists shaped science today?</a:t>
            </a:r>
          </a:p>
          <a:p>
            <a:pPr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 effects can humans have on our ecosystem?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39035fe8_0_0"/>
          <p:cNvSpPr txBox="1">
            <a:spLocks noGrp="1"/>
          </p:cNvSpPr>
          <p:nvPr>
            <p:ph type="title"/>
          </p:nvPr>
        </p:nvSpPr>
        <p:spPr>
          <a:xfrm>
            <a:off x="530352" y="530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6" name="Google Shape;96;g8039035fe8_0_0"/>
          <p:cNvSpPr txBox="1">
            <a:spLocks noGrp="1"/>
          </p:cNvSpPr>
          <p:nvPr>
            <p:ph type="body" idx="1"/>
          </p:nvPr>
        </p:nvSpPr>
        <p:spPr>
          <a:xfrm>
            <a:off x="530351" y="1571298"/>
            <a:ext cx="8322703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Illustrate the contributions of a particular scientist, Rachel Carson, as a way to humanize the field of science.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Summarize how changes in one part of an ecosystem affect other parts of the ecosystem.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Explain how a group of organisms changes over time.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dbb16b6e_0_1"/>
          <p:cNvSpPr txBox="1">
            <a:spLocks noGrp="1"/>
          </p:cNvSpPr>
          <p:nvPr>
            <p:ph type="title"/>
          </p:nvPr>
        </p:nvSpPr>
        <p:spPr>
          <a:xfrm>
            <a:off x="4656950" y="528075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/>
              <a:t>Who Was Rachel Carson? </a:t>
            </a:r>
            <a:endParaRPr sz="3000" dirty="0"/>
          </a:p>
        </p:txBody>
      </p:sp>
      <p:sp>
        <p:nvSpPr>
          <p:cNvPr id="109" name="Google Shape;109;g77dbb16b6e_0_1"/>
          <p:cNvSpPr txBox="1">
            <a:spLocks noGrp="1"/>
          </p:cNvSpPr>
          <p:nvPr>
            <p:ph type="body" idx="1"/>
          </p:nvPr>
        </p:nvSpPr>
        <p:spPr>
          <a:xfrm>
            <a:off x="4656850" y="1428750"/>
            <a:ext cx="3849841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</a:pPr>
            <a:r>
              <a:rPr lang="en-US" dirty="0"/>
              <a:t>Familiarize yourself with Rachel Carson and her contributions to science using one of the following options: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dirty="0"/>
              <a:t>Read the excerpt from </a:t>
            </a:r>
            <a:r>
              <a:rPr lang="en-US" i="1" dirty="0"/>
              <a:t>Women in Science</a:t>
            </a:r>
            <a:r>
              <a:rPr lang="en-US" dirty="0"/>
              <a:t>.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 panose="020B0604020202020204" pitchFamily="34" charset="0"/>
              <a:buChar char="•"/>
            </a:pPr>
            <a:r>
              <a:rPr lang="en-US" dirty="0"/>
              <a:t>Watch the video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Rachel Carson: A History for Kids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112" name="Google Shape;112;g77dbb16b6e_0_1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FF48B-24DC-4A36-9F7B-7585413C6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7" t="10277" r="20437" b="11637"/>
          <a:stretch/>
        </p:blipFill>
        <p:spPr>
          <a:xfrm>
            <a:off x="457150" y="864422"/>
            <a:ext cx="3236600" cy="401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dbb16b6e_0_1"/>
          <p:cNvSpPr txBox="1">
            <a:spLocks noGrp="1"/>
          </p:cNvSpPr>
          <p:nvPr>
            <p:ph type="title"/>
          </p:nvPr>
        </p:nvSpPr>
        <p:spPr>
          <a:xfrm>
            <a:off x="412955" y="268600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 dirty="0"/>
              <a:t>Who Was Rachel Carson? </a:t>
            </a:r>
            <a:endParaRPr sz="3000" dirty="0"/>
          </a:p>
        </p:txBody>
      </p:sp>
      <p:sp>
        <p:nvSpPr>
          <p:cNvPr id="112" name="Google Shape;112;g77dbb16b6e_0_1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Rachel Carson - A History for Kids">
            <a:hlinkClick r:id="" action="ppaction://media"/>
            <a:extLst>
              <a:ext uri="{FF2B5EF4-FFF2-40B4-BE49-F238E27FC236}">
                <a16:creationId xmlns:a16="http://schemas.microsoft.com/office/drawing/2014/main" id="{0DBEC8D4-DDB9-46EB-9535-3FA846A61F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2955" y="131173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Inside Out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6618" y="393766"/>
            <a:ext cx="1976550" cy="19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5974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On your handout, use the innermost circle to record what you know about Rachel Carson from the reading or the video. </a:t>
            </a:r>
            <a:endParaRPr dirty="0"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Discuss what you know with a partner, and use the middle circle to record anything your partner knows about Rachel Carson that you didn’t already record. 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5f15de87c_0_0"/>
          <p:cNvSpPr txBox="1">
            <a:spLocks noGrp="1"/>
          </p:cNvSpPr>
          <p:nvPr>
            <p:ph type="body" idx="1"/>
          </p:nvPr>
        </p:nvSpPr>
        <p:spPr>
          <a:xfrm>
            <a:off x="457200" y="2171085"/>
            <a:ext cx="42294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What does </a:t>
            </a:r>
            <a:r>
              <a:rPr lang="en-US" sz="2000" i="1" dirty="0">
                <a:solidFill>
                  <a:srgbClr val="000000"/>
                </a:solidFill>
              </a:rPr>
              <a:t>resistance</a:t>
            </a:r>
            <a:r>
              <a:rPr lang="en-US" sz="2000" dirty="0">
                <a:solidFill>
                  <a:srgbClr val="000000"/>
                </a:solidFill>
              </a:rPr>
              <a:t> mean?</a:t>
            </a:r>
            <a:endParaRPr sz="2000" dirty="0">
              <a:solidFill>
                <a:srgbClr val="000000"/>
              </a:solidFill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is antibiotic resistance selected for in bacteria?</a:t>
            </a:r>
            <a:endParaRPr sz="2000" dirty="0">
              <a:solidFill>
                <a:srgbClr val="000000"/>
              </a:solidFill>
            </a:endParaRPr>
          </a:p>
          <a:p>
            <a:pPr marL="412750" lvl="0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How do other organisms adapt to stimuli from the environment?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25" name="Google Shape;125;g85f15de87c_0_0"/>
          <p:cNvSpPr txBox="1">
            <a:spLocks noGrp="1"/>
          </p:cNvSpPr>
          <p:nvPr>
            <p:ph type="title"/>
          </p:nvPr>
        </p:nvSpPr>
        <p:spPr>
          <a:xfrm>
            <a:off x="457200" y="39041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Antibiotic Resistance Game</a:t>
            </a:r>
            <a:endParaRPr dirty="0"/>
          </a:p>
        </p:txBody>
      </p:sp>
      <p:sp>
        <p:nvSpPr>
          <p:cNvPr id="126" name="Google Shape;126;g85f15de87c_0_0"/>
          <p:cNvSpPr txBox="1">
            <a:spLocks noGrp="1"/>
          </p:cNvSpPr>
          <p:nvPr>
            <p:ph type="body" idx="2"/>
          </p:nvPr>
        </p:nvSpPr>
        <p:spPr>
          <a:xfrm>
            <a:off x="457200" y="1296015"/>
            <a:ext cx="6282813" cy="449211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https://www.brainpop.com/games/antibioticresistancegame/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ntibiotic Resistance game">
            <a:extLst>
              <a:ext uri="{FF2B5EF4-FFF2-40B4-BE49-F238E27FC236}">
                <a16:creationId xmlns:a16="http://schemas.microsoft.com/office/drawing/2014/main" id="{F1C5C34C-495F-481C-A2B2-75168B17F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20" y="2522483"/>
            <a:ext cx="3199032" cy="2391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596</Words>
  <Application>Microsoft Office PowerPoint</Application>
  <PresentationFormat>On-screen Show (16:9)</PresentationFormat>
  <Paragraphs>51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Georgia</vt:lpstr>
      <vt:lpstr>Constantia</vt:lpstr>
      <vt:lpstr>Arial</vt:lpstr>
      <vt:lpstr>Noto Sans Symbols</vt:lpstr>
      <vt:lpstr>LEARN theme</vt:lpstr>
      <vt:lpstr>LEARN theme</vt:lpstr>
      <vt:lpstr>PowerPoint Presentation</vt:lpstr>
      <vt:lpstr>Woman Crush Wednesday: Rachel Carson</vt:lpstr>
      <vt:lpstr>Bell Ringer </vt:lpstr>
      <vt:lpstr>Essential Questions</vt:lpstr>
      <vt:lpstr>Lesson Objectives</vt:lpstr>
      <vt:lpstr>Who Was Rachel Carson? </vt:lpstr>
      <vt:lpstr>Who Was Rachel Carson? </vt:lpstr>
      <vt:lpstr>Inside Out</vt:lpstr>
      <vt:lpstr>Antibiotic Resistance Game</vt:lpstr>
      <vt:lpstr>Controlling Disease: Lessons from Silent Spring</vt:lpstr>
      <vt:lpstr>Inside Out</vt:lpstr>
      <vt:lpstr>Six-Word Memoirs</vt:lpstr>
      <vt:lpstr>Carousel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#WCW: Rachel Carson</dc:title>
  <dc:creator>K20 Center</dc:creator>
  <cp:lastModifiedBy>Elizabeth Kuehn</cp:lastModifiedBy>
  <cp:revision>11</cp:revision>
  <dcterms:modified xsi:type="dcterms:W3CDTF">2020-08-28T18:35:11Z</dcterms:modified>
</cp:coreProperties>
</file>