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71" r:id="rId1"/>
  </p:sldMasterIdLst>
  <p:notesMasterIdLst>
    <p:notesMasterId r:id="rId18"/>
  </p:notesMasterIdLst>
  <p:sldIdLst>
    <p:sldId id="276" r:id="rId2"/>
    <p:sldId id="257" r:id="rId3"/>
    <p:sldId id="274" r:id="rId4"/>
    <p:sldId id="275" r:id="rId5"/>
    <p:sldId id="273" r:id="rId6"/>
    <p:sldId id="287" r:id="rId7"/>
    <p:sldId id="282" r:id="rId8"/>
    <p:sldId id="283" r:id="rId9"/>
    <p:sldId id="284" r:id="rId10"/>
    <p:sldId id="271" r:id="rId11"/>
    <p:sldId id="272" r:id="rId12"/>
    <p:sldId id="289" r:id="rId13"/>
    <p:sldId id="290" r:id="rId14"/>
    <p:sldId id="288" r:id="rId15"/>
    <p:sldId id="291" r:id="rId16"/>
    <p:sldId id="285" r:id="rId17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020" autoAdjust="0"/>
    <p:restoredTop sz="94553"/>
  </p:normalViewPr>
  <p:slideViewPr>
    <p:cSldViewPr snapToGrid="0" snapToObjects="1">
      <p:cViewPr varScale="1">
        <p:scale>
          <a:sx n="277" d="100"/>
          <a:sy n="277" d="100"/>
        </p:scale>
        <p:origin x="272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977949955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2" name="Google Shape;92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Arial"/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0" i="0" dirty="0">
                <a:solidFill>
                  <a:srgbClr val="292929"/>
                </a:solidFill>
                <a:effectLst/>
                <a:latin typeface="Open Sans"/>
              </a:rPr>
              <a:t>K20 Center. (n.d.). Collective Brain Dump. Strategies. https://learn.k20center.ou.edu/strategy/111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30409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0" name="Google Shape;110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51672913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0" name="Google Shape;110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94280726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0" name="Google Shape;110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60182265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0" name="Google Shape;110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25226015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0" i="0" dirty="0">
                <a:solidFill>
                  <a:srgbClr val="292929"/>
                </a:solidFill>
                <a:effectLst/>
                <a:latin typeface="Open Sans"/>
              </a:rPr>
              <a:t>K20 Center. (n.d.). Bell Ringers and Exit Tickets. Strategies. https://learn.k20center.ou.edu/strategy/125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62724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microsoft.com/office/2007/relationships/hdphoto" Target="../media/hdphoto1.wdp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ARN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6452" y="1028700"/>
            <a:ext cx="1911096" cy="31227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00185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">
    <p:spTree>
      <p:nvGrpSpPr>
        <p:cNvPr id="1" name="Shape 2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Picture 20">
            <a:extLst>
              <a:ext uri="{FF2B5EF4-FFF2-40B4-BE49-F238E27FC236}">
                <a16:creationId xmlns:a16="http://schemas.microsoft.com/office/drawing/2014/main" id="{4E1121FC-8B0E-0F4B-8A9D-C7B1ADC4049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  <p:sp>
        <p:nvSpPr>
          <p:cNvPr id="8" name="Title 1">
            <a:extLst>
              <a:ext uri="{FF2B5EF4-FFF2-40B4-BE49-F238E27FC236}">
                <a16:creationId xmlns:a16="http://schemas.microsoft.com/office/drawing/2014/main" id="{357A07C9-52E3-4212-9CBC-F4ACF85EBAF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0" y="307247"/>
            <a:ext cx="8229600" cy="857250"/>
          </a:xfrm>
        </p:spPr>
        <p:txBody>
          <a:bodyPr tIns="45718" anchor="b"/>
          <a:lstStyle>
            <a:lvl1pPr>
              <a:defRPr/>
            </a:lvl1pPr>
          </a:lstStyle>
          <a:p>
            <a:r>
              <a:rPr kumimoji="0" lang="en-US" dirty="0"/>
              <a:t>Slide Title</a:t>
            </a:r>
          </a:p>
        </p:txBody>
      </p:sp>
      <p:sp>
        <p:nvSpPr>
          <p:cNvPr id="3" name="Table Placeholder 2">
            <a:extLst>
              <a:ext uri="{FF2B5EF4-FFF2-40B4-BE49-F238E27FC236}">
                <a16:creationId xmlns:a16="http://schemas.microsoft.com/office/drawing/2014/main" id="{25752E28-88FD-4D46-A840-A174E90B52DD}"/>
              </a:ext>
            </a:extLst>
          </p:cNvPr>
          <p:cNvSpPr>
            <a:spLocks noGrp="1"/>
          </p:cNvSpPr>
          <p:nvPr>
            <p:ph type="tbl" sz="quarter" idx="10"/>
          </p:nvPr>
        </p:nvSpPr>
        <p:spPr>
          <a:xfrm>
            <a:off x="457517" y="1427702"/>
            <a:ext cx="7040563" cy="3057014"/>
          </a:xfrm>
        </p:spPr>
        <p:txBody>
          <a:bodyPr/>
          <a:lstStyle/>
          <a:p>
            <a:r>
              <a:rPr lang="en-US"/>
              <a:t>Click icon to add table</a:t>
            </a:r>
          </a:p>
        </p:txBody>
      </p:sp>
    </p:spTree>
    <p:extLst>
      <p:ext uri="{BB962C8B-B14F-4D97-AF65-F5344CB8AC3E}">
        <p14:creationId xmlns:p14="http://schemas.microsoft.com/office/powerpoint/2010/main" val="10903338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rategy v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33561A6D-6963-4F42-BC51-710587FDD32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0" y="307247"/>
            <a:ext cx="8229600" cy="857250"/>
          </a:xfrm>
        </p:spPr>
        <p:txBody>
          <a:bodyPr tIns="45718" anchor="b"/>
          <a:lstStyle>
            <a:lvl1pPr>
              <a:defRPr/>
            </a:lvl1pPr>
          </a:lstStyle>
          <a:p>
            <a:r>
              <a:rPr kumimoji="0" lang="en-US" dirty="0"/>
              <a:t>Slide Title</a:t>
            </a:r>
          </a:p>
        </p:txBody>
      </p:sp>
      <p:sp>
        <p:nvSpPr>
          <p:cNvPr id="5" name="Shape 23">
            <a:extLst>
              <a:ext uri="{FF2B5EF4-FFF2-40B4-BE49-F238E27FC236}">
                <a16:creationId xmlns:a16="http://schemas.microsoft.com/office/drawing/2014/main" id="{ACA14D18-7E80-4DA7-8133-159DD521CE44}"/>
              </a:ext>
            </a:extLst>
          </p:cNvPr>
          <p:cNvSpPr txBox="1">
            <a:spLocks noGrp="1"/>
          </p:cNvSpPr>
          <p:nvPr>
            <p:ph type="body" idx="1" hasCustomPrompt="1"/>
          </p:nvPr>
        </p:nvSpPr>
        <p:spPr>
          <a:xfrm>
            <a:off x="457200" y="1305059"/>
            <a:ext cx="5020614" cy="3620866"/>
          </a:xfrm>
          <a:prstGeom prst="rect">
            <a:avLst/>
          </a:prstGeom>
          <a:noFill/>
          <a:ln>
            <a:noFill/>
          </a:ln>
        </p:spPr>
        <p:txBody>
          <a:bodyPr lIns="91421" tIns="91421" rIns="91421" bIns="91421" anchor="t" anchorCtr="0"/>
          <a:lstStyle>
            <a:lvl1pPr rtl="0">
              <a:buSzPct val="100000"/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 sz="1350"/>
            </a:lvl5pPr>
            <a:lvl6pPr rtl="0">
              <a:defRPr sz="1350"/>
            </a:lvl6pPr>
            <a:lvl7pPr rtl="0">
              <a:defRPr sz="1350"/>
            </a:lvl7pPr>
            <a:lvl8pPr rtl="0">
              <a:defRPr sz="1350"/>
            </a:lvl8pPr>
            <a:lvl9pPr rtl="0">
              <a:defRPr sz="1350"/>
            </a:lvl9pPr>
          </a:lstStyle>
          <a:p>
            <a:pPr lvl="0"/>
            <a:r>
              <a:rPr lang="en-US" dirty="0"/>
              <a:t>Text</a:t>
            </a:r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5A7C2501-3118-4C0D-A655-F2D0DFA1CF13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5911850" y="1663336"/>
            <a:ext cx="1828800" cy="1828009"/>
          </a:xfr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34536752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rategy v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33561A6D-6963-4F42-BC51-710587FDD32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0" y="307247"/>
            <a:ext cx="8229600" cy="857250"/>
          </a:xfrm>
        </p:spPr>
        <p:txBody>
          <a:bodyPr tIns="45718" anchor="b"/>
          <a:lstStyle>
            <a:lvl1pPr>
              <a:defRPr/>
            </a:lvl1pPr>
          </a:lstStyle>
          <a:p>
            <a:r>
              <a:rPr kumimoji="0" lang="en-US" dirty="0"/>
              <a:t>Slide Title</a:t>
            </a:r>
          </a:p>
        </p:txBody>
      </p:sp>
      <p:sp>
        <p:nvSpPr>
          <p:cNvPr id="5" name="Shape 23">
            <a:extLst>
              <a:ext uri="{FF2B5EF4-FFF2-40B4-BE49-F238E27FC236}">
                <a16:creationId xmlns:a16="http://schemas.microsoft.com/office/drawing/2014/main" id="{0C6D66F0-1C84-4362-90AC-EAB0A6DF20A3}"/>
              </a:ext>
            </a:extLst>
          </p:cNvPr>
          <p:cNvSpPr txBox="1">
            <a:spLocks noGrp="1"/>
          </p:cNvSpPr>
          <p:nvPr>
            <p:ph type="body" idx="1" hasCustomPrompt="1"/>
          </p:nvPr>
        </p:nvSpPr>
        <p:spPr>
          <a:xfrm>
            <a:off x="457200" y="1305059"/>
            <a:ext cx="3994500" cy="3620866"/>
          </a:xfrm>
          <a:prstGeom prst="rect">
            <a:avLst/>
          </a:prstGeom>
          <a:noFill/>
          <a:ln>
            <a:noFill/>
          </a:ln>
        </p:spPr>
        <p:txBody>
          <a:bodyPr lIns="91421" tIns="91421" rIns="91421" bIns="91421" anchor="t" anchorCtr="0"/>
          <a:lstStyle>
            <a:lvl1pPr rtl="0">
              <a:buSzPct val="100000"/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 sz="1350"/>
            </a:lvl5pPr>
            <a:lvl6pPr rtl="0">
              <a:defRPr sz="1350"/>
            </a:lvl6pPr>
            <a:lvl7pPr rtl="0">
              <a:defRPr sz="1350"/>
            </a:lvl7pPr>
            <a:lvl8pPr rtl="0">
              <a:defRPr sz="1350"/>
            </a:lvl8pPr>
            <a:lvl9pPr rtl="0">
              <a:defRPr sz="1350"/>
            </a:lvl9pPr>
          </a:lstStyle>
          <a:p>
            <a:pPr lvl="0"/>
            <a:r>
              <a:rPr lang="en-US" dirty="0"/>
              <a:t>Text</a:t>
            </a:r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5CD319D0-7727-40E0-9BB2-013BA6FE865A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4692302" y="1305059"/>
            <a:ext cx="3994150" cy="1420813"/>
          </a:xfrm>
          <a:ln w="6350">
            <a:solidFill>
              <a:schemeClr val="bg2">
                <a:lumMod val="90000"/>
              </a:schemeClr>
            </a:solidFill>
          </a:ln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2230488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ull 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: Diagonal Corners Snipped 1">
            <a:extLst>
              <a:ext uri="{FF2B5EF4-FFF2-40B4-BE49-F238E27FC236}">
                <a16:creationId xmlns:a16="http://schemas.microsoft.com/office/drawing/2014/main" id="{3FE57066-AFD2-4D39-B9C9-BF451B892B56}"/>
              </a:ext>
            </a:extLst>
          </p:cNvPr>
          <p:cNvSpPr/>
          <p:nvPr userDrawn="1"/>
        </p:nvSpPr>
        <p:spPr>
          <a:xfrm>
            <a:off x="1721476" y="1313644"/>
            <a:ext cx="5701048" cy="3206840"/>
          </a:xfrm>
          <a:prstGeom prst="snip2DiagRect">
            <a:avLst/>
          </a:prstGeom>
          <a:solidFill>
            <a:schemeClr val="bg2">
              <a:lumMod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33561A6D-6963-4F42-BC51-710587FDD32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0" y="307247"/>
            <a:ext cx="8229600" cy="857250"/>
          </a:xfrm>
        </p:spPr>
        <p:txBody>
          <a:bodyPr tIns="45718" anchor="b"/>
          <a:lstStyle>
            <a:lvl1pPr>
              <a:defRPr/>
            </a:lvl1pPr>
          </a:lstStyle>
          <a:p>
            <a:r>
              <a:rPr kumimoji="0" lang="en-US" dirty="0"/>
              <a:t>Slide Title</a:t>
            </a:r>
          </a:p>
        </p:txBody>
      </p:sp>
      <p:sp>
        <p:nvSpPr>
          <p:cNvPr id="5" name="Shape 23">
            <a:extLst>
              <a:ext uri="{FF2B5EF4-FFF2-40B4-BE49-F238E27FC236}">
                <a16:creationId xmlns:a16="http://schemas.microsoft.com/office/drawing/2014/main" id="{0C6D66F0-1C84-4362-90AC-EAB0A6DF20A3}"/>
              </a:ext>
            </a:extLst>
          </p:cNvPr>
          <p:cNvSpPr txBox="1">
            <a:spLocks noGrp="1"/>
          </p:cNvSpPr>
          <p:nvPr>
            <p:ph type="body" idx="1" hasCustomPrompt="1"/>
          </p:nvPr>
        </p:nvSpPr>
        <p:spPr>
          <a:xfrm>
            <a:off x="2574750" y="1534732"/>
            <a:ext cx="3994500" cy="2376154"/>
          </a:xfrm>
          <a:prstGeom prst="rect">
            <a:avLst/>
          </a:prstGeom>
          <a:noFill/>
          <a:ln>
            <a:noFill/>
          </a:ln>
        </p:spPr>
        <p:txBody>
          <a:bodyPr lIns="91421" tIns="91421" rIns="91421" bIns="91421" anchor="t" anchorCtr="0"/>
          <a:lstStyle>
            <a:lvl1pPr marL="0" indent="0" rtl="0">
              <a:buSzPct val="100000"/>
              <a:buNone/>
              <a:defRPr b="1">
                <a:solidFill>
                  <a:schemeClr val="bg1"/>
                </a:solidFill>
              </a:defRPr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 sz="1350"/>
            </a:lvl5pPr>
            <a:lvl6pPr rtl="0">
              <a:defRPr sz="1350"/>
            </a:lvl6pPr>
            <a:lvl7pPr rtl="0">
              <a:defRPr sz="1350"/>
            </a:lvl7pPr>
            <a:lvl8pPr rtl="0">
              <a:defRPr sz="1350"/>
            </a:lvl8pPr>
            <a:lvl9pPr rtl="0">
              <a:defRPr sz="1350"/>
            </a:lvl9pPr>
          </a:lstStyle>
          <a:p>
            <a:pPr lvl="0"/>
            <a:r>
              <a:rPr lang="en-US" dirty="0"/>
              <a:t>Quote text</a:t>
            </a:r>
          </a:p>
        </p:txBody>
      </p:sp>
      <p:sp>
        <p:nvSpPr>
          <p:cNvPr id="7" name="Shape 23">
            <a:extLst>
              <a:ext uri="{FF2B5EF4-FFF2-40B4-BE49-F238E27FC236}">
                <a16:creationId xmlns:a16="http://schemas.microsoft.com/office/drawing/2014/main" id="{98ECED1A-A97B-463C-904C-0655947FAF68}"/>
              </a:ext>
            </a:extLst>
          </p:cNvPr>
          <p:cNvSpPr txBox="1">
            <a:spLocks noGrp="1"/>
          </p:cNvSpPr>
          <p:nvPr>
            <p:ph type="body" idx="10" hasCustomPrompt="1"/>
          </p:nvPr>
        </p:nvSpPr>
        <p:spPr>
          <a:xfrm>
            <a:off x="3017949" y="3943350"/>
            <a:ext cx="3108101" cy="521326"/>
          </a:xfrm>
          <a:prstGeom prst="rect">
            <a:avLst/>
          </a:prstGeom>
          <a:noFill/>
          <a:ln>
            <a:noFill/>
          </a:ln>
        </p:spPr>
        <p:txBody>
          <a:bodyPr lIns="91421" tIns="91421" rIns="91421" bIns="91421" anchor="t" anchorCtr="0">
            <a:normAutofit/>
          </a:bodyPr>
          <a:lstStyle>
            <a:lvl1pPr marL="0" indent="0" rtl="0">
              <a:buSzPct val="100000"/>
              <a:buNone/>
              <a:defRPr sz="1600" b="1" i="1">
                <a:solidFill>
                  <a:schemeClr val="bg1"/>
                </a:solidFill>
              </a:defRPr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 sz="1350"/>
            </a:lvl5pPr>
            <a:lvl6pPr rtl="0">
              <a:defRPr sz="1350"/>
            </a:lvl6pPr>
            <a:lvl7pPr rtl="0">
              <a:defRPr sz="1350"/>
            </a:lvl7pPr>
            <a:lvl8pPr rtl="0">
              <a:defRPr sz="1350"/>
            </a:lvl8pPr>
            <a:lvl9pPr rtl="0">
              <a:defRPr sz="1350"/>
            </a:lvl9pPr>
          </a:lstStyle>
          <a:p>
            <a:pPr lvl="0"/>
            <a:r>
              <a:rPr lang="en-US" dirty="0"/>
              <a:t>-Attribution</a:t>
            </a:r>
          </a:p>
        </p:txBody>
      </p:sp>
      <p:pic>
        <p:nvPicPr>
          <p:cNvPr id="11" name="Picture 10" descr="A picture containing icon&#10;&#10;Description automatically generated">
            <a:extLst>
              <a:ext uri="{FF2B5EF4-FFF2-40B4-BE49-F238E27FC236}">
                <a16:creationId xmlns:a16="http://schemas.microsoft.com/office/drawing/2014/main" id="{D6017F3C-31CC-46B1-BC0D-495B548BE5E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biLevel thresh="25000"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175000"/>
                    </a14:imgEffect>
                  </a14:imgLayer>
                </a14:imgProps>
              </a:ext>
            </a:extLst>
          </a:blip>
          <a:srcRect l="34179" t="21572" r="32618" b="56088"/>
          <a:stretch/>
        </p:blipFill>
        <p:spPr>
          <a:xfrm>
            <a:off x="1828288" y="1352281"/>
            <a:ext cx="639651" cy="536620"/>
          </a:xfrm>
          <a:prstGeom prst="rect">
            <a:avLst/>
          </a:prstGeom>
          <a:solidFill>
            <a:schemeClr val="bg2">
              <a:lumMod val="25000"/>
            </a:schemeClr>
          </a:solidFill>
        </p:spPr>
      </p:pic>
    </p:spTree>
    <p:extLst>
      <p:ext uri="{BB962C8B-B14F-4D97-AF65-F5344CB8AC3E}">
        <p14:creationId xmlns:p14="http://schemas.microsoft.com/office/powerpoint/2010/main" val="37744938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33561A6D-6963-4F42-BC51-710587FDD32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0" y="307247"/>
            <a:ext cx="8229600" cy="857250"/>
          </a:xfrm>
        </p:spPr>
        <p:txBody>
          <a:bodyPr tIns="45718" anchor="b"/>
          <a:lstStyle>
            <a:lvl1pPr>
              <a:defRPr/>
            </a:lvl1pPr>
          </a:lstStyle>
          <a:p>
            <a:r>
              <a:rPr kumimoji="0" lang="en-US" dirty="0"/>
              <a:t>Slide Title</a:t>
            </a:r>
          </a:p>
        </p:txBody>
      </p:sp>
    </p:spTree>
    <p:extLst>
      <p:ext uri="{BB962C8B-B14F-4D97-AF65-F5344CB8AC3E}">
        <p14:creationId xmlns:p14="http://schemas.microsoft.com/office/powerpoint/2010/main" val="17132508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76570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White BG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38737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lank No Logo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218295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gradFill flip="none" rotWithShape="1">
          <a:gsLst>
            <a:gs pos="0">
              <a:schemeClr val="accent4"/>
            </a:gs>
            <a:gs pos="85000">
              <a:schemeClr val="accent6"/>
            </a:gs>
          </a:gsLst>
          <a:lin ang="162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 hasCustomPrompt="1"/>
          </p:nvPr>
        </p:nvSpPr>
        <p:spPr>
          <a:xfrm>
            <a:off x="644652" y="1007598"/>
            <a:ext cx="7851648" cy="1371600"/>
          </a:xfrm>
          <a:ln>
            <a:noFill/>
          </a:ln>
        </p:spPr>
        <p:txBody>
          <a:bodyPr vert="horz" tIns="0" rIns="18287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dirty="0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44652" y="2400300"/>
            <a:ext cx="7854696" cy="1314450"/>
          </a:xfrm>
        </p:spPr>
        <p:txBody>
          <a:bodyPr lIns="0" rIns="18287">
            <a:normAutofit/>
          </a:bodyPr>
          <a:lstStyle>
            <a:lvl1pPr marL="0" marR="34289" indent="0" algn="l">
              <a:buNone/>
              <a:defRPr sz="2600">
                <a:solidFill>
                  <a:schemeClr val="tx1"/>
                </a:solidFill>
                <a:latin typeface="Calibri"/>
                <a:cs typeface="Calibri"/>
              </a:defRPr>
            </a:lvl1pPr>
            <a:lvl2pPr marL="342883" indent="0" algn="ctr">
              <a:buNone/>
            </a:lvl2pPr>
            <a:lvl3pPr marL="685765" indent="0" algn="ctr">
              <a:buNone/>
            </a:lvl3pPr>
            <a:lvl4pPr marL="1028648" indent="0" algn="ctr">
              <a:buNone/>
            </a:lvl4pPr>
            <a:lvl5pPr marL="1371530" indent="0" algn="ctr">
              <a:buNone/>
            </a:lvl5pPr>
            <a:lvl6pPr marL="1714412" indent="0" algn="ctr">
              <a:buNone/>
            </a:lvl6pPr>
            <a:lvl7pPr marL="2057295" indent="0" algn="ctr">
              <a:buNone/>
            </a:lvl7pPr>
            <a:lvl8pPr marL="2400177" indent="0" algn="ctr">
              <a:buNone/>
            </a:lvl8pPr>
            <a:lvl9pPr marL="2743060" indent="0" algn="ctr">
              <a:buNone/>
            </a:lvl9pPr>
          </a:lstStyle>
          <a:p>
            <a:r>
              <a:rPr kumimoji="0" lang="en-US"/>
              <a:t>Click to edit Master subtitle style</a:t>
            </a:r>
            <a:endParaRPr kumimoji="0"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299807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1309352"/>
            <a:ext cx="8229600" cy="3434098"/>
          </a:xfrm>
        </p:spPr>
        <p:txBody>
          <a:bodyPr/>
          <a:lstStyle>
            <a:lvl1pPr marL="227013" indent="-227013">
              <a:buClr>
                <a:schemeClr val="accent4"/>
              </a:buClr>
              <a:buSzPct val="100000"/>
              <a:buFont typeface="Arial" panose="020B0604020202020204" pitchFamily="34" charset="0"/>
              <a:buChar char="•"/>
              <a:defRPr sz="2600"/>
            </a:lvl1pPr>
            <a:lvl2pPr marL="480035" indent="-185156">
              <a:buSzPct val="100000"/>
              <a:buFont typeface="Arial" panose="020B0604020202020204" pitchFamily="34" charset="0"/>
              <a:buChar char="•"/>
              <a:defRPr sz="2000"/>
            </a:lvl2pPr>
            <a:lvl3pPr marL="685765" indent="-185156">
              <a:buSzPct val="100000"/>
              <a:buFont typeface="Arial" panose="020B0604020202020204" pitchFamily="34" charset="0"/>
              <a:buChar char="•"/>
              <a:defRPr sz="1700"/>
            </a:lvl3pPr>
            <a:lvl4pPr marL="891494" indent="-157726">
              <a:buSzPct val="100000"/>
              <a:buFont typeface="Arial" panose="020B0604020202020204" pitchFamily="34" charset="0"/>
              <a:buChar char="•"/>
              <a:defRPr/>
            </a:lvl4pPr>
            <a:lvl5pPr marL="1097224" indent="-157726">
              <a:buSzPct val="100000"/>
              <a:buFont typeface="Arial" panose="020B0604020202020204" pitchFamily="34" charset="0"/>
              <a:buChar char="•"/>
              <a:defRPr sz="1350"/>
            </a:lvl5pPr>
          </a:lstStyle>
          <a:p>
            <a:pPr lvl="0" eaLnBrk="1" latinLnBrk="0" hangingPunct="1"/>
            <a:r>
              <a:rPr lang="en-US" dirty="0"/>
              <a:t>This is the default layout for slide content. To see other layout options, right-click the slide thumbnail and select Layout.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F22F552B-173D-46BA-BBEA-1B2F42FED86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0" y="307247"/>
            <a:ext cx="8229600" cy="857250"/>
          </a:xfrm>
        </p:spPr>
        <p:txBody>
          <a:bodyPr tIns="45718" anchor="b"/>
          <a:lstStyle>
            <a:lvl1pPr>
              <a:defRPr/>
            </a:lvl1pPr>
          </a:lstStyle>
          <a:p>
            <a:r>
              <a:rPr kumimoji="0" lang="en-US" dirty="0"/>
              <a:t>Slide Title</a:t>
            </a:r>
          </a:p>
        </p:txBody>
      </p:sp>
    </p:spTree>
    <p:extLst>
      <p:ext uri="{BB962C8B-B14F-4D97-AF65-F5344CB8AC3E}">
        <p14:creationId xmlns:p14="http://schemas.microsoft.com/office/powerpoint/2010/main" val="34235061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rdered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1309352"/>
            <a:ext cx="8229600" cy="3434098"/>
          </a:xfrm>
        </p:spPr>
        <p:txBody>
          <a:bodyPr/>
          <a:lstStyle>
            <a:lvl1pPr marL="342900" indent="-342900">
              <a:buClr>
                <a:schemeClr val="accent4"/>
              </a:buClr>
              <a:buSzPct val="100000"/>
              <a:buFont typeface="+mj-lt"/>
              <a:buAutoNum type="arabicPeriod"/>
              <a:defRPr sz="2600"/>
            </a:lvl1pPr>
            <a:lvl2pPr marL="627063" indent="-333375">
              <a:buClr>
                <a:schemeClr val="accent4"/>
              </a:buClr>
              <a:buSzPct val="100000"/>
              <a:buFont typeface="+mj-lt"/>
              <a:buAutoNum type="alphaLcParenR"/>
              <a:defRPr sz="2000"/>
            </a:lvl2pPr>
            <a:lvl3pPr marL="914400" indent="-227013">
              <a:buClr>
                <a:schemeClr val="accent4"/>
              </a:buClr>
              <a:buSzPct val="100000"/>
              <a:buFont typeface="+mj-lt"/>
              <a:buAutoNum type="romanLcPeriod"/>
              <a:defRPr sz="1700"/>
            </a:lvl3pPr>
            <a:lvl4pPr marL="1076668" indent="-342900">
              <a:buSzPct val="100000"/>
              <a:buFont typeface="+mj-lt"/>
              <a:buAutoNum type="arabicPeriod"/>
              <a:defRPr/>
            </a:lvl4pPr>
            <a:lvl5pPr marL="1282398" indent="-342900">
              <a:buSzPct val="100000"/>
              <a:buFont typeface="+mj-lt"/>
              <a:buAutoNum type="arabicPeriod"/>
              <a:defRPr sz="1350"/>
            </a:lvl5pPr>
          </a:lstStyle>
          <a:p>
            <a:pPr lvl="0" eaLnBrk="1" latinLnBrk="0" hangingPunct="1"/>
            <a:r>
              <a:rPr lang="en-US" dirty="0"/>
              <a:t>Step</a:t>
            </a:r>
          </a:p>
          <a:p>
            <a:pPr lvl="1" eaLnBrk="1" latinLnBrk="0" hangingPunct="1"/>
            <a:r>
              <a:rPr lang="en-US" dirty="0" err="1"/>
              <a:t>Substep</a:t>
            </a:r>
            <a:endParaRPr lang="en-US" dirty="0"/>
          </a:p>
          <a:p>
            <a:pPr lvl="2" eaLnBrk="1" latinLnBrk="0" hangingPunct="1"/>
            <a:r>
              <a:rPr lang="en-US" dirty="0"/>
              <a:t>Sub-</a:t>
            </a:r>
            <a:r>
              <a:rPr lang="en-US" dirty="0" err="1"/>
              <a:t>substep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F22F552B-173D-46BA-BBEA-1B2F42FED86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0" y="307247"/>
            <a:ext cx="8229600" cy="857250"/>
          </a:xfrm>
        </p:spPr>
        <p:txBody>
          <a:bodyPr tIns="45718" anchor="b"/>
          <a:lstStyle>
            <a:lvl1pPr>
              <a:defRPr/>
            </a:lvl1pPr>
          </a:lstStyle>
          <a:p>
            <a:r>
              <a:rPr kumimoji="0" lang="en-US" dirty="0"/>
              <a:t>Slide Title</a:t>
            </a:r>
          </a:p>
        </p:txBody>
      </p:sp>
    </p:spTree>
    <p:extLst>
      <p:ext uri="{BB962C8B-B14F-4D97-AF65-F5344CB8AC3E}">
        <p14:creationId xmlns:p14="http://schemas.microsoft.com/office/powerpoint/2010/main" val="1457162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gradFill flip="none" rotWithShape="1">
          <a:gsLst>
            <a:gs pos="0">
              <a:srgbClr val="659298"/>
            </a:gs>
            <a:gs pos="100000">
              <a:srgbClr val="4E6F74"/>
            </a:gs>
          </a:gsLst>
          <a:lin ang="1596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30352" y="987552"/>
            <a:ext cx="7772400" cy="1021842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/>
          </a:bodyPr>
          <a:lstStyle>
            <a:lvl1pPr algn="l" rtl="0">
              <a:spcBef>
                <a:spcPct val="0"/>
              </a:spcBef>
              <a:buNone/>
              <a:defRPr lang="en-US" sz="5000" b="0" cap="none" baseline="0" dirty="0">
                <a:ln w="635">
                  <a:noFill/>
                </a:ln>
                <a:solidFill>
                  <a:srgbClr val="FFFFFF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dirty="0"/>
              <a:t>Section Name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530352" y="2028498"/>
            <a:ext cx="7772400" cy="1132284"/>
          </a:xfrm>
        </p:spPr>
        <p:txBody>
          <a:bodyPr lIns="45718" rIns="45718" anchor="t">
            <a:normAutofit/>
          </a:bodyPr>
          <a:lstStyle>
            <a:lvl1pPr marL="398463" indent="-342900">
              <a:buClr>
                <a:schemeClr val="tx1"/>
              </a:buClr>
              <a:buFont typeface="Arial" panose="020B0604020202020204" pitchFamily="34" charset="0"/>
              <a:buChar char="•"/>
              <a:defRPr sz="2600">
                <a:solidFill>
                  <a:schemeClr val="tx1"/>
                </a:solidFill>
              </a:defRPr>
            </a:lvl1pPr>
            <a:lvl2pPr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dirty="0"/>
              <a:t>Item A</a:t>
            </a:r>
          </a:p>
          <a:p>
            <a:pPr lvl="0" eaLnBrk="1" latinLnBrk="0" hangingPunct="1"/>
            <a:r>
              <a:rPr kumimoji="0" lang="en-US" dirty="0"/>
              <a:t>Item B</a:t>
            </a:r>
          </a:p>
          <a:p>
            <a:pPr lvl="0" eaLnBrk="1" latinLnBrk="0" hangingPunct="1"/>
            <a:r>
              <a:rPr kumimoji="0" lang="en-US" dirty="0"/>
              <a:t>Item C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311840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302954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kumimoji="0" lang="en-US" dirty="0"/>
              <a:t>Slide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57200" y="1317938"/>
            <a:ext cx="4038600" cy="3448256"/>
          </a:xfrm>
        </p:spPr>
        <p:txBody>
          <a:bodyPr/>
          <a:lstStyle>
            <a:lvl1pPr>
              <a:buSzPct val="100000"/>
              <a:defRPr sz="2400"/>
            </a:lvl1pPr>
            <a:lvl2pPr marL="480035" indent="-185156">
              <a:buSzPct val="100000"/>
              <a:buFont typeface="Arial" panose="020B0604020202020204" pitchFamily="34" charset="0"/>
              <a:buChar char="•"/>
              <a:defRPr sz="2000"/>
            </a:lvl2pPr>
            <a:lvl3pPr marL="685765" indent="-185156">
              <a:buSzPct val="100000"/>
              <a:buFont typeface="Arial" panose="020B0604020202020204" pitchFamily="34" charset="0"/>
              <a:buChar char="•"/>
              <a:defRPr sz="1800"/>
            </a:lvl3pPr>
            <a:lvl4pPr marL="891494" indent="-157726">
              <a:buSzPct val="100000"/>
              <a:buFont typeface="Arial" panose="020B0604020202020204" pitchFamily="34" charset="0"/>
              <a:buChar char="•"/>
              <a:defRPr sz="1500"/>
            </a:lvl4pPr>
            <a:lvl5pPr marL="1097224" indent="-157726">
              <a:buSzPct val="100000"/>
              <a:buFont typeface="Arial" panose="020B0604020202020204" pitchFamily="34" charset="0"/>
              <a:buChar char="•"/>
              <a:defRPr sz="1350"/>
            </a:lvl5pPr>
          </a:lstStyle>
          <a:p>
            <a:pPr lvl="0" eaLnBrk="1" latinLnBrk="0" hangingPunct="1"/>
            <a:r>
              <a:rPr lang="en-US" dirty="0"/>
              <a:t>First level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AA215C7E-697C-4702-93D3-61EBBCC240BD}"/>
              </a:ext>
            </a:extLst>
          </p:cNvPr>
          <p:cNvSpPr>
            <a:spLocks noGrp="1"/>
          </p:cNvSpPr>
          <p:nvPr>
            <p:ph sz="half" idx="10" hasCustomPrompt="1"/>
          </p:nvPr>
        </p:nvSpPr>
        <p:spPr>
          <a:xfrm>
            <a:off x="4648200" y="1317938"/>
            <a:ext cx="4038600" cy="3448256"/>
          </a:xfrm>
        </p:spPr>
        <p:txBody>
          <a:bodyPr/>
          <a:lstStyle>
            <a:lvl1pPr>
              <a:buSzPct val="100000"/>
              <a:defRPr sz="2400"/>
            </a:lvl1pPr>
            <a:lvl2pPr marL="480035" indent="-185156">
              <a:buSzPct val="100000"/>
              <a:buFont typeface="Arial" panose="020B0604020202020204" pitchFamily="34" charset="0"/>
              <a:buChar char="•"/>
              <a:defRPr sz="2000"/>
            </a:lvl2pPr>
            <a:lvl3pPr marL="685765" indent="-185156">
              <a:buSzPct val="100000"/>
              <a:buFont typeface="Arial" panose="020B0604020202020204" pitchFamily="34" charset="0"/>
              <a:buChar char="•"/>
              <a:defRPr sz="1800"/>
            </a:lvl3pPr>
            <a:lvl4pPr marL="891494" indent="-157726">
              <a:buSzPct val="100000"/>
              <a:buFont typeface="Arial" panose="020B0604020202020204" pitchFamily="34" charset="0"/>
              <a:buChar char="•"/>
              <a:defRPr sz="1500"/>
            </a:lvl4pPr>
            <a:lvl5pPr marL="1097224" indent="-157726">
              <a:buSzPct val="100000"/>
              <a:buFont typeface="Arial" panose="020B0604020202020204" pitchFamily="34" charset="0"/>
              <a:buChar char="•"/>
              <a:defRPr sz="1350"/>
            </a:lvl5pPr>
          </a:lstStyle>
          <a:p>
            <a:pPr lvl="0" eaLnBrk="1" latinLnBrk="0" hangingPunct="1"/>
            <a:r>
              <a:rPr lang="en-US" dirty="0"/>
              <a:t>First level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17322309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307247"/>
            <a:ext cx="8229600" cy="857250"/>
          </a:xfrm>
        </p:spPr>
        <p:txBody>
          <a:bodyPr tIns="45718" anchor="b"/>
          <a:lstStyle>
            <a:lvl1pPr>
              <a:defRPr/>
            </a:lvl1pPr>
          </a:lstStyle>
          <a:p>
            <a:r>
              <a:rPr kumimoji="0" lang="en-US" dirty="0"/>
              <a:t>Slide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391436"/>
            <a:ext cx="4040188" cy="494514"/>
          </a:xfrm>
        </p:spPr>
        <p:txBody>
          <a:bodyPr lIns="45718" tIns="0" rIns="45718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1500" b="1"/>
            </a:lvl2pPr>
            <a:lvl3pPr>
              <a:buNone/>
              <a:defRPr sz="1350" b="1"/>
            </a:lvl3pPr>
            <a:lvl4pPr>
              <a:buNone/>
              <a:defRPr sz="1200" b="1"/>
            </a:lvl4pPr>
            <a:lvl5pPr>
              <a:buNone/>
              <a:defRPr sz="1200" b="1"/>
            </a:lvl5pPr>
          </a:lstStyle>
          <a:p>
            <a:pPr lvl="0" eaLnBrk="1" latinLnBrk="0" hangingPunct="1"/>
            <a:r>
              <a:rPr kumimoji="0" lang="en-US" dirty="0"/>
              <a:t>Side A Subtitle/Header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 hasCustomPrompt="1"/>
          </p:nvPr>
        </p:nvSpPr>
        <p:spPr>
          <a:xfrm>
            <a:off x="4645027" y="1394820"/>
            <a:ext cx="4041775" cy="491132"/>
          </a:xfrm>
        </p:spPr>
        <p:txBody>
          <a:bodyPr lIns="45718" tIns="0" rIns="45718" bIns="0" anchor="ctr">
            <a:norm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1500" b="1"/>
            </a:lvl2pPr>
            <a:lvl3pPr>
              <a:buNone/>
              <a:defRPr sz="1350" b="1"/>
            </a:lvl3pPr>
            <a:lvl4pPr>
              <a:buNone/>
              <a:defRPr sz="1200" b="1"/>
            </a:lvl4pPr>
            <a:lvl5pPr>
              <a:buNone/>
              <a:defRPr sz="1200" b="1"/>
            </a:lvl5pPr>
          </a:lstStyle>
          <a:p>
            <a:pPr lvl="0" eaLnBrk="1" latinLnBrk="0" hangingPunct="1"/>
            <a:r>
              <a:rPr kumimoji="0" lang="en-US" dirty="0"/>
              <a:t>Side B Subtitle/Header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 hasCustomPrompt="1"/>
          </p:nvPr>
        </p:nvSpPr>
        <p:spPr>
          <a:xfrm>
            <a:off x="457200" y="1974760"/>
            <a:ext cx="4040188" cy="2795480"/>
          </a:xfrm>
        </p:spPr>
        <p:txBody>
          <a:bodyPr tIns="0"/>
          <a:lstStyle>
            <a:lvl1pPr>
              <a:defRPr sz="1800"/>
            </a:lvl1pPr>
            <a:lvl2pPr marL="480035" indent="-185156">
              <a:buSzPct val="100000"/>
              <a:buFont typeface="Arial" panose="020B0604020202020204" pitchFamily="34" charset="0"/>
              <a:buChar char="•"/>
              <a:defRPr sz="1500"/>
            </a:lvl2pPr>
            <a:lvl3pPr marL="685765" indent="-185156">
              <a:buSzPct val="100000"/>
              <a:buFont typeface="Arial" panose="020B0604020202020204" pitchFamily="34" charset="0"/>
              <a:buChar char="•"/>
              <a:defRPr sz="1350"/>
            </a:lvl3pPr>
            <a:lvl4pPr marL="891494" indent="-157726">
              <a:buSzPct val="100000"/>
              <a:buFont typeface="Arial" panose="020B0604020202020204" pitchFamily="34" charset="0"/>
              <a:buChar char="•"/>
              <a:defRPr sz="1200"/>
            </a:lvl4pPr>
            <a:lvl5pPr marL="1097224" indent="-157726">
              <a:buSzPct val="100000"/>
              <a:buFont typeface="Arial" panose="020B0604020202020204" pitchFamily="34" charset="0"/>
              <a:buChar char="•"/>
              <a:defRPr sz="1200"/>
            </a:lvl5pPr>
          </a:lstStyle>
          <a:p>
            <a:pPr lvl="0" eaLnBrk="1" latinLnBrk="0" hangingPunct="1"/>
            <a:r>
              <a:rPr lang="en-US" dirty="0"/>
              <a:t>First level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  <p:sp>
        <p:nvSpPr>
          <p:cNvPr id="8" name="Content Placeholder 4">
            <a:extLst>
              <a:ext uri="{FF2B5EF4-FFF2-40B4-BE49-F238E27FC236}">
                <a16:creationId xmlns:a16="http://schemas.microsoft.com/office/drawing/2014/main" id="{F2F6623D-9146-44DE-A2AF-4628874D04EF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4649788" y="1974760"/>
            <a:ext cx="4040188" cy="2795481"/>
          </a:xfrm>
        </p:spPr>
        <p:txBody>
          <a:bodyPr tIns="0"/>
          <a:lstStyle>
            <a:lvl1pPr>
              <a:defRPr sz="1800"/>
            </a:lvl1pPr>
            <a:lvl2pPr marL="480035" indent="-185156">
              <a:buSzPct val="100000"/>
              <a:buFont typeface="Arial" panose="020B0604020202020204" pitchFamily="34" charset="0"/>
              <a:buChar char="•"/>
              <a:defRPr sz="1500"/>
            </a:lvl2pPr>
            <a:lvl3pPr marL="685765" indent="-185156">
              <a:buSzPct val="100000"/>
              <a:buFont typeface="Arial" panose="020B0604020202020204" pitchFamily="34" charset="0"/>
              <a:buChar char="•"/>
              <a:defRPr sz="1350"/>
            </a:lvl3pPr>
            <a:lvl4pPr marL="891494" indent="-157726">
              <a:buSzPct val="100000"/>
              <a:buFont typeface="Arial" panose="020B0604020202020204" pitchFamily="34" charset="0"/>
              <a:buChar char="•"/>
              <a:defRPr sz="1200"/>
            </a:lvl4pPr>
            <a:lvl5pPr marL="1097224" indent="-157726">
              <a:buSzPct val="100000"/>
              <a:buFont typeface="Arial" panose="020B0604020202020204" pitchFamily="34" charset="0"/>
              <a:buChar char="•"/>
              <a:defRPr sz="1200"/>
            </a:lvl5pPr>
          </a:lstStyle>
          <a:p>
            <a:pPr lvl="0" eaLnBrk="1" latinLnBrk="0" hangingPunct="1"/>
            <a:r>
              <a:rPr lang="en-US" dirty="0"/>
              <a:t>First level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10514484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Graphi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1" hasCustomPrompt="1"/>
          </p:nvPr>
        </p:nvSpPr>
        <p:spPr>
          <a:xfrm>
            <a:off x="3581400" y="1330012"/>
            <a:ext cx="5111750" cy="3257550"/>
          </a:xfrm>
        </p:spPr>
        <p:txBody>
          <a:bodyPr tIns="0"/>
          <a:lstStyle>
            <a:lvl1pPr marL="0" indent="0">
              <a:buNone/>
              <a:defRPr sz="2100" baseline="0"/>
            </a:lvl1pPr>
            <a:lvl2pPr>
              <a:defRPr sz="1950"/>
            </a:lvl2pPr>
            <a:lvl3pPr>
              <a:defRPr sz="1800"/>
            </a:lvl3pPr>
            <a:lvl4pPr>
              <a:defRPr sz="1500"/>
            </a:lvl4pPr>
            <a:lvl5pPr>
              <a:defRPr sz="1350"/>
            </a:lvl5pPr>
          </a:lstStyle>
          <a:p>
            <a:pPr lvl="0" eaLnBrk="1" latinLnBrk="0" hangingPunct="1"/>
            <a:r>
              <a:rPr kumimoji="0" lang="en-US" dirty="0"/>
              <a:t>{Insert photo or chart here}</a:t>
            </a:r>
          </a:p>
        </p:txBody>
      </p:sp>
      <p:sp>
        <p:nvSpPr>
          <p:cNvPr id="9" name="Content Placeholder 4"/>
          <p:cNvSpPr>
            <a:spLocks noGrp="1"/>
          </p:cNvSpPr>
          <p:nvPr>
            <p:ph sz="quarter" idx="2" hasCustomPrompt="1"/>
          </p:nvPr>
        </p:nvSpPr>
        <p:spPr>
          <a:xfrm>
            <a:off x="450850" y="1330012"/>
            <a:ext cx="3124200" cy="3257550"/>
          </a:xfrm>
        </p:spPr>
        <p:txBody>
          <a:bodyPr tIns="0"/>
          <a:lstStyle>
            <a:lvl1pPr>
              <a:buSzPct val="100000"/>
              <a:defRPr sz="1800"/>
            </a:lvl1pPr>
            <a:lvl2pPr marL="480035" indent="-185156">
              <a:buSzPct val="100000"/>
              <a:buFont typeface="Arial" panose="020B0604020202020204" pitchFamily="34" charset="0"/>
              <a:buChar char="•"/>
              <a:defRPr sz="1600"/>
            </a:lvl2pPr>
            <a:lvl3pPr marL="685765" indent="-185156">
              <a:buSzPct val="100000"/>
              <a:buFont typeface="Arial" panose="020B0604020202020204" pitchFamily="34" charset="0"/>
              <a:buChar char="•"/>
              <a:defRPr sz="1400"/>
            </a:lvl3pPr>
            <a:lvl4pPr marL="891494" indent="-157726">
              <a:buSzPct val="100000"/>
              <a:buFont typeface="Arial" panose="020B0604020202020204" pitchFamily="34" charset="0"/>
              <a:buChar char="•"/>
              <a:defRPr sz="1300"/>
            </a:lvl4pPr>
            <a:lvl5pPr marL="1097224" indent="-157726">
              <a:buSzPct val="100000"/>
              <a:buFont typeface="Arial" panose="020B0604020202020204" pitchFamily="34" charset="0"/>
              <a:buChar char="•"/>
              <a:defRPr sz="1200"/>
            </a:lvl5pPr>
          </a:lstStyle>
          <a:p>
            <a:pPr lvl="0" eaLnBrk="1" latinLnBrk="0" hangingPunct="1"/>
            <a:r>
              <a:rPr lang="en-US" dirty="0"/>
              <a:t>First level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  <p:sp>
        <p:nvSpPr>
          <p:cNvPr id="6" name="Title 1">
            <a:extLst>
              <a:ext uri="{FF2B5EF4-FFF2-40B4-BE49-F238E27FC236}">
                <a16:creationId xmlns:a16="http://schemas.microsoft.com/office/drawing/2014/main" id="{57CD2421-83B0-4920-AB5D-7E41627BC40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0" y="307247"/>
            <a:ext cx="8229600" cy="857250"/>
          </a:xfrm>
        </p:spPr>
        <p:txBody>
          <a:bodyPr tIns="45718" anchor="b"/>
          <a:lstStyle>
            <a:lvl1pPr>
              <a:defRPr/>
            </a:lvl1pPr>
          </a:lstStyle>
          <a:p>
            <a:r>
              <a:rPr kumimoji="0" lang="en-US" dirty="0"/>
              <a:t>Slide Title</a:t>
            </a:r>
          </a:p>
        </p:txBody>
      </p:sp>
    </p:spTree>
    <p:extLst>
      <p:ext uri="{BB962C8B-B14F-4D97-AF65-F5344CB8AC3E}">
        <p14:creationId xmlns:p14="http://schemas.microsoft.com/office/powerpoint/2010/main" val="38516928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deo">
    <p:spTree>
      <p:nvGrpSpPr>
        <p:cNvPr id="1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Picture 20">
            <a:extLst>
              <a:ext uri="{FF2B5EF4-FFF2-40B4-BE49-F238E27FC236}">
                <a16:creationId xmlns:a16="http://schemas.microsoft.com/office/drawing/2014/main" id="{BD588CD6-00FA-3647-9C32-955C9EE2138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  <p:sp>
        <p:nvSpPr>
          <p:cNvPr id="3" name="Media Placeholder 2">
            <a:extLst>
              <a:ext uri="{FF2B5EF4-FFF2-40B4-BE49-F238E27FC236}">
                <a16:creationId xmlns:a16="http://schemas.microsoft.com/office/drawing/2014/main" id="{B5E15DE5-15CD-41A8-BA89-39372E5587AC}"/>
              </a:ext>
            </a:extLst>
          </p:cNvPr>
          <p:cNvSpPr>
            <a:spLocks noGrp="1"/>
          </p:cNvSpPr>
          <p:nvPr>
            <p:ph type="media" sz="quarter" idx="10"/>
          </p:nvPr>
        </p:nvSpPr>
        <p:spPr>
          <a:xfrm>
            <a:off x="457200" y="1343696"/>
            <a:ext cx="6125827" cy="3408340"/>
          </a:xfrm>
        </p:spPr>
        <p:txBody>
          <a:bodyPr/>
          <a:lstStyle/>
          <a:p>
            <a:r>
              <a:rPr lang="en-US"/>
              <a:t>Click icon to add media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B21F4382-70BA-4DE9-9B01-7F103D1E930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0" y="307247"/>
            <a:ext cx="8229600" cy="857250"/>
          </a:xfrm>
        </p:spPr>
        <p:txBody>
          <a:bodyPr tIns="45718" anchor="b"/>
          <a:lstStyle>
            <a:lvl1pPr>
              <a:defRPr/>
            </a:lvl1pPr>
          </a:lstStyle>
          <a:p>
            <a:r>
              <a:rPr kumimoji="0" lang="en-US" dirty="0"/>
              <a:t>Slide Title</a:t>
            </a:r>
          </a:p>
        </p:txBody>
      </p:sp>
    </p:spTree>
    <p:extLst>
      <p:ext uri="{BB962C8B-B14F-4D97-AF65-F5344CB8AC3E}">
        <p14:creationId xmlns:p14="http://schemas.microsoft.com/office/powerpoint/2010/main" val="16169726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FFFF"/>
            </a:gs>
            <a:gs pos="100000">
              <a:schemeClr val="bg1">
                <a:lumMod val="85000"/>
              </a:schemeClr>
            </a:gs>
          </a:gsLst>
          <a:lin ang="564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  <a:prstGeom prst="rect">
            <a:avLst/>
          </a:prstGeom>
        </p:spPr>
        <p:txBody>
          <a:bodyPr vert="horz" lIns="0" tIns="45718" rIns="0" bIns="0" anchor="b">
            <a:normAutofit/>
          </a:bodyPr>
          <a:lstStyle/>
          <a:p>
            <a:r>
              <a:rPr kumimoji="0" lang="en-US"/>
              <a:t>Click to edit Master title style</a:t>
            </a:r>
            <a:endParaRPr kumimoji="0" lang="en-US" dirty="0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51610"/>
            <a:ext cx="8229600" cy="3291840"/>
          </a:xfrm>
          <a:prstGeom prst="rect">
            <a:avLst/>
          </a:prstGeom>
        </p:spPr>
        <p:txBody>
          <a:bodyPr vert="horz" lIns="91435" tIns="45718" rIns="91435" bIns="45718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36407307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93" r:id="rId4"/>
    <p:sldLayoutId id="2147483675" r:id="rId5"/>
    <p:sldLayoutId id="2147483676" r:id="rId6"/>
    <p:sldLayoutId id="2147483677" r:id="rId7"/>
    <p:sldLayoutId id="2147483680" r:id="rId8"/>
    <p:sldLayoutId id="2147483689" r:id="rId9"/>
    <p:sldLayoutId id="2147483690" r:id="rId10"/>
    <p:sldLayoutId id="2147483695" r:id="rId11"/>
    <p:sldLayoutId id="2147483696" r:id="rId12"/>
    <p:sldLayoutId id="2147483698" r:id="rId13"/>
    <p:sldLayoutId id="2147483697" r:id="rId14"/>
    <p:sldLayoutId id="2147483679" r:id="rId15"/>
    <p:sldLayoutId id="2147483688" r:id="rId16"/>
    <p:sldLayoutId id="2147483682" r:id="rId17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3600" b="0" kern="1200">
          <a:ln>
            <a:noFill/>
          </a:ln>
          <a:solidFill>
            <a:schemeClr val="accent4"/>
          </a:solidFill>
          <a:effectLst/>
          <a:latin typeface="+mj-lt"/>
          <a:ea typeface="+mj-ea"/>
          <a:cs typeface="+mj-cs"/>
        </a:defRPr>
      </a:lvl1pPr>
    </p:titleStyle>
    <p:bodyStyle>
      <a:lvl1pPr marL="231775" indent="-231775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 panose="020B0604020202020204" pitchFamily="34" charset="0"/>
        <a:buChar char="•"/>
        <a:tabLst/>
        <a:defRPr kumimoji="0" sz="2600" kern="1200">
          <a:solidFill>
            <a:schemeClr val="tx1"/>
          </a:solidFill>
          <a:latin typeface="Calibri"/>
          <a:ea typeface="+mn-ea"/>
          <a:cs typeface="Calibri"/>
        </a:defRPr>
      </a:lvl1pPr>
      <a:lvl2pPr marL="480035" indent="-185156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1800" kern="1200">
          <a:solidFill>
            <a:schemeClr val="tx1"/>
          </a:solidFill>
          <a:latin typeface="Calibri"/>
          <a:ea typeface="+mn-ea"/>
          <a:cs typeface="Calibri"/>
        </a:defRPr>
      </a:lvl2pPr>
      <a:lvl3pPr marL="685765" indent="-185156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1575" kern="1200">
          <a:solidFill>
            <a:schemeClr val="tx1"/>
          </a:solidFill>
          <a:latin typeface="Calibri"/>
          <a:ea typeface="+mn-ea"/>
          <a:cs typeface="Calibri"/>
        </a:defRPr>
      </a:lvl3pPr>
      <a:lvl4pPr marL="891494" indent="-157726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1500" kern="1200">
          <a:solidFill>
            <a:schemeClr val="tx1"/>
          </a:solidFill>
          <a:latin typeface="Calibri"/>
          <a:ea typeface="+mn-ea"/>
          <a:cs typeface="Calibri"/>
        </a:defRPr>
      </a:lvl4pPr>
      <a:lvl5pPr marL="1097224" indent="-157726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1500" kern="1200">
          <a:solidFill>
            <a:schemeClr val="tx1"/>
          </a:solidFill>
          <a:latin typeface="Calibri"/>
          <a:ea typeface="+mn-ea"/>
          <a:cs typeface="Calibri"/>
        </a:defRPr>
      </a:lvl5pPr>
      <a:lvl6pPr marL="1302953" indent="-157726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1440106" indent="-137153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2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645836" indent="-137153" algn="l" rtl="0" eaLnBrk="1" latinLnBrk="0" hangingPunct="1">
        <a:spcBef>
          <a:spcPct val="20000"/>
        </a:spcBef>
        <a:buClr>
          <a:schemeClr val="tx2"/>
        </a:buClr>
        <a:buChar char="•"/>
        <a:defRPr kumimoji="0"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851566" indent="-137153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05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342883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685765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48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3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12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057295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2400177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274306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0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0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student.desmos.com/" TargetMode="Externa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89062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12" name="Google Shape;112;p26"/>
              <p:cNvSpPr txBox="1">
                <a:spLocks noGrp="1"/>
              </p:cNvSpPr>
              <p:nvPr>
                <p:ph type="body" idx="1"/>
              </p:nvPr>
            </p:nvSpPr>
            <p:spPr>
              <a:xfrm>
                <a:off x="457200" y="1309352"/>
                <a:ext cx="8229600" cy="3434098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1200"/>
                  </a:spcAft>
                  <a:buClr>
                    <a:srgbClr val="991B1E"/>
                  </a:buClr>
                  <a:buSzPts val="2600"/>
                  <a:buFont typeface="Arial"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kumimoji="0" lang="en-US" sz="2600" b="0" i="1" u="none" strike="noStrike" kern="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sym typeface="Calibri"/>
                            </a:rPr>
                          </m:ctrlPr>
                        </m:dPr>
                        <m:e>
                          <m:r>
                            <a:rPr kumimoji="0" lang="en-US" sz="2600" b="0" i="1" u="none" strike="noStrike" kern="0" cap="none" spc="0" normalizeH="0" baseline="0" noProof="0" dirty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sym typeface="Calibri"/>
                            </a:rPr>
                            <m:t>𝑥</m:t>
                          </m:r>
                          <m:r>
                            <a:rPr kumimoji="0" lang="en-US" sz="2600" b="0" i="1" u="none" strike="noStrike" kern="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sym typeface="Calibri"/>
                            </a:rPr>
                            <m:t>+2</m:t>
                          </m:r>
                        </m:e>
                      </m:d>
                      <m:r>
                        <a:rPr kumimoji="0" lang="en-US" sz="2600" b="0" i="1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sym typeface="Calibri"/>
                        </a:rPr>
                        <m:t>=5</m:t>
                      </m:r>
                    </m:oMath>
                  </m:oMathPara>
                </a14:m>
                <a:endParaRPr kumimoji="0" lang="en-US" sz="26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cs typeface="Calibri"/>
                  <a:sym typeface="Calibri"/>
                </a:endParaRPr>
              </a:p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SzPts val="2600"/>
                  <a:buNone/>
                </a:pPr>
                <a:endParaRPr dirty="0"/>
              </a:p>
            </p:txBody>
          </p:sp>
        </mc:Choice>
        <mc:Fallback xmlns="">
          <p:sp>
            <p:nvSpPr>
              <p:cNvPr id="112" name="Google Shape;112;p26"/>
              <p:cNvSpPr txBox="1"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457200" y="1309352"/>
                <a:ext cx="8229600" cy="343409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3" name="Google Shape;113;p26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 dirty="0"/>
              <a:t>Absolute Value Equations: Example 2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1883791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12" name="Google Shape;112;p26"/>
              <p:cNvSpPr txBox="1">
                <a:spLocks noGrp="1"/>
              </p:cNvSpPr>
              <p:nvPr>
                <p:ph type="body" idx="1"/>
              </p:nvPr>
            </p:nvSpPr>
            <p:spPr>
              <a:xfrm>
                <a:off x="457200" y="1309352"/>
                <a:ext cx="8229600" cy="3434098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1200"/>
                  </a:spcAft>
                  <a:buClr>
                    <a:srgbClr val="991B1E"/>
                  </a:buClr>
                  <a:buSzPts val="2600"/>
                  <a:buFont typeface="Arial"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kumimoji="0" lang="en-US" sz="2600" b="0" i="1" u="none" strike="noStrike" kern="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sym typeface="Calibri"/>
                            </a:rPr>
                          </m:ctrlPr>
                        </m:dPr>
                        <m:e>
                          <m:r>
                            <a:rPr kumimoji="0" lang="en-US" sz="2600" b="0" i="1" u="none" strike="noStrike" kern="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sym typeface="Calibri"/>
                            </a:rPr>
                            <m:t>−3</m:t>
                          </m:r>
                          <m:r>
                            <a:rPr kumimoji="0" lang="en-US" sz="2600" b="0" i="1" u="none" strike="noStrike" kern="0" cap="none" spc="0" normalizeH="0" baseline="0" noProof="0" dirty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sym typeface="Calibri"/>
                            </a:rPr>
                            <m:t>𝑥</m:t>
                          </m:r>
                          <m:r>
                            <a:rPr kumimoji="0" lang="en-US" sz="2600" b="0" i="1" u="none" strike="noStrike" kern="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sym typeface="Calibri"/>
                            </a:rPr>
                            <m:t>+</m:t>
                          </m:r>
                          <m:r>
                            <a:rPr kumimoji="0" lang="en-US" sz="2600" b="0" i="1" u="none" strike="noStrike" kern="0" cap="none" spc="0" normalizeH="0" baseline="0" noProof="0" dirty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Calibri"/>
                            </a:rPr>
                            <m:t>1</m:t>
                          </m:r>
                        </m:e>
                      </m:d>
                      <m:r>
                        <a:rPr kumimoji="0" lang="en-US" sz="2600" b="0" i="1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Calibri"/>
                        </a:rPr>
                        <m:t>+12</m:t>
                      </m:r>
                      <m:r>
                        <a:rPr kumimoji="0" lang="en-US" sz="2600" b="0" i="1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sym typeface="Calibri"/>
                        </a:rPr>
                        <m:t>=8</m:t>
                      </m:r>
                    </m:oMath>
                  </m:oMathPara>
                </a14:m>
                <a:endParaRPr kumimoji="0" lang="en-US" sz="26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cs typeface="Calibri"/>
                  <a:sym typeface="Calibri"/>
                </a:endParaRPr>
              </a:p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SzPts val="2600"/>
                  <a:buNone/>
                </a:pPr>
                <a:endParaRPr dirty="0"/>
              </a:p>
            </p:txBody>
          </p:sp>
        </mc:Choice>
        <mc:Fallback xmlns="">
          <p:sp>
            <p:nvSpPr>
              <p:cNvPr id="112" name="Google Shape;112;p26"/>
              <p:cNvSpPr txBox="1"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457200" y="1309352"/>
                <a:ext cx="8229600" cy="343409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3" name="Google Shape;113;p26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 dirty="0"/>
              <a:t>Absolute Value Equations: Example 3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7403408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12" name="Google Shape;112;p26"/>
              <p:cNvSpPr txBox="1">
                <a:spLocks noGrp="1"/>
              </p:cNvSpPr>
              <p:nvPr>
                <p:ph type="body" idx="1"/>
              </p:nvPr>
            </p:nvSpPr>
            <p:spPr>
              <a:xfrm>
                <a:off x="457200" y="1309352"/>
                <a:ext cx="8229600" cy="3434098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1200"/>
                  </a:spcAft>
                  <a:buClr>
                    <a:srgbClr val="991B1E"/>
                  </a:buClr>
                  <a:buSzPts val="2600"/>
                  <a:buFont typeface="Arial"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kumimoji="0" lang="en-US" sz="2600" b="0" i="1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sym typeface="Calibri"/>
                        </a:rPr>
                        <m:t>2</m:t>
                      </m:r>
                      <m:d>
                        <m:dPr>
                          <m:begChr m:val="|"/>
                          <m:endChr m:val="|"/>
                          <m:ctrlPr>
                            <a:rPr kumimoji="0" lang="en-US" sz="2600" b="0" i="1" u="none" strike="noStrike" kern="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sym typeface="Calibri"/>
                            </a:rPr>
                          </m:ctrlPr>
                        </m:dPr>
                        <m:e>
                          <m:r>
                            <a:rPr kumimoji="0" lang="en-US" sz="2600" b="0" i="1" u="none" strike="noStrike" kern="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sym typeface="Calibri"/>
                            </a:rPr>
                            <m:t>3</m:t>
                          </m:r>
                          <m:r>
                            <a:rPr kumimoji="0" lang="en-US" sz="2600" b="0" i="1" u="none" strike="noStrike" kern="0" cap="none" spc="0" normalizeH="0" baseline="0" noProof="0" dirty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sym typeface="Calibri"/>
                            </a:rPr>
                            <m:t>𝑥</m:t>
                          </m:r>
                          <m:r>
                            <a:rPr kumimoji="0" lang="en-US" sz="2600" b="0" i="1" u="none" strike="noStrike" kern="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sym typeface="Calibri"/>
                            </a:rPr>
                            <m:t>−4</m:t>
                          </m:r>
                        </m:e>
                      </m:d>
                      <m:r>
                        <a:rPr kumimoji="0" lang="en-US" sz="2600" b="0" i="1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Calibri"/>
                        </a:rPr>
                        <m:t>−8</m:t>
                      </m:r>
                      <m:r>
                        <a:rPr kumimoji="0" lang="en-US" sz="2600" b="0" i="1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sym typeface="Calibri"/>
                        </a:rPr>
                        <m:t>=6</m:t>
                      </m:r>
                    </m:oMath>
                  </m:oMathPara>
                </a14:m>
                <a:endParaRPr kumimoji="0" lang="en-US" sz="26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cs typeface="Calibri"/>
                  <a:sym typeface="Calibri"/>
                </a:endParaRPr>
              </a:p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SzPts val="2600"/>
                  <a:buNone/>
                </a:pPr>
                <a:endParaRPr dirty="0"/>
              </a:p>
            </p:txBody>
          </p:sp>
        </mc:Choice>
        <mc:Fallback xmlns="">
          <p:sp>
            <p:nvSpPr>
              <p:cNvPr id="112" name="Google Shape;112;p26"/>
              <p:cNvSpPr txBox="1"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457200" y="1309352"/>
                <a:ext cx="8229600" cy="343409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3" name="Google Shape;113;p26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 dirty="0"/>
              <a:t>Absolute Value Equations: Example 4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2756784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12" name="Google Shape;112;p26"/>
              <p:cNvSpPr txBox="1">
                <a:spLocks noGrp="1"/>
              </p:cNvSpPr>
              <p:nvPr>
                <p:ph type="body" idx="1"/>
              </p:nvPr>
            </p:nvSpPr>
            <p:spPr>
              <a:xfrm>
                <a:off x="457200" y="1309352"/>
                <a:ext cx="8229600" cy="3434098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1200"/>
                  </a:spcAft>
                  <a:buClr>
                    <a:srgbClr val="991B1E"/>
                  </a:buClr>
                  <a:buSzPts val="2600"/>
                  <a:buFont typeface="Arial"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kumimoji="0" lang="en-US" sz="2600" b="0" i="1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sym typeface="Calibri"/>
                        </a:rPr>
                        <m:t>−3</m:t>
                      </m:r>
                      <m:d>
                        <m:dPr>
                          <m:begChr m:val="|"/>
                          <m:endChr m:val="|"/>
                          <m:ctrlPr>
                            <a:rPr kumimoji="0" lang="en-US" sz="2600" b="0" i="1" u="none" strike="noStrike" kern="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sym typeface="Calibri"/>
                            </a:rPr>
                          </m:ctrlPr>
                        </m:dPr>
                        <m:e>
                          <m:r>
                            <a:rPr kumimoji="0" lang="en-US" sz="2600" b="0" i="1" u="none" strike="noStrike" kern="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sym typeface="Calibri"/>
                            </a:rPr>
                            <m:t>2</m:t>
                          </m:r>
                          <m:r>
                            <a:rPr kumimoji="0" lang="en-US" sz="2600" b="0" i="1" u="none" strike="noStrike" kern="0" cap="none" spc="0" normalizeH="0" baseline="0" noProof="0" dirty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sym typeface="Calibri"/>
                            </a:rPr>
                            <m:t>𝑥</m:t>
                          </m:r>
                          <m:r>
                            <a:rPr kumimoji="0" lang="en-US" sz="2600" b="0" i="1" u="none" strike="noStrike" kern="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sym typeface="Calibri"/>
                            </a:rPr>
                            <m:t>+1</m:t>
                          </m:r>
                        </m:e>
                      </m:d>
                      <m:r>
                        <a:rPr kumimoji="0" lang="en-US" sz="2600" b="0" i="1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Calibri"/>
                        </a:rPr>
                        <m:t>−3</m:t>
                      </m:r>
                      <m:r>
                        <a:rPr kumimoji="0" lang="en-US" sz="2600" b="0" i="1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sym typeface="Calibri"/>
                        </a:rPr>
                        <m:t>=−9</m:t>
                      </m:r>
                    </m:oMath>
                  </m:oMathPara>
                </a14:m>
                <a:endParaRPr kumimoji="0" lang="en-US" sz="26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cs typeface="Calibri"/>
                  <a:sym typeface="Calibri"/>
                </a:endParaRPr>
              </a:p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SzPts val="2600"/>
                  <a:buNone/>
                </a:pPr>
                <a:endParaRPr dirty="0"/>
              </a:p>
            </p:txBody>
          </p:sp>
        </mc:Choice>
        <mc:Fallback xmlns="">
          <p:sp>
            <p:nvSpPr>
              <p:cNvPr id="112" name="Google Shape;112;p26"/>
              <p:cNvSpPr txBox="1"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457200" y="1309352"/>
                <a:ext cx="8229600" cy="343409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3" name="Google Shape;113;p26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 dirty="0"/>
              <a:t>Absolute Value Equations: Example 5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7526898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Content Placeholder 19">
            <a:extLst>
              <a:ext uri="{FF2B5EF4-FFF2-40B4-BE49-F238E27FC236}">
                <a16:creationId xmlns:a16="http://schemas.microsoft.com/office/drawing/2014/main" id="{F1228430-A5CD-4C5D-A779-1E4F20C15B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For the problems on the Extend handout, complete the following tasks: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Identify the error in solving the absolute value equation.</a:t>
            </a:r>
          </a:p>
          <a:p>
            <a:pPr marL="514350" lvl="0" indent="-514350">
              <a:spcAft>
                <a:spcPts val="1200"/>
              </a:spcAft>
              <a:buFont typeface="+mj-lt"/>
              <a:buAutoNum type="arabicPeriod"/>
            </a:pPr>
            <a:r>
              <a:rPr lang="en-US" dirty="0"/>
              <a:t>Correct the error by showing the correct steps. </a:t>
            </a:r>
          </a:p>
          <a:p>
            <a:pPr marL="514350" lvl="0" indent="-514350">
              <a:spcAft>
                <a:spcPts val="1200"/>
              </a:spcAft>
              <a:buFont typeface="+mj-lt"/>
              <a:buAutoNum type="arabicPeriod"/>
            </a:pPr>
            <a:r>
              <a:rPr lang="en-US" dirty="0"/>
              <a:t>Explain how and why one might have made that error. </a:t>
            </a:r>
          </a:p>
          <a:p>
            <a:pPr marL="514350" lvl="0" indent="-514350">
              <a:spcAft>
                <a:spcPts val="0"/>
              </a:spcAft>
              <a:buFont typeface="+mj-lt"/>
              <a:buAutoNum type="arabicPeriod"/>
            </a:pPr>
            <a:r>
              <a:rPr lang="en-US" dirty="0"/>
              <a:t>Justify the correct answer and steps.</a:t>
            </a:r>
          </a:p>
        </p:txBody>
      </p:sp>
      <p:sp>
        <p:nvSpPr>
          <p:cNvPr id="19" name="Title 18">
            <a:extLst>
              <a:ext uri="{FF2B5EF4-FFF2-40B4-BE49-F238E27FC236}">
                <a16:creationId xmlns:a16="http://schemas.microsoft.com/office/drawing/2014/main" id="{7D3ADB25-CB7B-467A-BB9B-0CFA403E28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Find the Error</a:t>
            </a:r>
          </a:p>
        </p:txBody>
      </p:sp>
    </p:spTree>
    <p:extLst>
      <p:ext uri="{BB962C8B-B14F-4D97-AF65-F5344CB8AC3E}">
        <p14:creationId xmlns:p14="http://schemas.microsoft.com/office/powerpoint/2010/main" val="9265747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Content Placeholder 19">
            <a:extLst>
              <a:ext uri="{FF2B5EF4-FFF2-40B4-BE49-F238E27FC236}">
                <a16:creationId xmlns:a16="http://schemas.microsoft.com/office/drawing/2014/main" id="{F1228430-A5CD-4C5D-A779-1E4F20C15B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14350" lvl="0" indent="-514350">
              <a:spcAft>
                <a:spcPts val="1200"/>
              </a:spcAft>
              <a:buFont typeface="+mj-lt"/>
              <a:buAutoNum type="arabicPeriod"/>
            </a:pPr>
            <a:r>
              <a:rPr lang="en-US" dirty="0"/>
              <a:t>Find two other pairs of students and get into a group of 6.</a:t>
            </a:r>
          </a:p>
          <a:p>
            <a:pPr marL="514350" lvl="0" indent="-514350">
              <a:spcAft>
                <a:spcPts val="1200"/>
              </a:spcAft>
              <a:buFont typeface="+mj-lt"/>
              <a:buAutoNum type="arabicPeriod"/>
            </a:pPr>
            <a:r>
              <a:rPr lang="en-US" dirty="0"/>
              <a:t>Sort your papers into 3 stacks: Problem 1, Problem 2, and Problem 3.</a:t>
            </a:r>
          </a:p>
          <a:p>
            <a:pPr marL="514350" lvl="0" indent="-514350">
              <a:spcAft>
                <a:spcPts val="1200"/>
              </a:spcAft>
              <a:buFont typeface="+mj-lt"/>
              <a:buAutoNum type="arabicPeriod"/>
            </a:pPr>
            <a:r>
              <a:rPr lang="en-US" dirty="0"/>
              <a:t>Two people in your group should check the 4 steps on Problem 1, a different two should check the 4 steps on Problem 2, etc.</a:t>
            </a:r>
          </a:p>
          <a:p>
            <a:pPr marL="514350" lvl="0" indent="-514350">
              <a:spcAft>
                <a:spcPts val="1200"/>
              </a:spcAft>
              <a:buFont typeface="+mj-lt"/>
              <a:buAutoNum type="arabicPeriod"/>
            </a:pPr>
            <a:r>
              <a:rPr lang="en-US" dirty="0"/>
              <a:t>Compare and discuss how the three different groups all corrected the same mistake.</a:t>
            </a:r>
          </a:p>
        </p:txBody>
      </p:sp>
      <p:sp>
        <p:nvSpPr>
          <p:cNvPr id="19" name="Title 18">
            <a:extLst>
              <a:ext uri="{FF2B5EF4-FFF2-40B4-BE49-F238E27FC236}">
                <a16:creationId xmlns:a16="http://schemas.microsoft.com/office/drawing/2014/main" id="{7D3ADB25-CB7B-467A-BB9B-0CFA403E28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Group Verification</a:t>
            </a:r>
          </a:p>
        </p:txBody>
      </p:sp>
    </p:spTree>
    <p:extLst>
      <p:ext uri="{BB962C8B-B14F-4D97-AF65-F5344CB8AC3E}">
        <p14:creationId xmlns:p14="http://schemas.microsoft.com/office/powerpoint/2010/main" val="30546934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Content Placeholder 19">
            <a:extLst>
              <a:ext uri="{FF2B5EF4-FFF2-40B4-BE49-F238E27FC236}">
                <a16:creationId xmlns:a16="http://schemas.microsoft.com/office/drawing/2014/main" id="{F1228430-A5CD-4C5D-A779-1E4F20C15B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spcAft>
                <a:spcPts val="1200"/>
              </a:spcAft>
              <a:buNone/>
            </a:pPr>
            <a:r>
              <a:rPr lang="en-US" dirty="0"/>
              <a:t>For the four types of equations: </a:t>
            </a:r>
          </a:p>
          <a:p>
            <a:pPr lvl="0">
              <a:spcAft>
                <a:spcPts val="1200"/>
              </a:spcAft>
            </a:pPr>
            <a:r>
              <a:rPr lang="en-US" dirty="0"/>
              <a:t>Solve the example. </a:t>
            </a:r>
          </a:p>
          <a:p>
            <a:pPr lvl="0">
              <a:spcAft>
                <a:spcPts val="1200"/>
              </a:spcAft>
            </a:pPr>
            <a:r>
              <a:rPr lang="en-US" dirty="0"/>
              <a:t>Justify how you solved it. </a:t>
            </a:r>
          </a:p>
          <a:p>
            <a:pPr lvl="0">
              <a:spcAft>
                <a:spcPts val="1200"/>
              </a:spcAft>
            </a:pPr>
            <a:r>
              <a:rPr lang="en-US" dirty="0"/>
              <a:t>Explain what is unique about that type of equation. 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2600"/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19" name="Title 18">
            <a:extLst>
              <a:ext uri="{FF2B5EF4-FFF2-40B4-BE49-F238E27FC236}">
                <a16:creationId xmlns:a16="http://schemas.microsoft.com/office/drawing/2014/main" id="{7D3ADB25-CB7B-467A-BB9B-0CFA403E28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Exit Ticket</a:t>
            </a:r>
          </a:p>
        </p:txBody>
      </p:sp>
      <p:pic>
        <p:nvPicPr>
          <p:cNvPr id="4" name="Picture 3" descr="A picture containing text, sign, picture frame&#10;&#10;Description automatically generated">
            <a:extLst>
              <a:ext uri="{FF2B5EF4-FFF2-40B4-BE49-F238E27FC236}">
                <a16:creationId xmlns:a16="http://schemas.microsoft.com/office/drawing/2014/main" id="{0EAD2107-B795-5B46-A7F1-3DF45E8A4CD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07918" y="400050"/>
            <a:ext cx="2478881" cy="16758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22712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3"/>
          <p:cNvSpPr txBox="1">
            <a:spLocks noGrp="1"/>
          </p:cNvSpPr>
          <p:nvPr>
            <p:ph type="ctrTitle"/>
          </p:nvPr>
        </p:nvSpPr>
        <p:spPr>
          <a:xfrm>
            <a:off x="641604" y="1621452"/>
            <a:ext cx="7851648" cy="13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18275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</a:pPr>
            <a:r>
              <a:rPr lang="en-US" dirty="0"/>
              <a:t>Journey of the Isolated Variable, Part 4</a:t>
            </a:r>
            <a:endParaRPr dirty="0"/>
          </a:p>
        </p:txBody>
      </p:sp>
      <p:sp>
        <p:nvSpPr>
          <p:cNvPr id="95" name="Google Shape;95;p23"/>
          <p:cNvSpPr txBox="1">
            <a:spLocks noGrp="1"/>
          </p:cNvSpPr>
          <p:nvPr>
            <p:ph type="subTitle" idx="1"/>
          </p:nvPr>
        </p:nvSpPr>
        <p:spPr>
          <a:xfrm>
            <a:off x="641604" y="2993052"/>
            <a:ext cx="7854696" cy="1314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18275" bIns="45700" anchor="t" anchorCtr="0">
            <a:noAutofit/>
          </a:bodyPr>
          <a:lstStyle/>
          <a:p>
            <a:pPr marL="0" marR="34289" lvl="0" indent="0" algn="l" rtl="0">
              <a:spcBef>
                <a:spcPts val="0"/>
              </a:spcBef>
              <a:spcAft>
                <a:spcPts val="0"/>
              </a:spcAft>
              <a:buSzPts val="2600"/>
              <a:buNone/>
            </a:pPr>
            <a:r>
              <a:rPr lang="en-US" dirty="0"/>
              <a:t>Absolute Value Equations</a:t>
            </a:r>
            <a:endParaRPr dirty="0"/>
          </a:p>
        </p:txBody>
      </p:sp>
    </p:spTree>
  </p:cSld>
  <p:clrMapOvr>
    <a:masterClrMapping/>
  </p:clrMapOvr>
  <p:transition spd="slow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8EF43316-D303-40EC-B829-211C2BCBE6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Essential Question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2349D1D-F9F5-4708-9845-24D99C47096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55563" indent="0">
              <a:buNone/>
            </a:pPr>
            <a:r>
              <a:rPr lang="en-US" dirty="0"/>
              <a:t>How do you solve one-variable absolute value equations? </a:t>
            </a:r>
          </a:p>
          <a:p>
            <a:pPr marL="55563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63770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E8575D-3662-4A13-BACA-E7044AD3F4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0352" y="1006656"/>
            <a:ext cx="7772400" cy="1021842"/>
          </a:xfrm>
        </p:spPr>
        <p:txBody>
          <a:bodyPr/>
          <a:lstStyle/>
          <a:p>
            <a:r>
              <a:rPr lang="en-US" dirty="0"/>
              <a:t>Lesson Objective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F574266-61E7-4912-8A51-C9B03DDB652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55563" indent="0">
              <a:buNone/>
            </a:pPr>
            <a:r>
              <a:rPr lang="en-US" dirty="0"/>
              <a:t>Correctly solve absolute value equations with one variable.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50541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Content Placeholder 19">
            <a:extLst>
              <a:ext uri="{FF2B5EF4-FFF2-40B4-BE49-F238E27FC236}">
                <a16:creationId xmlns:a16="http://schemas.microsoft.com/office/drawing/2014/main" id="{F1228430-A5CD-4C5D-A779-1E4F20C15B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On the Engage handout, list everything you </a:t>
            </a:r>
            <a:br>
              <a:rPr lang="en-US" dirty="0"/>
            </a:br>
            <a:r>
              <a:rPr lang="en-US" dirty="0"/>
              <a:t>know about the terms: “equations” and “absolute value.”</a:t>
            </a:r>
          </a:p>
          <a:p>
            <a:pPr lvl="1"/>
            <a:r>
              <a:rPr lang="en-US" dirty="0"/>
              <a:t>You may use words, drawings, examples, etc.</a:t>
            </a:r>
          </a:p>
          <a:p>
            <a:r>
              <a:rPr lang="en-US" dirty="0"/>
              <a:t>In a small group, compare your lists.</a:t>
            </a:r>
          </a:p>
          <a:p>
            <a:pPr lvl="1"/>
            <a:r>
              <a:rPr lang="en-US" dirty="0"/>
              <a:t>Add new information to your list as your group members share.</a:t>
            </a:r>
          </a:p>
          <a:p>
            <a:r>
              <a:rPr lang="en-US" dirty="0"/>
              <a:t>As a whole class, we will create a collective list of our knowledge about </a:t>
            </a:r>
            <a:r>
              <a:rPr lang="en-US" i="1" dirty="0"/>
              <a:t>equations</a:t>
            </a:r>
            <a:r>
              <a:rPr lang="en-US" dirty="0"/>
              <a:t> and </a:t>
            </a:r>
            <a:r>
              <a:rPr lang="en-US" i="1" dirty="0"/>
              <a:t>absolute value</a:t>
            </a:r>
            <a:r>
              <a:rPr lang="en-US" dirty="0"/>
              <a:t>.</a:t>
            </a:r>
          </a:p>
        </p:txBody>
      </p:sp>
      <p:sp>
        <p:nvSpPr>
          <p:cNvPr id="19" name="Title 18">
            <a:extLst>
              <a:ext uri="{FF2B5EF4-FFF2-40B4-BE49-F238E27FC236}">
                <a16:creationId xmlns:a16="http://schemas.microsoft.com/office/drawing/2014/main" id="{7D3ADB25-CB7B-467A-BB9B-0CFA403E28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Collective Brain Dump</a:t>
            </a:r>
          </a:p>
        </p:txBody>
      </p:sp>
      <p:pic>
        <p:nvPicPr>
          <p:cNvPr id="4" name="Picture 3" descr="A picture containing flower, plant&#10;&#10;Description automatically generated">
            <a:extLst>
              <a:ext uri="{FF2B5EF4-FFF2-40B4-BE49-F238E27FC236}">
                <a16:creationId xmlns:a16="http://schemas.microsoft.com/office/drawing/2014/main" id="{D17184A4-4498-8F5B-E03D-48C86D00209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26638" y="62119"/>
            <a:ext cx="1801754" cy="18017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37409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itle 18">
            <a:extLst>
              <a:ext uri="{FF2B5EF4-FFF2-40B4-BE49-F238E27FC236}">
                <a16:creationId xmlns:a16="http://schemas.microsoft.com/office/drawing/2014/main" id="{7D3ADB25-CB7B-467A-BB9B-0CFA403E28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Class List</a:t>
            </a:r>
          </a:p>
        </p:txBody>
      </p:sp>
      <p:graphicFrame>
        <p:nvGraphicFramePr>
          <p:cNvPr id="7" name="Google Shape;125;p28">
            <a:extLst>
              <a:ext uri="{FF2B5EF4-FFF2-40B4-BE49-F238E27FC236}">
                <a16:creationId xmlns:a16="http://schemas.microsoft.com/office/drawing/2014/main" id="{3AA5223D-B77C-54AD-0921-E0B234D782A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720480240"/>
              </p:ext>
            </p:extLst>
          </p:nvPr>
        </p:nvGraphicFramePr>
        <p:xfrm>
          <a:off x="457199" y="1309687"/>
          <a:ext cx="7498080" cy="3559810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37490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490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56349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b="1" u="none" strike="noStrike" cap="none" dirty="0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Equations</a:t>
                      </a:r>
                      <a:endParaRPr sz="2000" dirty="0"/>
                    </a:p>
                  </a:txBody>
                  <a:tcPr marL="73025" marR="73025" marT="73025" marB="73025">
                    <a:lnL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3E5C6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b="1" u="none" strike="noStrike" cap="none" dirty="0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Absolute Value</a:t>
                      </a:r>
                      <a:endParaRPr sz="2000" dirty="0"/>
                    </a:p>
                  </a:txBody>
                  <a:tcPr marL="73025" marR="73025" marT="73025" marB="73025">
                    <a:lnL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3E5C6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0896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endParaRPr kumimoji="0" lang="en-US" sz="18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3025" marR="73025" marT="73025" marB="73025">
                    <a:lnL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800" u="none" strike="noStrike" cap="none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3025" marR="73025" marT="73025" marB="73025">
                    <a:lnL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13012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Content Placeholder 19">
            <a:extLst>
              <a:ext uri="{FF2B5EF4-FFF2-40B4-BE49-F238E27FC236}">
                <a16:creationId xmlns:a16="http://schemas.microsoft.com/office/drawing/2014/main" id="{F1228430-A5CD-4C5D-A779-1E4F20C15B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Navigate to </a:t>
            </a:r>
            <a:r>
              <a:rPr lang="en-US" dirty="0">
                <a:solidFill>
                  <a:schemeClr val="accent2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student.desmos.com</a:t>
            </a:r>
            <a:r>
              <a:rPr lang="en-US" dirty="0"/>
              <a:t>.</a:t>
            </a:r>
          </a:p>
          <a:p>
            <a:r>
              <a:rPr lang="en-US" dirty="0"/>
              <a:t>Enter code.</a:t>
            </a:r>
          </a:p>
          <a:p>
            <a:r>
              <a:rPr lang="en-US" dirty="0"/>
              <a:t>Go through the screens and answer the questions.</a:t>
            </a:r>
          </a:p>
          <a:p>
            <a:r>
              <a:rPr lang="en-US" dirty="0"/>
              <a:t>On the Explore Activity handout, write why you moved the sliders and your thought process for screens 12-16.</a:t>
            </a:r>
          </a:p>
        </p:txBody>
      </p:sp>
      <p:sp>
        <p:nvSpPr>
          <p:cNvPr id="19" name="Title 18">
            <a:extLst>
              <a:ext uri="{FF2B5EF4-FFF2-40B4-BE49-F238E27FC236}">
                <a16:creationId xmlns:a16="http://schemas.microsoft.com/office/drawing/2014/main" id="{7D3ADB25-CB7B-467A-BB9B-0CFA403E28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Desmos</a:t>
            </a:r>
          </a:p>
        </p:txBody>
      </p:sp>
    </p:spTree>
    <p:extLst>
      <p:ext uri="{BB962C8B-B14F-4D97-AF65-F5344CB8AC3E}">
        <p14:creationId xmlns:p14="http://schemas.microsoft.com/office/powerpoint/2010/main" val="11825351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Content Placeholder 19">
            <a:extLst>
              <a:ext uri="{FF2B5EF4-FFF2-40B4-BE49-F238E27FC236}">
                <a16:creationId xmlns:a16="http://schemas.microsoft.com/office/drawing/2014/main" id="{F1228430-A5CD-4C5D-A779-1E4F20C15B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key parts helped you determine where the sliders should be moved?</a:t>
            </a:r>
          </a:p>
          <a:p>
            <a:r>
              <a:rPr lang="en-US" dirty="0"/>
              <a:t>Why do you think those parts are important?</a:t>
            </a:r>
          </a:p>
          <a:p>
            <a:r>
              <a:rPr lang="en-US" dirty="0"/>
              <a:t>How might one solve the problems in a different way?</a:t>
            </a:r>
          </a:p>
        </p:txBody>
      </p:sp>
      <p:sp>
        <p:nvSpPr>
          <p:cNvPr id="19" name="Title 18">
            <a:extLst>
              <a:ext uri="{FF2B5EF4-FFF2-40B4-BE49-F238E27FC236}">
                <a16:creationId xmlns:a16="http://schemas.microsoft.com/office/drawing/2014/main" id="{7D3ADB25-CB7B-467A-BB9B-0CFA403E28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Class Discussion</a:t>
            </a:r>
          </a:p>
        </p:txBody>
      </p:sp>
    </p:spTree>
    <p:extLst>
      <p:ext uri="{BB962C8B-B14F-4D97-AF65-F5344CB8AC3E}">
        <p14:creationId xmlns:p14="http://schemas.microsoft.com/office/powerpoint/2010/main" val="37138159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0" name="Content Placeholder 19">
                <a:extLst>
                  <a:ext uri="{FF2B5EF4-FFF2-40B4-BE49-F238E27FC236}">
                    <a16:creationId xmlns:a16="http://schemas.microsoft.com/office/drawing/2014/main" id="{F1228430-A5CD-4C5D-A779-1E4F20C15B0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lvl="0" indent="0">
                  <a:spcBef>
                    <a:spcPts val="0"/>
                  </a:spcBef>
                  <a:spcAft>
                    <a:spcPts val="120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kumimoji="0" lang="en-US" sz="2600" b="0" i="1" u="none" strike="noStrike" kern="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sym typeface="Calibri"/>
                            </a:rPr>
                          </m:ctrlPr>
                        </m:dPr>
                        <m:e>
                          <m:r>
                            <a:rPr lang="en-US" i="1" dirty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i="1" dirty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−1</m:t>
                          </m:r>
                          <m:r>
                            <a:rPr lang="en-US" b="0" i="1" dirty="0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7</m:t>
                          </m:r>
                        </m:e>
                      </m:d>
                      <m:r>
                        <a:rPr kumimoji="0" lang="en-US" sz="2600" b="0" i="1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sym typeface="Calibri"/>
                        </a:rPr>
                        <m:t>=19</m:t>
                      </m:r>
                    </m:oMath>
                  </m:oMathPara>
                </a14:m>
                <a:endParaRPr lang="en-US" dirty="0"/>
              </a:p>
              <a:p>
                <a:pPr lvl="0">
                  <a:spcAft>
                    <a:spcPts val="1200"/>
                  </a:spcAft>
                </a:pPr>
                <a:r>
                  <a:rPr lang="en-US" dirty="0"/>
                  <a:t>Insert the equation in the top box of the flowchart. </a:t>
                </a:r>
              </a:p>
              <a:p>
                <a:pPr lvl="0">
                  <a:spcAft>
                    <a:spcPts val="1200"/>
                  </a:spcAft>
                </a:pPr>
                <a:r>
                  <a:rPr lang="en-US" dirty="0"/>
                  <a:t>Go through the steps based on your “Yes” and “No” responses. </a:t>
                </a:r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20" name="Content Placeholder 19">
                <a:extLst>
                  <a:ext uri="{FF2B5EF4-FFF2-40B4-BE49-F238E27FC236}">
                    <a16:creationId xmlns:a16="http://schemas.microsoft.com/office/drawing/2014/main" id="{F1228430-A5CD-4C5D-A779-1E4F20C15B0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1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Title 18">
            <a:extLst>
              <a:ext uri="{FF2B5EF4-FFF2-40B4-BE49-F238E27FC236}">
                <a16:creationId xmlns:a16="http://schemas.microsoft.com/office/drawing/2014/main" id="{7D3ADB25-CB7B-467A-BB9B-0CFA403E28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Absolute Value Equations: Flowchart</a:t>
            </a:r>
          </a:p>
        </p:txBody>
      </p:sp>
    </p:spTree>
    <p:extLst>
      <p:ext uri="{BB962C8B-B14F-4D97-AF65-F5344CB8AC3E}">
        <p14:creationId xmlns:p14="http://schemas.microsoft.com/office/powerpoint/2010/main" val="35843493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LEARN theme">
  <a:themeElements>
    <a:clrScheme name="LEARN Colors">
      <a:dk1>
        <a:sysClr val="windowText" lastClr="000000"/>
      </a:dk1>
      <a:lt1>
        <a:sysClr val="window" lastClr="FFFFFF"/>
      </a:lt1>
      <a:dk2>
        <a:srgbClr val="626262"/>
      </a:dk2>
      <a:lt2>
        <a:srgbClr val="E0EBF5"/>
      </a:lt2>
      <a:accent1>
        <a:srgbClr val="DCBA25"/>
      </a:accent1>
      <a:accent2>
        <a:srgbClr val="3E5C61"/>
      </a:accent2>
      <a:accent3>
        <a:srgbClr val="999967"/>
      </a:accent3>
      <a:accent4>
        <a:srgbClr val="991B1E"/>
      </a:accent4>
      <a:accent5>
        <a:srgbClr val="C1C1C1"/>
      </a:accent5>
      <a:accent6>
        <a:srgbClr val="7D1619"/>
      </a:accent6>
      <a:hlink>
        <a:srgbClr val="BED7D3"/>
      </a:hlink>
      <a:folHlink>
        <a:srgbClr val="7C7C55"/>
      </a:folHlink>
    </a:clrScheme>
    <a:fontScheme name="LEARN Fonts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LEARN Slides Template" id="{418F4C7D-6FF6-4BC3-8FFB-630639050169}" vid="{6C158D59-EBB1-47A7-9CFF-6E4552F2CE41}"/>
    </a:ext>
  </a:extLst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LEARN Slides Template</Template>
  <TotalTime>107</TotalTime>
  <Words>481</Words>
  <Application>Microsoft Macintosh PowerPoint</Application>
  <PresentationFormat>On-screen Show (16:9)</PresentationFormat>
  <Paragraphs>54</Paragraphs>
  <Slides>16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2" baseType="lpstr">
      <vt:lpstr>Arial</vt:lpstr>
      <vt:lpstr>Calibri</vt:lpstr>
      <vt:lpstr>Cambria Math</vt:lpstr>
      <vt:lpstr>Open Sans</vt:lpstr>
      <vt:lpstr>Wingdings 2</vt:lpstr>
      <vt:lpstr>LEARN theme</vt:lpstr>
      <vt:lpstr>PowerPoint Presentation</vt:lpstr>
      <vt:lpstr>Journey of the Isolated Variable, Part 4</vt:lpstr>
      <vt:lpstr>Essential Question</vt:lpstr>
      <vt:lpstr>Lesson Objective</vt:lpstr>
      <vt:lpstr>Collective Brain Dump</vt:lpstr>
      <vt:lpstr>Class List</vt:lpstr>
      <vt:lpstr>Desmos</vt:lpstr>
      <vt:lpstr>Class Discussion</vt:lpstr>
      <vt:lpstr>Absolute Value Equations: Flowchart</vt:lpstr>
      <vt:lpstr>Absolute Value Equations: Example 2</vt:lpstr>
      <vt:lpstr>Absolute Value Equations: Example 3</vt:lpstr>
      <vt:lpstr>Absolute Value Equations: Example 4</vt:lpstr>
      <vt:lpstr>Absolute Value Equations: Example 5</vt:lpstr>
      <vt:lpstr>Find the Error</vt:lpstr>
      <vt:lpstr>Group Verification</vt:lpstr>
      <vt:lpstr>Exit Ticket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Eike, Michell L.</dc:creator>
  <cp:lastModifiedBy>Hayden, Jordan K.</cp:lastModifiedBy>
  <cp:revision>5</cp:revision>
  <dcterms:created xsi:type="dcterms:W3CDTF">2022-07-11T20:48:05Z</dcterms:created>
  <dcterms:modified xsi:type="dcterms:W3CDTF">2022-07-21T13:58:16Z</dcterms:modified>
</cp:coreProperties>
</file>