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nstantia" panose="02030602050306030303" pitchFamily="18" charset="0"/>
      <p:regular r:id="rId25"/>
      <p:bold r:id="rId26"/>
      <p:italic r:id="rId27"/>
      <p:boldItalic r:id="rId28"/>
    </p:embeddedFont>
    <p:embeddedFont>
      <p:font typeface="Georgia" panose="02040502050405020303" pitchFamily="18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5"/>
  </p:normalViewPr>
  <p:slideViewPr>
    <p:cSldViewPr snapToGrid="0">
      <p:cViewPr varScale="1">
        <p:scale>
          <a:sx n="181" d="100"/>
          <a:sy n="181" d="100"/>
        </p:scale>
        <p:origin x="184" y="9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9e63c5392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g89e63c5392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9e63c5392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9e63c5392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9e63c5392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9e63c5392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9e63c5392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9e63c5392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9e63c5392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9e63c5392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9e63c5392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9e63c5392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9e63c5392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9e63c5392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9e63c5392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9e63c5392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9e63c5392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9e63c5392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9e63c5392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9e63c5392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9e63c5392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9e63c5392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9e63c5392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9e63c5392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9e63c5392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9e63c5392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9e63c5392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9e63c5392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9e63c5392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9e63c5392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9e63c5392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9e63c5392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9e63c5392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9e63c5392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Think, Pair, Share</a:t>
            </a:r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5104874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What would our class look and sound like if it represented the whole world?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What does it mean to “represent” the world?</a:t>
            </a:r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019CE50-007E-4A5B-9EC5-809DD9FDF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7800" y="528066"/>
            <a:ext cx="3429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Mathematical Ways to Represent</a:t>
            </a:r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b="1" dirty="0"/>
              <a:t>Ratio</a:t>
            </a:r>
            <a:r>
              <a:rPr lang="en" dirty="0"/>
              <a:t>: fraction of people with a specific characteristic to the world population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b="1" dirty="0"/>
              <a:t>Proportion</a:t>
            </a:r>
            <a:r>
              <a:rPr lang="en" dirty="0"/>
              <a:t>: two ratios equal to each other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	Example: one ratio to represent the world equal to 	one ratio to represent the class 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proportion </a:t>
            </a:r>
            <a:endParaRPr/>
          </a:p>
        </p:txBody>
      </p:sp>
      <p:sp>
        <p:nvSpPr>
          <p:cNvPr id="133" name="Google Shape;133;p2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How can a proportion be used to help decide what the class might look or sound like if it represented the whole world?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 Group</a:t>
            </a:r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In your small group, find a strategy for finding the number of students who would represent Asia if the class were representative of the whole world. 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>
            <a:spLocks noGrp="1"/>
          </p:cNvSpPr>
          <p:nvPr>
            <p:ph type="title"/>
          </p:nvPr>
        </p:nvSpPr>
        <p:spPr>
          <a:xfrm>
            <a:off x="554083" y="2202548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strategies did you come up with?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Pick your favorite</a:t>
            </a:r>
            <a:endParaRPr/>
          </a:p>
        </p:txBody>
      </p:sp>
      <p:sp>
        <p:nvSpPr>
          <p:cNvPr id="150" name="Google Shape;150;p3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Pick your favorite strategy that you heard.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Use that strategy to solve for how many people would speak Chinese.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Author of Children’s Book</a:t>
            </a:r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If Our Classroom Were in ___________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Children’s Book Creation</a:t>
            </a:r>
            <a:endParaRPr/>
          </a:p>
        </p:txBody>
      </p:sp>
      <p:sp>
        <p:nvSpPr>
          <p:cNvPr id="162" name="Google Shape;162;p3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With the country you are assigned, include information </a:t>
            </a:r>
            <a:endParaRPr dirty="0"/>
          </a:p>
          <a:p>
            <a:r>
              <a:rPr lang="en" dirty="0"/>
              <a:t>Language </a:t>
            </a:r>
            <a:endParaRPr dirty="0"/>
          </a:p>
          <a:p>
            <a:pPr>
              <a:spcBef>
                <a:spcPts val="0"/>
              </a:spcBef>
            </a:pPr>
            <a:r>
              <a:rPr lang="en" dirty="0"/>
              <a:t>Religion practices</a:t>
            </a:r>
            <a:endParaRPr dirty="0"/>
          </a:p>
          <a:p>
            <a:pPr>
              <a:spcBef>
                <a:spcPts val="0"/>
              </a:spcBef>
            </a:pPr>
            <a:r>
              <a:rPr lang="en" dirty="0"/>
              <a:t>Available technology, water, clean air, food and money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All numbers should be in reference to how many people are typically in your assigned country’s classroom. 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Gallery Walk</a:t>
            </a:r>
            <a:endParaRPr/>
          </a:p>
        </p:txBody>
      </p:sp>
      <p:sp>
        <p:nvSpPr>
          <p:cNvPr id="168" name="Google Shape;168;p3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Spend time looking through your classmates books to discover ratios and proportions for countries around the  world.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If Our Classroom were the World</a:t>
            </a:r>
            <a:endParaRPr sz="4600"/>
          </a:p>
        </p:txBody>
      </p:sp>
      <p:sp>
        <p:nvSpPr>
          <p:cNvPr id="73" name="Google Shape;73;p1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Proportions and Percents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34288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 sz="2500"/>
              <a:t>How can we use proportions to understand our world?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</a:t>
            </a:r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Students will be able to use proportions and percents to understand what classrooms around the world are like.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Sticky Bars</a:t>
            </a:r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Using your sticky notes, place one sticky note on each poster to where you believe the correct answer is…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arenR"/>
            </a:pPr>
            <a:r>
              <a:rPr lang="en"/>
              <a:t>Most people live on which continent?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"/>
              <a:t>Around the world, what language is spoken by the most people?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"/>
              <a:t>What is the most popular religion in the world?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If the World Were a Village</a:t>
            </a:r>
            <a:endParaRPr i="1" dirty="0"/>
          </a:p>
        </p:txBody>
      </p:sp>
      <p:sp>
        <p:nvSpPr>
          <p:cNvPr id="97" name="Google Shape;97;p2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Your job: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arenR"/>
            </a:pPr>
            <a:r>
              <a:rPr lang="en" dirty="0"/>
              <a:t>Listen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" dirty="0"/>
              <a:t>Record as much mathematical information you can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Storytime</a:t>
            </a:r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i="1" dirty="0"/>
              <a:t>If the World Were a Village </a:t>
            </a:r>
            <a:endParaRPr i="1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By David J. Smith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 </a:t>
            </a:r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Looking at our sticky charts and your mathematical information your collected, what did you record about our three sticky charts?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Mathematical Concepts</a:t>
            </a:r>
            <a:endParaRPr dirty="0"/>
          </a:p>
        </p:txBody>
      </p:sp>
      <p:sp>
        <p:nvSpPr>
          <p:cNvPr id="115" name="Google Shape;115;p2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Understanding concepts like…</a:t>
            </a:r>
            <a:endParaRPr dirty="0"/>
          </a:p>
          <a:p>
            <a:pPr lvl="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Fractions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Percentages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Proportions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…can help you understand the world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399</Words>
  <Application>Microsoft Macintosh PowerPoint</Application>
  <PresentationFormat>On-screen Show (16:9)</PresentationFormat>
  <Paragraphs>54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Constantia</vt:lpstr>
      <vt:lpstr>Noto Sans Symbols</vt:lpstr>
      <vt:lpstr>Georgia</vt:lpstr>
      <vt:lpstr>Calibri</vt:lpstr>
      <vt:lpstr>LEARN theme</vt:lpstr>
      <vt:lpstr>PowerPoint Presentation</vt:lpstr>
      <vt:lpstr>If Our Classroom were the World</vt:lpstr>
      <vt:lpstr>Essential Question</vt:lpstr>
      <vt:lpstr>Lesson Objective</vt:lpstr>
      <vt:lpstr>Sticky Bars</vt:lpstr>
      <vt:lpstr>If the World Were a Village</vt:lpstr>
      <vt:lpstr>Storytime</vt:lpstr>
      <vt:lpstr>Comparison </vt:lpstr>
      <vt:lpstr>Mathematical Concepts</vt:lpstr>
      <vt:lpstr>Think, Pair, Share</vt:lpstr>
      <vt:lpstr>Mathematical Ways to Represent</vt:lpstr>
      <vt:lpstr>Class proportion </vt:lpstr>
      <vt:lpstr>Small Group</vt:lpstr>
      <vt:lpstr>What strategies did you come up with?</vt:lpstr>
      <vt:lpstr>Pick your favorite</vt:lpstr>
      <vt:lpstr>Author of Children’s Book</vt:lpstr>
      <vt:lpstr>Children’s Book Creation</vt:lpstr>
      <vt:lpstr>Gallery Walk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Wigginton, Brook M.</cp:lastModifiedBy>
  <cp:revision>7</cp:revision>
  <dcterms:modified xsi:type="dcterms:W3CDTF">2021-07-16T15:34:28Z</dcterms:modified>
</cp:coreProperties>
</file>