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7" r:id="rId1"/>
    <p:sldMasterId id="2147483668" r:id="rId2"/>
  </p:sldMasterIdLst>
  <p:notesMasterIdLst>
    <p:notesMasterId r:id="rId15"/>
  </p:notesMasterIdLst>
  <p:sldIdLst>
    <p:sldId id="256" r:id="rId3"/>
    <p:sldId id="257" r:id="rId4"/>
    <p:sldId id="258" r:id="rId5"/>
    <p:sldId id="259" r:id="rId6"/>
    <p:sldId id="260" r:id="rId7"/>
    <p:sldId id="266" r:id="rId8"/>
    <p:sldId id="268" r:id="rId9"/>
    <p:sldId id="269" r:id="rId10"/>
    <p:sldId id="270" r:id="rId11"/>
    <p:sldId id="271" r:id="rId12"/>
    <p:sldId id="272" r:id="rId13"/>
    <p:sldId id="267" r:id="rId1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A07FEA2-E13B-49BA-86B9-EDA9E142254C}" v="7" dt="2021-08-18T21:55:38.194"/>
  </p1510:revLst>
</p1510:revInfo>
</file>

<file path=ppt/tableStyles.xml><?xml version="1.0" encoding="utf-8"?>
<a:tblStyleLst xmlns:a="http://schemas.openxmlformats.org/drawingml/2006/main" def="{4FE1FFAE-C277-41DE-B313-73A80C984298}">
  <a:tblStyle styleId="{4FE1FFAE-C277-41DE-B313-73A80C98429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579" autoAdjust="0"/>
  </p:normalViewPr>
  <p:slideViewPr>
    <p:cSldViewPr snapToGrid="0">
      <p:cViewPr varScale="1">
        <p:scale>
          <a:sx n="206" d="100"/>
          <a:sy n="206" d="100"/>
        </p:scale>
        <p:origin x="4242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microsoft.com/office/2015/10/relationships/revisionInfo" Target="revisionInfo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s, Daniella M." userId="87fb469b-cd7a-4b12-a1ae-bba5f0610088" providerId="ADAL" clId="{6A07FEA2-E13B-49BA-86B9-EDA9E142254C}"/>
    <pc:docChg chg="undo custSel addSld delSld modSld sldOrd">
      <pc:chgData name="Peters, Daniella M." userId="87fb469b-cd7a-4b12-a1ae-bba5f0610088" providerId="ADAL" clId="{6A07FEA2-E13B-49BA-86B9-EDA9E142254C}" dt="2021-08-19T20:03:13.270" v="2647" actId="20577"/>
      <pc:docMkLst>
        <pc:docMk/>
      </pc:docMkLst>
      <pc:sldChg chg="modSp mod">
        <pc:chgData name="Peters, Daniella M." userId="87fb469b-cd7a-4b12-a1ae-bba5f0610088" providerId="ADAL" clId="{6A07FEA2-E13B-49BA-86B9-EDA9E142254C}" dt="2021-08-18T21:12:18.053" v="63" actId="948"/>
        <pc:sldMkLst>
          <pc:docMk/>
          <pc:sldMk cId="0" sldId="259"/>
        </pc:sldMkLst>
        <pc:spChg chg="mod">
          <ac:chgData name="Peters, Daniella M." userId="87fb469b-cd7a-4b12-a1ae-bba5f0610088" providerId="ADAL" clId="{6A07FEA2-E13B-49BA-86B9-EDA9E142254C}" dt="2021-08-18T21:10:27.527" v="0" actId="20577"/>
          <ac:spMkLst>
            <pc:docMk/>
            <pc:sldMk cId="0" sldId="259"/>
            <ac:spMk id="106" creationId="{00000000-0000-0000-0000-000000000000}"/>
          </ac:spMkLst>
        </pc:spChg>
        <pc:spChg chg="mod">
          <ac:chgData name="Peters, Daniella M." userId="87fb469b-cd7a-4b12-a1ae-bba5f0610088" providerId="ADAL" clId="{6A07FEA2-E13B-49BA-86B9-EDA9E142254C}" dt="2021-08-18T21:12:18.053" v="63" actId="948"/>
          <ac:spMkLst>
            <pc:docMk/>
            <pc:sldMk cId="0" sldId="259"/>
            <ac:spMk id="107" creationId="{00000000-0000-0000-0000-000000000000}"/>
          </ac:spMkLst>
        </pc:spChg>
      </pc:sldChg>
      <pc:sldChg chg="addSp modSp mod modNotesTx">
        <pc:chgData name="Peters, Daniella M." userId="87fb469b-cd7a-4b12-a1ae-bba5f0610088" providerId="ADAL" clId="{6A07FEA2-E13B-49BA-86B9-EDA9E142254C}" dt="2021-08-18T21:43:27.476" v="327"/>
        <pc:sldMkLst>
          <pc:docMk/>
          <pc:sldMk cId="0" sldId="260"/>
        </pc:sldMkLst>
        <pc:spChg chg="mod">
          <ac:chgData name="Peters, Daniella M." userId="87fb469b-cd7a-4b12-a1ae-bba5f0610088" providerId="ADAL" clId="{6A07FEA2-E13B-49BA-86B9-EDA9E142254C}" dt="2021-08-18T21:40:53.180" v="238" actId="14100"/>
          <ac:spMkLst>
            <pc:docMk/>
            <pc:sldMk cId="0" sldId="260"/>
            <ac:spMk id="112" creationId="{00000000-0000-0000-0000-000000000000}"/>
          </ac:spMkLst>
        </pc:spChg>
        <pc:spChg chg="mod">
          <ac:chgData name="Peters, Daniella M." userId="87fb469b-cd7a-4b12-a1ae-bba5f0610088" providerId="ADAL" clId="{6A07FEA2-E13B-49BA-86B9-EDA9E142254C}" dt="2021-08-18T21:34:48.555" v="69" actId="20577"/>
          <ac:spMkLst>
            <pc:docMk/>
            <pc:sldMk cId="0" sldId="260"/>
            <ac:spMk id="113" creationId="{00000000-0000-0000-0000-000000000000}"/>
          </ac:spMkLst>
        </pc:spChg>
        <pc:picChg chg="add mod">
          <ac:chgData name="Peters, Daniella M." userId="87fb469b-cd7a-4b12-a1ae-bba5f0610088" providerId="ADAL" clId="{6A07FEA2-E13B-49BA-86B9-EDA9E142254C}" dt="2021-08-18T21:41:32.432" v="245" actId="1037"/>
          <ac:picMkLst>
            <pc:docMk/>
            <pc:sldMk cId="0" sldId="260"/>
            <ac:picMk id="4" creationId="{4912FDFB-6B37-4C45-8EF4-CDA343ABF17A}"/>
          </ac:picMkLst>
        </pc:picChg>
      </pc:sldChg>
      <pc:sldChg chg="modSp del mod ord modNotes">
        <pc:chgData name="Peters, Daniella M." userId="87fb469b-cd7a-4b12-a1ae-bba5f0610088" providerId="ADAL" clId="{6A07FEA2-E13B-49BA-86B9-EDA9E142254C}" dt="2021-08-18T21:50:29.550" v="713" actId="2696"/>
        <pc:sldMkLst>
          <pc:docMk/>
          <pc:sldMk cId="0" sldId="261"/>
        </pc:sldMkLst>
        <pc:spChg chg="mod">
          <ac:chgData name="Peters, Daniella M." userId="87fb469b-cd7a-4b12-a1ae-bba5f0610088" providerId="ADAL" clId="{6A07FEA2-E13B-49BA-86B9-EDA9E142254C}" dt="2021-08-18T21:48:48.916" v="599" actId="20577"/>
          <ac:spMkLst>
            <pc:docMk/>
            <pc:sldMk cId="0" sldId="261"/>
            <ac:spMk id="118" creationId="{00000000-0000-0000-0000-000000000000}"/>
          </ac:spMkLst>
        </pc:spChg>
        <pc:spChg chg="mod">
          <ac:chgData name="Peters, Daniella M." userId="87fb469b-cd7a-4b12-a1ae-bba5f0610088" providerId="ADAL" clId="{6A07FEA2-E13B-49BA-86B9-EDA9E142254C}" dt="2021-08-18T21:48:35.134" v="583" actId="20577"/>
          <ac:spMkLst>
            <pc:docMk/>
            <pc:sldMk cId="0" sldId="261"/>
            <ac:spMk id="119" creationId="{00000000-0000-0000-0000-000000000000}"/>
          </ac:spMkLst>
        </pc:spChg>
      </pc:sldChg>
      <pc:sldChg chg="del">
        <pc:chgData name="Peters, Daniella M." userId="87fb469b-cd7a-4b12-a1ae-bba5f0610088" providerId="ADAL" clId="{6A07FEA2-E13B-49BA-86B9-EDA9E142254C}" dt="2021-08-18T22:22:11.989" v="2626" actId="47"/>
        <pc:sldMkLst>
          <pc:docMk/>
          <pc:sldMk cId="0" sldId="262"/>
        </pc:sldMkLst>
      </pc:sldChg>
      <pc:sldChg chg="del">
        <pc:chgData name="Peters, Daniella M." userId="87fb469b-cd7a-4b12-a1ae-bba5f0610088" providerId="ADAL" clId="{6A07FEA2-E13B-49BA-86B9-EDA9E142254C}" dt="2021-08-18T22:22:10.676" v="2625" actId="47"/>
        <pc:sldMkLst>
          <pc:docMk/>
          <pc:sldMk cId="0" sldId="263"/>
        </pc:sldMkLst>
      </pc:sldChg>
      <pc:sldChg chg="del">
        <pc:chgData name="Peters, Daniella M." userId="87fb469b-cd7a-4b12-a1ae-bba5f0610088" providerId="ADAL" clId="{6A07FEA2-E13B-49BA-86B9-EDA9E142254C}" dt="2021-08-18T22:22:09.679" v="2624" actId="47"/>
        <pc:sldMkLst>
          <pc:docMk/>
          <pc:sldMk cId="0" sldId="264"/>
        </pc:sldMkLst>
      </pc:sldChg>
      <pc:sldChg chg="del">
        <pc:chgData name="Peters, Daniella M." userId="87fb469b-cd7a-4b12-a1ae-bba5f0610088" providerId="ADAL" clId="{6A07FEA2-E13B-49BA-86B9-EDA9E142254C}" dt="2021-08-18T22:22:08.658" v="2623" actId="47"/>
        <pc:sldMkLst>
          <pc:docMk/>
          <pc:sldMk cId="0" sldId="265"/>
        </pc:sldMkLst>
      </pc:sldChg>
      <pc:sldChg chg="addSp modSp mod modAnim modNotesTx">
        <pc:chgData name="Peters, Daniella M." userId="87fb469b-cd7a-4b12-a1ae-bba5f0610088" providerId="ADAL" clId="{6A07FEA2-E13B-49BA-86B9-EDA9E142254C}" dt="2021-08-18T21:46:50.454" v="432" actId="20577"/>
        <pc:sldMkLst>
          <pc:docMk/>
          <pc:sldMk cId="1957736219" sldId="266"/>
        </pc:sldMkLst>
        <pc:picChg chg="add mod">
          <ac:chgData name="Peters, Daniella M." userId="87fb469b-cd7a-4b12-a1ae-bba5f0610088" providerId="ADAL" clId="{6A07FEA2-E13B-49BA-86B9-EDA9E142254C}" dt="2021-08-18T21:45:21.471" v="349" actId="1076"/>
          <ac:picMkLst>
            <pc:docMk/>
            <pc:sldMk cId="1957736219" sldId="266"/>
            <ac:picMk id="2" creationId="{D955955D-885A-418E-A282-23260E45ABD6}"/>
          </ac:picMkLst>
        </pc:picChg>
      </pc:sldChg>
      <pc:sldChg chg="modSp mod modNotesTx">
        <pc:chgData name="Peters, Daniella M." userId="87fb469b-cd7a-4b12-a1ae-bba5f0610088" providerId="ADAL" clId="{6A07FEA2-E13B-49BA-86B9-EDA9E142254C}" dt="2021-08-18T22:21:59.246" v="2622"/>
        <pc:sldMkLst>
          <pc:docMk/>
          <pc:sldMk cId="405722246" sldId="267"/>
        </pc:sldMkLst>
        <pc:spChg chg="mod">
          <ac:chgData name="Peters, Daniella M." userId="87fb469b-cd7a-4b12-a1ae-bba5f0610088" providerId="ADAL" clId="{6A07FEA2-E13B-49BA-86B9-EDA9E142254C}" dt="2021-08-18T22:20:58.964" v="2557" actId="948"/>
          <ac:spMkLst>
            <pc:docMk/>
            <pc:sldMk cId="405722246" sldId="267"/>
            <ac:spMk id="112" creationId="{00000000-0000-0000-0000-000000000000}"/>
          </ac:spMkLst>
        </pc:spChg>
        <pc:spChg chg="mod">
          <ac:chgData name="Peters, Daniella M." userId="87fb469b-cd7a-4b12-a1ae-bba5f0610088" providerId="ADAL" clId="{6A07FEA2-E13B-49BA-86B9-EDA9E142254C}" dt="2021-08-18T22:05:01.386" v="1316" actId="20577"/>
          <ac:spMkLst>
            <pc:docMk/>
            <pc:sldMk cId="405722246" sldId="267"/>
            <ac:spMk id="113" creationId="{00000000-0000-0000-0000-000000000000}"/>
          </ac:spMkLst>
        </pc:spChg>
      </pc:sldChg>
      <pc:sldChg chg="modSp add mod">
        <pc:chgData name="Peters, Daniella M." userId="87fb469b-cd7a-4b12-a1ae-bba5f0610088" providerId="ADAL" clId="{6A07FEA2-E13B-49BA-86B9-EDA9E142254C}" dt="2021-08-18T21:50:00.131" v="712" actId="114"/>
        <pc:sldMkLst>
          <pc:docMk/>
          <pc:sldMk cId="3814904284" sldId="268"/>
        </pc:sldMkLst>
        <pc:spChg chg="mod">
          <ac:chgData name="Peters, Daniella M." userId="87fb469b-cd7a-4b12-a1ae-bba5f0610088" providerId="ADAL" clId="{6A07FEA2-E13B-49BA-86B9-EDA9E142254C}" dt="2021-08-18T21:50:00.131" v="712" actId="114"/>
          <ac:spMkLst>
            <pc:docMk/>
            <pc:sldMk cId="3814904284" sldId="268"/>
            <ac:spMk id="112" creationId="{00000000-0000-0000-0000-000000000000}"/>
          </ac:spMkLst>
        </pc:spChg>
        <pc:spChg chg="mod">
          <ac:chgData name="Peters, Daniella M." userId="87fb469b-cd7a-4b12-a1ae-bba5f0610088" providerId="ADAL" clId="{6A07FEA2-E13B-49BA-86B9-EDA9E142254C}" dt="2021-08-18T21:49:12.676" v="625" actId="20577"/>
          <ac:spMkLst>
            <pc:docMk/>
            <pc:sldMk cId="3814904284" sldId="268"/>
            <ac:spMk id="113" creationId="{00000000-0000-0000-0000-000000000000}"/>
          </ac:spMkLst>
        </pc:spChg>
      </pc:sldChg>
      <pc:sldChg chg="addSp modSp add mod modNotesTx">
        <pc:chgData name="Peters, Daniella M." userId="87fb469b-cd7a-4b12-a1ae-bba5f0610088" providerId="ADAL" clId="{6A07FEA2-E13B-49BA-86B9-EDA9E142254C}" dt="2021-08-18T22:09:28.853" v="1720" actId="20577"/>
        <pc:sldMkLst>
          <pc:docMk/>
          <pc:sldMk cId="1477318781" sldId="269"/>
        </pc:sldMkLst>
        <pc:spChg chg="mod">
          <ac:chgData name="Peters, Daniella M." userId="87fb469b-cd7a-4b12-a1ae-bba5f0610088" providerId="ADAL" clId="{6A07FEA2-E13B-49BA-86B9-EDA9E142254C}" dt="2021-08-18T21:55:34.838" v="923" actId="14100"/>
          <ac:spMkLst>
            <pc:docMk/>
            <pc:sldMk cId="1477318781" sldId="269"/>
            <ac:spMk id="112" creationId="{00000000-0000-0000-0000-000000000000}"/>
          </ac:spMkLst>
        </pc:spChg>
        <pc:spChg chg="mod">
          <ac:chgData name="Peters, Daniella M." userId="87fb469b-cd7a-4b12-a1ae-bba5f0610088" providerId="ADAL" clId="{6A07FEA2-E13B-49BA-86B9-EDA9E142254C}" dt="2021-08-18T21:59:25.908" v="1029" actId="20577"/>
          <ac:spMkLst>
            <pc:docMk/>
            <pc:sldMk cId="1477318781" sldId="269"/>
            <ac:spMk id="113" creationId="{00000000-0000-0000-0000-000000000000}"/>
          </ac:spMkLst>
        </pc:spChg>
        <pc:picChg chg="add mod">
          <ac:chgData name="Peters, Daniella M." userId="87fb469b-cd7a-4b12-a1ae-bba5f0610088" providerId="ADAL" clId="{6A07FEA2-E13B-49BA-86B9-EDA9E142254C}" dt="2021-08-18T21:56:48.995" v="955" actId="1076"/>
          <ac:picMkLst>
            <pc:docMk/>
            <pc:sldMk cId="1477318781" sldId="269"/>
            <ac:picMk id="4" creationId="{A16D8EC5-04F8-4C77-A7D2-9796F3505467}"/>
          </ac:picMkLst>
        </pc:picChg>
      </pc:sldChg>
      <pc:sldChg chg="modSp add mod modNotesTx">
        <pc:chgData name="Peters, Daniella M." userId="87fb469b-cd7a-4b12-a1ae-bba5f0610088" providerId="ADAL" clId="{6A07FEA2-E13B-49BA-86B9-EDA9E142254C}" dt="2021-08-18T22:17:45.622" v="2348" actId="20577"/>
        <pc:sldMkLst>
          <pc:docMk/>
          <pc:sldMk cId="2749382452" sldId="270"/>
        </pc:sldMkLst>
        <pc:spChg chg="mod">
          <ac:chgData name="Peters, Daniella M." userId="87fb469b-cd7a-4b12-a1ae-bba5f0610088" providerId="ADAL" clId="{6A07FEA2-E13B-49BA-86B9-EDA9E142254C}" dt="2021-08-18T22:03:09.749" v="1271" actId="15"/>
          <ac:spMkLst>
            <pc:docMk/>
            <pc:sldMk cId="2749382452" sldId="270"/>
            <ac:spMk id="112" creationId="{00000000-0000-0000-0000-000000000000}"/>
          </ac:spMkLst>
        </pc:spChg>
        <pc:spChg chg="mod">
          <ac:chgData name="Peters, Daniella M." userId="87fb469b-cd7a-4b12-a1ae-bba5f0610088" providerId="ADAL" clId="{6A07FEA2-E13B-49BA-86B9-EDA9E142254C}" dt="2021-08-18T22:01:03.308" v="1050" actId="20577"/>
          <ac:spMkLst>
            <pc:docMk/>
            <pc:sldMk cId="2749382452" sldId="270"/>
            <ac:spMk id="113" creationId="{00000000-0000-0000-0000-000000000000}"/>
          </ac:spMkLst>
        </pc:spChg>
      </pc:sldChg>
      <pc:sldChg chg="modSp add mod modNotesTx">
        <pc:chgData name="Peters, Daniella M." userId="87fb469b-cd7a-4b12-a1ae-bba5f0610088" providerId="ADAL" clId="{6A07FEA2-E13B-49BA-86B9-EDA9E142254C}" dt="2021-08-19T20:03:13.270" v="2647" actId="20577"/>
        <pc:sldMkLst>
          <pc:docMk/>
          <pc:sldMk cId="1981589296" sldId="271"/>
        </pc:sldMkLst>
        <pc:spChg chg="mod">
          <ac:chgData name="Peters, Daniella M." userId="87fb469b-cd7a-4b12-a1ae-bba5f0610088" providerId="ADAL" clId="{6A07FEA2-E13B-49BA-86B9-EDA9E142254C}" dt="2021-08-19T20:03:13.270" v="2647" actId="20577"/>
          <ac:spMkLst>
            <pc:docMk/>
            <pc:sldMk cId="1981589296" sldId="271"/>
            <ac:spMk id="112" creationId="{00000000-0000-0000-0000-000000000000}"/>
          </ac:spMkLst>
        </pc:spChg>
        <pc:spChg chg="mod">
          <ac:chgData name="Peters, Daniella M." userId="87fb469b-cd7a-4b12-a1ae-bba5f0610088" providerId="ADAL" clId="{6A07FEA2-E13B-49BA-86B9-EDA9E142254C}" dt="2021-08-18T22:03:43.612" v="1277" actId="20577"/>
          <ac:spMkLst>
            <pc:docMk/>
            <pc:sldMk cId="1981589296" sldId="271"/>
            <ac:spMk id="113" creationId="{00000000-0000-0000-0000-000000000000}"/>
          </ac:spMkLst>
        </pc:spChg>
      </pc:sldChg>
      <pc:sldChg chg="modSp add mod modNotesTx">
        <pc:chgData name="Peters, Daniella M." userId="87fb469b-cd7a-4b12-a1ae-bba5f0610088" providerId="ADAL" clId="{6A07FEA2-E13B-49BA-86B9-EDA9E142254C}" dt="2021-08-18T22:17:33.582" v="2305" actId="20577"/>
        <pc:sldMkLst>
          <pc:docMk/>
          <pc:sldMk cId="1271003651" sldId="272"/>
        </pc:sldMkLst>
        <pc:spChg chg="mod">
          <ac:chgData name="Peters, Daniella M." userId="87fb469b-cd7a-4b12-a1ae-bba5f0610088" providerId="ADAL" clId="{6A07FEA2-E13B-49BA-86B9-EDA9E142254C}" dt="2021-08-18T22:16:37.453" v="2208" actId="948"/>
          <ac:spMkLst>
            <pc:docMk/>
            <pc:sldMk cId="1271003651" sldId="272"/>
            <ac:spMk id="112" creationId="{00000000-0000-0000-0000-000000000000}"/>
          </ac:spMkLst>
        </pc:spChg>
        <pc:spChg chg="mod">
          <ac:chgData name="Peters, Daniella M." userId="87fb469b-cd7a-4b12-a1ae-bba5f0610088" providerId="ADAL" clId="{6A07FEA2-E13B-49BA-86B9-EDA9E142254C}" dt="2021-08-18T22:15:56.528" v="2206" actId="20577"/>
          <ac:spMkLst>
            <pc:docMk/>
            <pc:sldMk cId="1271003651" sldId="272"/>
            <ac:spMk id="113" creationId="{00000000-0000-0000-0000-000000000000}"/>
          </ac:spMkLst>
        </pc:spChg>
      </pc:sldChg>
      <pc:sldChg chg="add del">
        <pc:chgData name="Peters, Daniella M." userId="87fb469b-cd7a-4b12-a1ae-bba5f0610088" providerId="ADAL" clId="{6A07FEA2-E13B-49BA-86B9-EDA9E142254C}" dt="2021-08-18T22:22:12.912" v="2627" actId="47"/>
        <pc:sldMkLst>
          <pc:docMk/>
          <pc:sldMk cId="3678661366" sldId="273"/>
        </pc:sldMkLst>
      </pc:sldChg>
      <pc:sldMasterChg chg="delSldLayout">
        <pc:chgData name="Peters, Daniella M." userId="87fb469b-cd7a-4b12-a1ae-bba5f0610088" providerId="ADAL" clId="{6A07FEA2-E13B-49BA-86B9-EDA9E142254C}" dt="2021-08-18T22:22:10.676" v="2625" actId="47"/>
        <pc:sldMasterMkLst>
          <pc:docMk/>
          <pc:sldMasterMk cId="0" sldId="2147483667"/>
        </pc:sldMasterMkLst>
        <pc:sldLayoutChg chg="del">
          <pc:chgData name="Peters, Daniella M." userId="87fb469b-cd7a-4b12-a1ae-bba5f0610088" providerId="ADAL" clId="{6A07FEA2-E13B-49BA-86B9-EDA9E142254C}" dt="2021-08-18T22:22:10.676" v="2625" actId="47"/>
          <pc:sldLayoutMkLst>
            <pc:docMk/>
            <pc:sldMasterMk cId="0" sldId="2147483667"/>
            <pc:sldLayoutMk cId="0" sldId="2147483650"/>
          </pc:sldLayoutMkLst>
        </pc:sldLayoutChg>
        <pc:sldLayoutChg chg="del">
          <pc:chgData name="Peters, Daniella M." userId="87fb469b-cd7a-4b12-a1ae-bba5f0610088" providerId="ADAL" clId="{6A07FEA2-E13B-49BA-86B9-EDA9E142254C}" dt="2021-08-18T22:22:09.679" v="2624" actId="47"/>
          <pc:sldLayoutMkLst>
            <pc:docMk/>
            <pc:sldMasterMk cId="0" sldId="2147483667"/>
            <pc:sldLayoutMk cId="0" sldId="2147483651"/>
          </pc:sldLayoutMkLst>
        </pc:sldLayoutChg>
        <pc:sldLayoutChg chg="del">
          <pc:chgData name="Peters, Daniella M." userId="87fb469b-cd7a-4b12-a1ae-bba5f0610088" providerId="ADAL" clId="{6A07FEA2-E13B-49BA-86B9-EDA9E142254C}" dt="2021-08-18T22:22:08.658" v="2623" actId="47"/>
          <pc:sldLayoutMkLst>
            <pc:docMk/>
            <pc:sldMasterMk cId="0" sldId="2147483667"/>
            <pc:sldLayoutMk cId="0" sldId="2147483652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vzw0wnPiukQ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dirty="0"/>
              <a:t>K20 Center. (n.d.). 3-2-1. Strategies. https://learn.k20center.ou.edu/strategy/117</a:t>
            </a:r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560490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Pass out the Hexomino Extension handout. </a:t>
            </a:r>
            <a:endParaRPr dirty="0"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608676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dirty="0"/>
              <a:t>K20 Center. (n.d.). Bell ringers and exit tickets. Strategies. https://learn.k20center.ou.edu/strategy/125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dirty="0"/>
              <a:t>K20 Center. (n.d.). How am I feeling? What am I thinking? Strategies. https://learn.k20center.ou.edu/strategy/187</a:t>
            </a:r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278186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Image source: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0" i="0" dirty="0" err="1">
                <a:solidFill>
                  <a:srgbClr val="444444"/>
                </a:solidFill>
                <a:effectLst/>
                <a:latin typeface="Helvetica Neue"/>
              </a:rPr>
              <a:t>Brandenads</a:t>
            </a:r>
            <a:r>
              <a:rPr lang="en-US" b="0" i="0" dirty="0">
                <a:solidFill>
                  <a:srgbClr val="444444"/>
                </a:solidFill>
                <a:effectLst/>
                <a:latin typeface="Helvetica Neue"/>
              </a:rPr>
              <a:t>. (2020, May 28). Typical Tetris Game [Image]. Wikimedia Commons. https://commons.wikimedia.org/wiki/File:Typical_Tetris_Game.svg</a:t>
            </a:r>
            <a:endParaRPr dirty="0"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dirty="0"/>
              <a:t>Play the video on the slide or go to the following link to play the video: </a:t>
            </a:r>
            <a:r>
              <a:rPr lang="en-US" b="0" i="0" u="none" strike="noStrike" dirty="0">
                <a:solidFill>
                  <a:srgbClr val="292929"/>
                </a:solidFill>
                <a:effectLst/>
                <a:latin typeface="Open Sans" panose="020B0606030504020204" pitchFamily="34" charset="0"/>
                <a:hlinkClick r:id="rId3"/>
              </a:rPr>
              <a:t>https://www.youtube.com/watch?v=vzw0wnPiukQ</a:t>
            </a:r>
            <a:endParaRPr lang="en-US" b="0" i="0" dirty="0">
              <a:solidFill>
                <a:srgbClr val="292929"/>
              </a:solidFill>
              <a:effectLst/>
              <a:latin typeface="Open Sans" panose="020B060603050402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Video source: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b="0" i="0" dirty="0" err="1">
                <a:solidFill>
                  <a:srgbClr val="292929"/>
                </a:solidFill>
                <a:effectLst/>
                <a:latin typeface="Open Sans" panose="020B0606030504020204" pitchFamily="34" charset="0"/>
              </a:rPr>
              <a:t>Pacckker</a:t>
            </a:r>
            <a:r>
              <a:rPr lang="en-US" b="0" i="0" dirty="0">
                <a:solidFill>
                  <a:srgbClr val="292929"/>
                </a:solidFill>
                <a:effectLst/>
                <a:latin typeface="Open Sans" panose="020B0606030504020204" pitchFamily="34" charset="0"/>
              </a:rPr>
              <a:t>. (2019, August 9). Tetris in Minecraft (Stop Motion) [Video]. YouTube. </a:t>
            </a:r>
            <a:r>
              <a:rPr lang="en-US" b="0" i="0" u="none" strike="noStrike" dirty="0">
                <a:solidFill>
                  <a:srgbClr val="292929"/>
                </a:solidFill>
                <a:effectLst/>
                <a:latin typeface="Open Sans" panose="020B0606030504020204" pitchFamily="34" charset="0"/>
                <a:hlinkClick r:id="rId3"/>
              </a:rPr>
              <a:t>https://www.youtube.com/watch?v=vzw0wnPiukQ</a:t>
            </a:r>
            <a:endParaRPr lang="en-US" b="0" i="0" dirty="0">
              <a:solidFill>
                <a:srgbClr val="292929"/>
              </a:solidFill>
              <a:effectLst/>
              <a:latin typeface="Open Sans" panose="020B0606030504020204" pitchFamily="34" charset="0"/>
            </a:endParaRPr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878284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466856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K20 Center. (n.d.). Think-Pair-Share. Strategies. https://learn.k20center.ou.edu/strategy/139</a:t>
            </a:r>
            <a:endParaRPr dirty="0"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250355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Pass out the Hexomino Exploration handout. </a:t>
            </a:r>
            <a:endParaRPr dirty="0"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39767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ARN Logo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">
  <p:cSld name="Table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">
  <p:cSld name="Blank 1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hite BG">
  <p:cSld name="Blank White BG">
    <p:bg>
      <p:bgPr>
        <a:solidFill>
          <a:schemeClr val="lt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No Logo">
  <p:cSld name="Blank No Logo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0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0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Autofit/>
          </a:bodyPr>
          <a:lstStyle>
            <a:lvl1pPr marR="34289" lvl="0" algn="l"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81" name="Google Shape;81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1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1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85" name="Google Shape;85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3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36550" algn="l">
              <a:spcBef>
                <a:spcPts val="34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2" name="Google Shape;12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Autofit/>
          </a:bodyPr>
          <a:lstStyle>
            <a:lvl1pPr marR="34289" lvl="0" algn="l"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pic>
        <p:nvPicPr>
          <p:cNvPr id="34" name="Google Shape;34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rdered List">
  <p:cSld name="Ordered Lis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Calibri"/>
              <a:buAutoNum type="arabicPeriod"/>
              <a:defRPr sz="26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Calibri"/>
              <a:buAutoNum type="alphaLcParenR"/>
              <a:defRPr sz="2000"/>
            </a:lvl2pPr>
            <a:lvl3pPr marL="1371600" lvl="2" indent="-336550" algn="l">
              <a:spcBef>
                <a:spcPts val="340"/>
              </a:spcBef>
              <a:spcAft>
                <a:spcPts val="0"/>
              </a:spcAft>
              <a:buClr>
                <a:schemeClr val="accent4"/>
              </a:buClr>
              <a:buSzPts val="1700"/>
              <a:buFont typeface="Calibri"/>
              <a:buAutoNum type="romanLcPeriod"/>
              <a:defRPr sz="17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Calibri"/>
              <a:buAutoNum type="arabicPeriod"/>
              <a:defRPr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AutoNum type="arabicPeriod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37" name="Google Shape;37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42" name="Google Shape;42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>
            <a:spLocks noGrp="1"/>
          </p:cNvSpPr>
          <p:nvPr>
            <p:ph type="title"/>
          </p:nvPr>
        </p:nvSpPr>
        <p:spPr>
          <a:xfrm>
            <a:off x="457200" y="302954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body" idx="1"/>
          </p:nvPr>
        </p:nvSpPr>
        <p:spPr>
          <a:xfrm>
            <a:off x="457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46" name="Google Shape;46;p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10"/>
          <p:cNvSpPr txBox="1">
            <a:spLocks noGrp="1"/>
          </p:cNvSpPr>
          <p:nvPr>
            <p:ph type="body" idx="2"/>
          </p:nvPr>
        </p:nvSpPr>
        <p:spPr>
          <a:xfrm>
            <a:off x="4648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0" name="Google Shape;50;p11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775" cy="491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2" name="Google Shape;52;p11"/>
          <p:cNvSpPr txBox="1">
            <a:spLocks noGrp="1"/>
          </p:cNvSpPr>
          <p:nvPr>
            <p:ph type="body" idx="3"/>
          </p:nvPr>
        </p:nvSpPr>
        <p:spPr>
          <a:xfrm>
            <a:off x="457200" y="1974760"/>
            <a:ext cx="4040188" cy="2795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3" name="Google Shape;53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11"/>
          <p:cNvSpPr txBox="1">
            <a:spLocks noGrp="1"/>
          </p:cNvSpPr>
          <p:nvPr>
            <p:ph type="body" idx="4"/>
          </p:nvPr>
        </p:nvSpPr>
        <p:spPr>
          <a:xfrm>
            <a:off x="4649788" y="1974760"/>
            <a:ext cx="4040188" cy="279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Graphic">
  <p:cSld name="Content with Graphic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2"/>
          <p:cNvSpPr txBox="1">
            <a:spLocks noGrp="1"/>
          </p:cNvSpPr>
          <p:nvPr>
            <p:ph type="body" idx="1"/>
          </p:nvPr>
        </p:nvSpPr>
        <p:spPr>
          <a:xfrm>
            <a:off x="3581400" y="1330012"/>
            <a:ext cx="511175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228600" algn="l"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marL="914400" lvl="1" indent="-333851" algn="l"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marL="1371600" lvl="2" indent="-30861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7" name="Google Shape;57;p12"/>
          <p:cNvSpPr txBox="1">
            <a:spLocks noGrp="1"/>
          </p:cNvSpPr>
          <p:nvPr>
            <p:ph type="body" idx="2"/>
          </p:nvPr>
        </p:nvSpPr>
        <p:spPr>
          <a:xfrm>
            <a:off x="450850" y="1330012"/>
            <a:ext cx="312420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302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2pPr>
            <a:lvl3pPr marL="1371600" lvl="2" indent="-317500" algn="l">
              <a:spcBef>
                <a:spcPts val="280"/>
              </a:spcBef>
              <a:spcAft>
                <a:spcPts val="0"/>
              </a:spcAft>
              <a:buSzPts val="1400"/>
              <a:buFont typeface="Arial"/>
              <a:buChar char="•"/>
              <a:defRPr sz="1400"/>
            </a:lvl3pPr>
            <a:lvl4pPr marL="1828800" lvl="3" indent="-311150" algn="l">
              <a:spcBef>
                <a:spcPts val="260"/>
              </a:spcBef>
              <a:spcAft>
                <a:spcPts val="0"/>
              </a:spcAft>
              <a:buSzPts val="1300"/>
              <a:buFont typeface="Arial"/>
              <a:buChar char="•"/>
              <a:defRPr sz="13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8" name="Google Shape;58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">
  <p:cSld name="Video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3"/>
          <p:cNvSpPr>
            <a:spLocks noGrp="1"/>
          </p:cNvSpPr>
          <p:nvPr>
            <p:ph type="media" idx="2"/>
          </p:nvPr>
        </p:nvSpPr>
        <p:spPr>
          <a:xfrm>
            <a:off x="457200" y="1343696"/>
            <a:ext cx="6125827" cy="3408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/>
              <a:t>Click icon to add media</a:t>
            </a:r>
            <a:endParaRPr/>
          </a:p>
        </p:txBody>
      </p:sp>
      <p:sp>
        <p:nvSpPr>
          <p:cNvPr id="63" name="Google Shape;63;p1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08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  <p:sldLayoutId id="2147483664" r:id="rId14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chemeClr val="dk1"/>
            </a:gs>
          </a:gsLst>
          <a:lin ang="5640000" scaled="0"/>
        </a:grad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9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7" name="Google Shape;77;p19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08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5" r:id="rId1"/>
    <p:sldLayoutId id="2147483666" r:id="rId2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vzw0wnPiukQ?feature=oembed" TargetMode="Externa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indent="-457200">
              <a:spcBef>
                <a:spcPts val="0"/>
              </a:spcBef>
              <a:spcAft>
                <a:spcPts val="900"/>
              </a:spcAft>
            </a:pPr>
            <a:r>
              <a:rPr lang="en-US" dirty="0"/>
              <a:t>In groups of four, discuss: </a:t>
            </a:r>
          </a:p>
          <a:p>
            <a:pPr lvl="1" indent="-457200">
              <a:spcBef>
                <a:spcPts val="0"/>
              </a:spcBef>
              <a:spcAft>
                <a:spcPts val="600"/>
              </a:spcAft>
            </a:pPr>
            <a:r>
              <a:rPr lang="en-US" b="1" dirty="0"/>
              <a:t>Three</a:t>
            </a:r>
            <a:r>
              <a:rPr lang="en-US" dirty="0"/>
              <a:t> things you found interesting about this investigation. </a:t>
            </a:r>
          </a:p>
          <a:p>
            <a:pPr lvl="1" indent="-457200">
              <a:spcBef>
                <a:spcPts val="0"/>
              </a:spcBef>
              <a:spcAft>
                <a:spcPts val="600"/>
              </a:spcAft>
            </a:pPr>
            <a:r>
              <a:rPr lang="en-US" b="1" dirty="0"/>
              <a:t>Two</a:t>
            </a:r>
            <a:r>
              <a:rPr lang="en-US" dirty="0"/>
              <a:t> observations about how your peers sorted their hexominoes. </a:t>
            </a:r>
          </a:p>
          <a:p>
            <a:pPr lvl="1" indent="-457200">
              <a:spcBef>
                <a:spcPts val="0"/>
              </a:spcBef>
              <a:spcAft>
                <a:spcPts val="1200"/>
              </a:spcAft>
            </a:pPr>
            <a:r>
              <a:rPr lang="en-US" b="1" dirty="0"/>
              <a:t>One</a:t>
            </a:r>
            <a:r>
              <a:rPr lang="en-US" dirty="0"/>
              <a:t> question you still have. </a:t>
            </a:r>
          </a:p>
          <a:p>
            <a:pPr indent="-457200">
              <a:spcBef>
                <a:spcPts val="0"/>
              </a:spcBef>
            </a:pPr>
            <a:r>
              <a:rPr lang="en-US" dirty="0"/>
              <a:t>How do you know that you have found all possible formations of hexominoes? </a:t>
            </a:r>
            <a:endParaRPr dirty="0"/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3-2-1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81589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14350" lvl="0" indent="-514350" algn="l" rtl="0">
              <a:spcBef>
                <a:spcPts val="0"/>
              </a:spcBef>
              <a:spcAft>
                <a:spcPts val="600"/>
              </a:spcAft>
              <a:buSzPts val="2600"/>
              <a:buFont typeface="+mj-lt"/>
              <a:buAutoNum type="arabicPeriod"/>
            </a:pPr>
            <a:r>
              <a:rPr lang="en-US" dirty="0"/>
              <a:t>Calculate the perimeter of each hexomino. </a:t>
            </a:r>
          </a:p>
          <a:p>
            <a:pPr marL="971550" lvl="1" indent="-514350">
              <a:spcBef>
                <a:spcPts val="0"/>
              </a:spcBef>
              <a:spcAft>
                <a:spcPts val="1200"/>
              </a:spcAft>
              <a:buSzPct val="100000"/>
            </a:pPr>
            <a:r>
              <a:rPr lang="en-US" dirty="0"/>
              <a:t>Organize the hexominoes into categories based on perimeter. </a:t>
            </a:r>
          </a:p>
          <a:p>
            <a:pPr marL="514350" lvl="0" indent="-514350" algn="l" rtl="0">
              <a:spcBef>
                <a:spcPts val="0"/>
              </a:spcBef>
              <a:spcAft>
                <a:spcPts val="600"/>
              </a:spcAft>
              <a:buSzPts val="2600"/>
              <a:buFont typeface="+mj-lt"/>
              <a:buAutoNum type="arabicPeriod"/>
            </a:pPr>
            <a:r>
              <a:rPr lang="en-US" dirty="0"/>
              <a:t>Calculate the area of each hexomino. </a:t>
            </a:r>
          </a:p>
          <a:p>
            <a:pPr marL="971550" lvl="1" indent="-514350">
              <a:spcBef>
                <a:spcPts val="0"/>
              </a:spcBef>
              <a:spcAft>
                <a:spcPts val="1200"/>
              </a:spcAft>
              <a:buSzPct val="100000"/>
            </a:pPr>
            <a:r>
              <a:rPr lang="en-US" dirty="0"/>
              <a:t>Organize the hexominoes into categories based on area. </a:t>
            </a:r>
          </a:p>
          <a:p>
            <a:pPr marL="514350" lvl="0" indent="-514350" algn="l" rtl="0">
              <a:spcBef>
                <a:spcPts val="0"/>
              </a:spcBef>
              <a:spcAft>
                <a:spcPts val="600"/>
              </a:spcAft>
              <a:buSzPts val="2600"/>
              <a:buFont typeface="+mj-lt"/>
              <a:buAutoNum type="arabicPeriod"/>
            </a:pPr>
            <a:r>
              <a:rPr lang="en-US" dirty="0"/>
              <a:t>When folded, which hexominoes form cubes? </a:t>
            </a:r>
            <a:endParaRPr dirty="0"/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Perimeter, Area, and Patterns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71003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900"/>
              </a:spcAft>
              <a:buSzPts val="2600"/>
              <a:buNone/>
            </a:pPr>
            <a:r>
              <a:rPr lang="en-US" dirty="0"/>
              <a:t>Reflect on the activity and answer the following questions on a sticky note: </a:t>
            </a:r>
          </a:p>
          <a:p>
            <a:pPr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How am I feeling? </a:t>
            </a:r>
          </a:p>
          <a:p>
            <a:pPr indent="-457200">
              <a:spcBef>
                <a:spcPts val="0"/>
              </a:spcBef>
            </a:pPr>
            <a:r>
              <a:rPr lang="en-US" dirty="0"/>
              <a:t>What am I thinking? </a:t>
            </a:r>
            <a:endParaRPr dirty="0"/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Exit Ticket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5722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3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rPr lang="en-US" dirty="0"/>
              <a:t>Hexomino Hullabaloo</a:t>
            </a:r>
            <a:endParaRPr dirty="0"/>
          </a:p>
        </p:txBody>
      </p:sp>
      <p:sp>
        <p:nvSpPr>
          <p:cNvPr id="95" name="Google Shape;95;p23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Autofit/>
          </a:bodyPr>
          <a:lstStyle/>
          <a:p>
            <a:pPr marL="0" marR="34289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Area, Perimeter, Spatial Reasoning, and Patterns</a:t>
            </a:r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4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/>
              <a:t>Essential Question</a:t>
            </a:r>
            <a:endParaRPr/>
          </a:p>
        </p:txBody>
      </p:sp>
      <p:sp>
        <p:nvSpPr>
          <p:cNvPr id="101" name="Google Shape;101;p24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What relationships exist between the areas and perimeters of all possible formations of hexominoes?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5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 dirty="0"/>
              <a:t>Lesson Objectives</a:t>
            </a:r>
            <a:endParaRPr dirty="0"/>
          </a:p>
        </p:txBody>
      </p:sp>
      <p:sp>
        <p:nvSpPr>
          <p:cNvPr id="107" name="Google Shape;107;p25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2127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Use spatial reasoning skills to find all possible hexomino formations and categorize them. </a:t>
            </a:r>
          </a:p>
          <a:p>
            <a:pPr indent="-457200">
              <a:spcBef>
                <a:spcPts val="0"/>
              </a:spcBef>
            </a:pPr>
            <a:r>
              <a:rPr lang="en-US" dirty="0"/>
              <a:t>Calculate the perimeter and area of each hexomino to recognize and analyze the patterns that emerge. 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4577316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Tetris was invented in 1984 by a Russian game designer.  </a:t>
            </a:r>
          </a:p>
          <a:p>
            <a:pPr indent="-457200">
              <a:spcBef>
                <a:spcPts val="0"/>
              </a:spcBef>
            </a:pPr>
            <a:r>
              <a:rPr lang="en-US" dirty="0"/>
              <a:t>The game’s name is derived from the Greek prefix “</a:t>
            </a:r>
            <a:r>
              <a:rPr lang="en-US" i="1" dirty="0"/>
              <a:t>tetra</a:t>
            </a:r>
            <a:r>
              <a:rPr lang="en-US" dirty="0"/>
              <a:t>,” which means “four.” </a:t>
            </a:r>
            <a:endParaRPr dirty="0"/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Tetris</a:t>
            </a:r>
            <a:endParaRPr dirty="0"/>
          </a:p>
        </p:txBody>
      </p:sp>
      <p:pic>
        <p:nvPicPr>
          <p:cNvPr id="4" name="Google Shape;95;p5">
            <a:extLst>
              <a:ext uri="{FF2B5EF4-FFF2-40B4-BE49-F238E27FC236}">
                <a16:creationId xmlns:a16="http://schemas.microsoft.com/office/drawing/2014/main" id="{4912FDFB-6B37-4C45-8EF4-CDA343ABF17A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18015" y="543386"/>
            <a:ext cx="2214326" cy="40567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/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endParaRPr/>
          </a:p>
        </p:txBody>
      </p:sp>
      <p:pic>
        <p:nvPicPr>
          <p:cNvPr id="2" name="Online Media 1" title="TETRIS in MINECRAFT  (Stop Motion)">
            <a:hlinkClick r:id="" action="ppaction://media"/>
            <a:extLst>
              <a:ext uri="{FF2B5EF4-FFF2-40B4-BE49-F238E27FC236}">
                <a16:creationId xmlns:a16="http://schemas.microsoft.com/office/drawing/2014/main" id="{D955955D-885A-418E-A282-23260E45ABD6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532976" y="854701"/>
            <a:ext cx="6078048" cy="3434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7736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Why do you think the inventor of Tetris used the prefix “</a:t>
            </a:r>
            <a:r>
              <a:rPr lang="en-US" i="1" dirty="0"/>
              <a:t>tetra</a:t>
            </a:r>
            <a:r>
              <a:rPr lang="en-US" dirty="0"/>
              <a:t>” to name the game? </a:t>
            </a:r>
            <a:endParaRPr dirty="0"/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The Name of the Game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14904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5183372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14350" lvl="0" indent="-514350" algn="l" rtl="0">
              <a:spcBef>
                <a:spcPts val="0"/>
              </a:spcBef>
              <a:spcAft>
                <a:spcPts val="600"/>
              </a:spcAft>
              <a:buSzPts val="2600"/>
              <a:buFont typeface="+mj-lt"/>
              <a:buAutoNum type="arabicPeriod"/>
            </a:pPr>
            <a:r>
              <a:rPr lang="en-US" b="1" dirty="0"/>
              <a:t>Think</a:t>
            </a:r>
            <a:r>
              <a:rPr lang="en-US" dirty="0"/>
              <a:t> to yourself for a minute. </a:t>
            </a:r>
          </a:p>
          <a:p>
            <a:pPr marL="514350" lvl="0" indent="-514350" algn="l" rtl="0">
              <a:spcBef>
                <a:spcPts val="0"/>
              </a:spcBef>
              <a:spcAft>
                <a:spcPts val="600"/>
              </a:spcAft>
              <a:buSzPts val="2600"/>
              <a:buFont typeface="+mj-lt"/>
              <a:buAutoNum type="arabicPeriod"/>
            </a:pPr>
            <a:r>
              <a:rPr lang="en-US" b="1" dirty="0"/>
              <a:t>Pair</a:t>
            </a:r>
            <a:r>
              <a:rPr lang="en-US" dirty="0"/>
              <a:t> up with an elbow partner to discuss your thoughts. </a:t>
            </a:r>
          </a:p>
          <a:p>
            <a:pPr marL="514350" lvl="0" indent="-514350" algn="l" rtl="0">
              <a:spcBef>
                <a:spcPts val="0"/>
              </a:spcBef>
              <a:spcAft>
                <a:spcPts val="600"/>
              </a:spcAft>
              <a:buSzPts val="2600"/>
              <a:buFont typeface="+mj-lt"/>
              <a:buAutoNum type="arabicPeriod"/>
            </a:pPr>
            <a:r>
              <a:rPr lang="en-US" b="1" dirty="0"/>
              <a:t>Share</a:t>
            </a:r>
            <a:r>
              <a:rPr lang="en-US" dirty="0"/>
              <a:t> with the whole class what you discussed with your partner. </a:t>
            </a:r>
            <a:endParaRPr dirty="0"/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How many types of Tetris pieces are there?</a:t>
            </a:r>
            <a:endParaRPr dirty="0"/>
          </a:p>
        </p:txBody>
      </p:sp>
      <p:pic>
        <p:nvPicPr>
          <p:cNvPr id="4" name="Google Shape;112;p8" descr="A picture containing speech bubbles&#10;&#10;Description automatically generated">
            <a:extLst>
              <a:ext uri="{FF2B5EF4-FFF2-40B4-BE49-F238E27FC236}">
                <a16:creationId xmlns:a16="http://schemas.microsoft.com/office/drawing/2014/main" id="{A16D8EC5-04F8-4C77-A7D2-9796F3505467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719925" y="1088312"/>
            <a:ext cx="2966875" cy="29668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77318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With a partner, work to discover all possible formations of hexominoes. </a:t>
            </a:r>
          </a:p>
          <a:p>
            <a:pPr lvl="1" indent="-457200">
              <a:spcBef>
                <a:spcPts val="0"/>
              </a:spcBef>
            </a:pPr>
            <a:r>
              <a:rPr lang="en-US" dirty="0"/>
              <a:t>You can draw them, use manipulatives to create them, or find another creative way to display them. </a:t>
            </a:r>
            <a:endParaRPr dirty="0"/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Hexomino Exploration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49382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RN Slides.pptx" id="{FB11AECB-DEBB-4565-9502-161921046C3D}" vid="{8C4B9385-8DD8-4ABC-B82D-B601503170C4}"/>
    </a:ext>
  </a:extLst>
</a:theme>
</file>

<file path=ppt/theme/theme2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RN Slides.pptx" id="{FB11AECB-DEBB-4565-9502-161921046C3D}" vid="{7490C62D-3B0B-4AE8-9E00-D93D1F10E0FE}"/>
    </a:ext>
  </a:extLst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LEARN Slides</Template>
  <TotalTime>164</TotalTime>
  <Words>538</Words>
  <Application>Microsoft Office PowerPoint</Application>
  <PresentationFormat>On-screen Show (16:9)</PresentationFormat>
  <Paragraphs>47</Paragraphs>
  <Slides>12</Slides>
  <Notes>12</Notes>
  <HiddenSlides>0</HiddenSlides>
  <MMClips>1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Helvetica Neue</vt:lpstr>
      <vt:lpstr>Noto Sans Symbols</vt:lpstr>
      <vt:lpstr>Open Sans</vt:lpstr>
      <vt:lpstr>LEARN theme</vt:lpstr>
      <vt:lpstr>LEARN theme</vt:lpstr>
      <vt:lpstr>PowerPoint Presentation</vt:lpstr>
      <vt:lpstr>Hexomino Hullabaloo</vt:lpstr>
      <vt:lpstr>Essential Question</vt:lpstr>
      <vt:lpstr>Lesson Objectives</vt:lpstr>
      <vt:lpstr>Tetris</vt:lpstr>
      <vt:lpstr>PowerPoint Presentation</vt:lpstr>
      <vt:lpstr>The Name of the Game</vt:lpstr>
      <vt:lpstr>How many types of Tetris pieces are there?</vt:lpstr>
      <vt:lpstr>Hexomino Exploration</vt:lpstr>
      <vt:lpstr>3-2-1</vt:lpstr>
      <vt:lpstr>Perimeter, Area, and Patterns</vt:lpstr>
      <vt:lpstr>Exit Ticket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Hexomino Hullabaloo</dc:title>
  <dc:creator>K20 Center</dc:creator>
  <cp:lastModifiedBy>Daniella Peters</cp:lastModifiedBy>
  <cp:revision>1</cp:revision>
  <dcterms:created xsi:type="dcterms:W3CDTF">2021-08-18T19:37:39Z</dcterms:created>
  <dcterms:modified xsi:type="dcterms:W3CDTF">2021-08-19T20:03:20Z</dcterms:modified>
</cp:coreProperties>
</file>