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6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Constantia"/>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7" roundtripDataSignature="AMtx7mgIxRnh8zk1vKAasGhbURkx0780/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Constantia-bold.fntdata"/><Relationship Id="rId23" Type="http://schemas.openxmlformats.org/officeDocument/2006/relationships/font" Target="fonts/Constantia-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font" Target="fonts/Constantia-boldItalic.fntdata"/><Relationship Id="rId25" Type="http://schemas.openxmlformats.org/officeDocument/2006/relationships/font" Target="fonts/Constantia-italic.fntdata"/><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0: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2: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b02f4f039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gb02f4f039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1" name="Google Shape;8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lt1"/>
              </a:buClr>
              <a:buSzPts val="1100"/>
              <a:buFont typeface="Arial"/>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3: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4: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5: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6: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7: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9: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 name="Shape 8"/>
        <p:cNvGrpSpPr/>
        <p:nvPr/>
      </p:nvGrpSpPr>
      <p:grpSpPr>
        <a:xfrm>
          <a:off x="0" y="0"/>
          <a:ext cx="0" cy="0"/>
          <a:chOff x="0" y="0"/>
          <a:chExt cx="0" cy="0"/>
        </a:xfrm>
      </p:grpSpPr>
      <p:pic>
        <p:nvPicPr>
          <p:cNvPr id="9" name="Google Shape;9;p18"/>
          <p:cNvPicPr preferRelativeResize="0"/>
          <p:nvPr/>
        </p:nvPicPr>
        <p:blipFill rotWithShape="1">
          <a:blip r:embed="rId2">
            <a:alphaModFix/>
          </a:blip>
          <a:srcRect b="0" l="0" r="0" t="0"/>
          <a:stretch/>
        </p:blipFill>
        <p:spPr>
          <a:xfrm>
            <a:off x="3616452" y="1028700"/>
            <a:ext cx="1911096" cy="3122792"/>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41" name="Shape 41"/>
        <p:cNvGrpSpPr/>
        <p:nvPr/>
      </p:nvGrpSpPr>
      <p:grpSpPr>
        <a:xfrm>
          <a:off x="0" y="0"/>
          <a:ext cx="0" cy="0"/>
          <a:chOff x="0" y="0"/>
          <a:chExt cx="0" cy="0"/>
        </a:xfrm>
      </p:grpSpPr>
      <p:sp>
        <p:nvSpPr>
          <p:cNvPr id="42" name="Google Shape;42;p30"/>
          <p:cNvSpPr txBox="1"/>
          <p:nvPr>
            <p:ph idx="1" type="body"/>
          </p:nvPr>
        </p:nvSpPr>
        <p:spPr>
          <a:xfrm>
            <a:off x="3575050" y="1428750"/>
            <a:ext cx="5111750" cy="3257550"/>
          </a:xfrm>
          <a:prstGeom prst="rect">
            <a:avLst/>
          </a:prstGeom>
          <a:noFill/>
          <a:ln>
            <a:noFill/>
          </a:ln>
        </p:spPr>
        <p:txBody>
          <a:bodyPr anchorCtr="0" anchor="t" bIns="45700" lIns="91425" spcFirstLastPara="1" rIns="91425" wrap="square" tIns="0">
            <a:normAutofit/>
          </a:bodyPr>
          <a:lstStyle>
            <a:lvl1pPr indent="-228600" lvl="0" marL="457200" algn="l">
              <a:spcBef>
                <a:spcPts val="420"/>
              </a:spcBef>
              <a:spcAft>
                <a:spcPts val="0"/>
              </a:spcAft>
              <a:buSzPts val="2100"/>
              <a:buNone/>
              <a:defRPr sz="2100"/>
            </a:lvl1pPr>
            <a:lvl2pPr indent="-333851" lvl="1" marL="914400" algn="l">
              <a:spcBef>
                <a:spcPts val="390"/>
              </a:spcBef>
              <a:spcAft>
                <a:spcPts val="0"/>
              </a:spcAft>
              <a:buSzPts val="1658"/>
              <a:buChar char="⚫"/>
              <a:defRPr sz="1950"/>
            </a:lvl2pPr>
            <a:lvl3pPr indent="-308610" lvl="2" marL="1371600" algn="l">
              <a:spcBef>
                <a:spcPts val="360"/>
              </a:spcBef>
              <a:spcAft>
                <a:spcPts val="0"/>
              </a:spcAft>
              <a:buSzPts val="1260"/>
              <a:buChar char="⚫"/>
              <a:defRPr sz="1800"/>
            </a:lvl3pPr>
            <a:lvl4pPr indent="-290512" lvl="3" marL="1828800" algn="l">
              <a:spcBef>
                <a:spcPts val="300"/>
              </a:spcBef>
              <a:spcAft>
                <a:spcPts val="0"/>
              </a:spcAft>
              <a:buSzPts val="975"/>
              <a:buChar char="⚫"/>
              <a:defRPr sz="1500"/>
            </a:lvl4pPr>
            <a:lvl5pPr indent="-284321" lvl="4" marL="2286000" algn="l">
              <a:spcBef>
                <a:spcPts val="270"/>
              </a:spcBef>
              <a:spcAft>
                <a:spcPts val="0"/>
              </a:spcAft>
              <a:buSzPts val="877"/>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3" name="Google Shape;43;p30"/>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30"/>
          <p:cNvSpPr txBox="1"/>
          <p:nvPr>
            <p:ph idx="2" type="body"/>
          </p:nvPr>
        </p:nvSpPr>
        <p:spPr>
          <a:xfrm>
            <a:off x="457200" y="1428750"/>
            <a:ext cx="3124200" cy="3257550"/>
          </a:xfrm>
          <a:prstGeom prst="rect">
            <a:avLst/>
          </a:prstGeom>
          <a:noFill/>
          <a:ln>
            <a:noFill/>
          </a:ln>
        </p:spPr>
        <p:txBody>
          <a:bodyPr anchorCtr="0" anchor="t" bIns="45700" lIns="91425" spcFirstLastPara="1" rIns="91425" wrap="square" tIns="0">
            <a:normAutofit/>
          </a:bodyPr>
          <a:lstStyle>
            <a:lvl1pPr indent="-342900" lvl="0" marL="457200" algn="l">
              <a:spcBef>
                <a:spcPts val="360"/>
              </a:spcBef>
              <a:spcAft>
                <a:spcPts val="0"/>
              </a:spcAft>
              <a:buSzPts val="1800"/>
              <a:buChar char="•"/>
              <a:defRPr sz="1800"/>
            </a:lvl1pPr>
            <a:lvl2pPr indent="-309562" lvl="1" marL="914400" algn="l">
              <a:spcBef>
                <a:spcPts val="300"/>
              </a:spcBef>
              <a:spcAft>
                <a:spcPts val="0"/>
              </a:spcAft>
              <a:buSzPts val="1275"/>
              <a:buChar char="⚫"/>
              <a:defRPr sz="1500"/>
            </a:lvl2pPr>
            <a:lvl3pPr indent="-288607" lvl="2" marL="1371600" algn="l">
              <a:spcBef>
                <a:spcPts val="270"/>
              </a:spcBef>
              <a:spcAft>
                <a:spcPts val="0"/>
              </a:spcAft>
              <a:buSzPts val="945"/>
              <a:buChar char="⚫"/>
              <a:defRPr sz="1350"/>
            </a:lvl3pPr>
            <a:lvl4pPr indent="-278130" lvl="3" marL="1828800" algn="l">
              <a:spcBef>
                <a:spcPts val="240"/>
              </a:spcBef>
              <a:spcAft>
                <a:spcPts val="0"/>
              </a:spcAft>
              <a:buSzPts val="780"/>
              <a:buChar char="⚫"/>
              <a:defRPr sz="1200"/>
            </a:lvl4pPr>
            <a:lvl5pPr indent="-278129" lvl="4" marL="2286000" algn="l">
              <a:spcBef>
                <a:spcPts val="240"/>
              </a:spcBef>
              <a:spcAft>
                <a:spcPts val="0"/>
              </a:spcAft>
              <a:buSzPts val="780"/>
              <a:buChar char="⚫"/>
              <a:defRPr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45" name="Google Shape;45;p3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ColTx" type="twoColTx">
  <p:cSld name="TITLE_AND_TWO_COLUMNS">
    <p:spTree>
      <p:nvGrpSpPr>
        <p:cNvPr id="46" name="Shape 46"/>
        <p:cNvGrpSpPr/>
        <p:nvPr/>
      </p:nvGrpSpPr>
      <p:grpSpPr>
        <a:xfrm>
          <a:off x="0" y="0"/>
          <a:ext cx="0" cy="0"/>
          <a:chOff x="0" y="0"/>
          <a:chExt cx="0" cy="0"/>
        </a:xfrm>
      </p:grpSpPr>
      <p:sp>
        <p:nvSpPr>
          <p:cNvPr id="47" name="Google Shape;47;p31"/>
          <p:cNvSpPr txBox="1"/>
          <p:nvPr>
            <p:ph type="title"/>
          </p:nvPr>
        </p:nvSpPr>
        <p:spPr>
          <a:xfrm>
            <a:off x="457200" y="205978"/>
            <a:ext cx="8229600" cy="857250"/>
          </a:xfrm>
          <a:prstGeom prst="rect">
            <a:avLst/>
          </a:prstGeom>
          <a:noFill/>
          <a:ln>
            <a:noFill/>
          </a:ln>
        </p:spPr>
        <p:txBody>
          <a:bodyPr anchorCtr="0" anchor="ctr" bIns="91400" lIns="91400" spcFirstLastPara="1" rIns="91400" wrap="square" tIns="91400">
            <a:normAutofit/>
          </a:bodyPr>
          <a:lstStyle>
            <a:lvl1pPr lvl="0" algn="l">
              <a:spcBef>
                <a:spcPts val="0"/>
              </a:spcBef>
              <a:spcAft>
                <a:spcPts val="0"/>
              </a:spcAft>
              <a:buClr>
                <a:srgbClr val="991B1E"/>
              </a:buClr>
              <a:buSzPts val="3600"/>
              <a:buFont typeface="Georgia"/>
              <a:buNone/>
              <a:defRPr b="0" sz="3600">
                <a:solidFill>
                  <a:srgbClr val="991B1E"/>
                </a:solidFill>
                <a:latin typeface="Calibri"/>
                <a:ea typeface="Calibri"/>
                <a:cs typeface="Calibri"/>
                <a:sym typeface="Calibri"/>
              </a:defRPr>
            </a:lvl1pPr>
            <a:lvl2pPr lvl="1"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2pPr>
            <a:lvl3pPr lvl="2"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3pPr>
            <a:lvl4pPr lvl="3"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4pPr>
            <a:lvl5pPr lvl="4"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5pPr>
            <a:lvl6pPr lvl="5"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6pPr>
            <a:lvl7pPr lvl="6"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7pPr>
            <a:lvl8pPr lvl="7"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8pPr>
            <a:lvl9pPr lvl="8" algn="l">
              <a:spcBef>
                <a:spcPts val="0"/>
              </a:spcBef>
              <a:spcAft>
                <a:spcPts val="0"/>
              </a:spcAft>
              <a:buClr>
                <a:schemeClr val="lt1"/>
              </a:buClr>
              <a:buSzPts val="3600"/>
              <a:buFont typeface="Georgia"/>
              <a:buNone/>
              <a:defRPr b="0" sz="3600">
                <a:solidFill>
                  <a:schemeClr val="lt1"/>
                </a:solidFill>
                <a:latin typeface="Georgia"/>
                <a:ea typeface="Georgia"/>
                <a:cs typeface="Georgia"/>
                <a:sym typeface="Georgia"/>
              </a:defRPr>
            </a:lvl9pPr>
          </a:lstStyle>
          <a:p/>
        </p:txBody>
      </p:sp>
      <p:sp>
        <p:nvSpPr>
          <p:cNvPr id="48" name="Google Shape;48;p31"/>
          <p:cNvSpPr txBox="1"/>
          <p:nvPr>
            <p:ph idx="1" type="body"/>
          </p:nvPr>
        </p:nvSpPr>
        <p:spPr>
          <a:xfrm>
            <a:off x="457200" y="1200150"/>
            <a:ext cx="3994500" cy="3725775"/>
          </a:xfrm>
          <a:prstGeom prst="rect">
            <a:avLst/>
          </a:prstGeom>
          <a:noFill/>
          <a:ln>
            <a:noFill/>
          </a:ln>
        </p:spPr>
        <p:txBody>
          <a:bodyPr anchorCtr="0" anchor="t" bIns="91400" lIns="91400" spcFirstLastPara="1" rIns="91400" wrap="square" tIns="91400">
            <a:normAutofit/>
          </a:bodyPr>
          <a:lstStyle>
            <a:lvl1pPr indent="-393700" lvl="0" marL="457200" algn="l">
              <a:spcBef>
                <a:spcPts val="520"/>
              </a:spcBef>
              <a:spcAft>
                <a:spcPts val="0"/>
              </a:spcAft>
              <a:buSzPts val="2600"/>
              <a:buChar char="•"/>
              <a:defRPr/>
            </a:lvl1pPr>
            <a:lvl2pPr indent="-325755" lvl="1" marL="914400" algn="l">
              <a:spcBef>
                <a:spcPts val="360"/>
              </a:spcBef>
              <a:spcAft>
                <a:spcPts val="0"/>
              </a:spcAft>
              <a:buSzPts val="1530"/>
              <a:buChar char="⚫"/>
              <a:defRPr/>
            </a:lvl2pPr>
            <a:lvl3pPr indent="-298608" lvl="2" marL="1371600" algn="l">
              <a:spcBef>
                <a:spcPts val="315"/>
              </a:spcBef>
              <a:spcAft>
                <a:spcPts val="0"/>
              </a:spcAft>
              <a:buSzPts val="1103"/>
              <a:buChar char="⚫"/>
              <a:defRPr/>
            </a:lvl3pPr>
            <a:lvl4pPr indent="-290512" lvl="3" marL="1828800" algn="l">
              <a:spcBef>
                <a:spcPts val="300"/>
              </a:spcBef>
              <a:spcAft>
                <a:spcPts val="0"/>
              </a:spcAft>
              <a:buSzPts val="975"/>
              <a:buChar char="⚫"/>
              <a:defRPr/>
            </a:lvl4pPr>
            <a:lvl5pPr indent="-284321" lvl="4" marL="2286000" algn="l">
              <a:spcBef>
                <a:spcPts val="270"/>
              </a:spcBef>
              <a:spcAft>
                <a:spcPts val="0"/>
              </a:spcAft>
              <a:buSzPts val="877"/>
              <a:buChar char="⚫"/>
              <a:defRPr sz="1350"/>
            </a:lvl5pPr>
            <a:lvl6pPr indent="-297179" lvl="5" marL="2743200" algn="l">
              <a:spcBef>
                <a:spcPts val="270"/>
              </a:spcBef>
              <a:spcAft>
                <a:spcPts val="0"/>
              </a:spcAft>
              <a:buSzPts val="1080"/>
              <a:buChar char="⚫"/>
              <a:defRPr sz="1350"/>
            </a:lvl6pPr>
            <a:lvl7pPr indent="-297179" lvl="6" marL="3200400" algn="l">
              <a:spcBef>
                <a:spcPts val="270"/>
              </a:spcBef>
              <a:spcAft>
                <a:spcPts val="0"/>
              </a:spcAft>
              <a:buSzPts val="1080"/>
              <a:buChar char="⚫"/>
              <a:defRPr sz="1350"/>
            </a:lvl7pPr>
            <a:lvl8pPr indent="-314325" lvl="7" marL="3657600" algn="l">
              <a:spcBef>
                <a:spcPts val="270"/>
              </a:spcBef>
              <a:spcAft>
                <a:spcPts val="0"/>
              </a:spcAft>
              <a:buSzPts val="1350"/>
              <a:buFont typeface="Constantia"/>
              <a:buChar char="•"/>
              <a:defRPr sz="1350"/>
            </a:lvl8pPr>
            <a:lvl9pPr indent="-314325" lvl="8" marL="4114800" algn="l">
              <a:spcBef>
                <a:spcPts val="270"/>
              </a:spcBef>
              <a:spcAft>
                <a:spcPts val="0"/>
              </a:spcAft>
              <a:buSzPts val="1350"/>
              <a:buFont typeface="Constantia"/>
              <a:buChar char="•"/>
              <a:defRPr sz="1350"/>
            </a:lvl9pPr>
          </a:lstStyle>
          <a:p/>
        </p:txBody>
      </p:sp>
      <p:sp>
        <p:nvSpPr>
          <p:cNvPr id="49" name="Google Shape;49;p31"/>
          <p:cNvSpPr txBox="1"/>
          <p:nvPr>
            <p:ph idx="2" type="body"/>
          </p:nvPr>
        </p:nvSpPr>
        <p:spPr>
          <a:xfrm>
            <a:off x="4692274" y="1200150"/>
            <a:ext cx="3994500" cy="3725775"/>
          </a:xfrm>
          <a:prstGeom prst="rect">
            <a:avLst/>
          </a:prstGeom>
          <a:noFill/>
          <a:ln>
            <a:noFill/>
          </a:ln>
        </p:spPr>
        <p:txBody>
          <a:bodyPr anchorCtr="0" anchor="t" bIns="91400" lIns="91400" spcFirstLastPara="1" rIns="91400" wrap="square" tIns="91400">
            <a:normAutofit/>
          </a:bodyPr>
          <a:lstStyle>
            <a:lvl1pPr indent="-393700" lvl="0" marL="457200" algn="l">
              <a:spcBef>
                <a:spcPts val="520"/>
              </a:spcBef>
              <a:spcAft>
                <a:spcPts val="0"/>
              </a:spcAft>
              <a:buSzPts val="2600"/>
              <a:buChar char="•"/>
              <a:defRPr/>
            </a:lvl1pPr>
            <a:lvl2pPr indent="-325755" lvl="1" marL="914400" algn="l">
              <a:spcBef>
                <a:spcPts val="360"/>
              </a:spcBef>
              <a:spcAft>
                <a:spcPts val="0"/>
              </a:spcAft>
              <a:buSzPts val="1530"/>
              <a:buChar char="⚫"/>
              <a:defRPr/>
            </a:lvl2pPr>
            <a:lvl3pPr indent="-298608" lvl="2" marL="1371600" algn="l">
              <a:spcBef>
                <a:spcPts val="315"/>
              </a:spcBef>
              <a:spcAft>
                <a:spcPts val="0"/>
              </a:spcAft>
              <a:buSzPts val="1103"/>
              <a:buChar char="⚫"/>
              <a:defRPr/>
            </a:lvl3pPr>
            <a:lvl4pPr indent="-290512" lvl="3" marL="1828800" algn="l">
              <a:spcBef>
                <a:spcPts val="300"/>
              </a:spcBef>
              <a:spcAft>
                <a:spcPts val="0"/>
              </a:spcAft>
              <a:buSzPts val="975"/>
              <a:buChar char="⚫"/>
              <a:defRPr/>
            </a:lvl4pPr>
            <a:lvl5pPr indent="-284321" lvl="4" marL="2286000" algn="l">
              <a:spcBef>
                <a:spcPts val="270"/>
              </a:spcBef>
              <a:spcAft>
                <a:spcPts val="0"/>
              </a:spcAft>
              <a:buSzPts val="877"/>
              <a:buChar char="⚫"/>
              <a:defRPr sz="1350"/>
            </a:lvl5pPr>
            <a:lvl6pPr indent="-297179" lvl="5" marL="2743200" algn="l">
              <a:spcBef>
                <a:spcPts val="270"/>
              </a:spcBef>
              <a:spcAft>
                <a:spcPts val="0"/>
              </a:spcAft>
              <a:buSzPts val="1080"/>
              <a:buChar char="⚫"/>
              <a:defRPr sz="1350"/>
            </a:lvl6pPr>
            <a:lvl7pPr indent="-297179" lvl="6" marL="3200400" algn="l">
              <a:spcBef>
                <a:spcPts val="270"/>
              </a:spcBef>
              <a:spcAft>
                <a:spcPts val="0"/>
              </a:spcAft>
              <a:buSzPts val="1080"/>
              <a:buChar char="⚫"/>
              <a:defRPr sz="1350"/>
            </a:lvl7pPr>
            <a:lvl8pPr indent="-314325" lvl="7" marL="3657600" algn="l">
              <a:spcBef>
                <a:spcPts val="270"/>
              </a:spcBef>
              <a:spcAft>
                <a:spcPts val="0"/>
              </a:spcAft>
              <a:buSzPts val="1350"/>
              <a:buFont typeface="Constantia"/>
              <a:buChar char="•"/>
              <a:defRPr sz="1350"/>
            </a:lvl8pPr>
            <a:lvl9pPr indent="-314325" lvl="8" marL="4114800" algn="l">
              <a:spcBef>
                <a:spcPts val="270"/>
              </a:spcBef>
              <a:spcAft>
                <a:spcPts val="0"/>
              </a:spcAft>
              <a:buSzPts val="1350"/>
              <a:buFont typeface="Constantia"/>
              <a:buChar char="•"/>
              <a:defRPr sz="1350"/>
            </a:lvl9pPr>
          </a:lstStyle>
          <a:p/>
        </p:txBody>
      </p:sp>
      <p:pic>
        <p:nvPicPr>
          <p:cNvPr id="50" name="Google Shape;50;p31"/>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ogo slide">
  <p:cSld name="Logo slide">
    <p:spTree>
      <p:nvGrpSpPr>
        <p:cNvPr id="51" name="Shape 51"/>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blue">
  <p:cSld name="Title and body blue">
    <p:spTree>
      <p:nvGrpSpPr>
        <p:cNvPr id="52" name="Shape 52"/>
        <p:cNvGrpSpPr/>
        <p:nvPr/>
      </p:nvGrpSpPr>
      <p:grpSpPr>
        <a:xfrm>
          <a:off x="0" y="0"/>
          <a:ext cx="0" cy="0"/>
          <a:chOff x="0" y="0"/>
          <a:chExt cx="0" cy="0"/>
        </a:xfrm>
      </p:grpSpPr>
      <p:sp>
        <p:nvSpPr>
          <p:cNvPr id="53" name="Google Shape;53;p3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spcBef>
                <a:spcPts val="0"/>
              </a:spcBef>
              <a:spcAft>
                <a:spcPts val="0"/>
              </a:spcAft>
              <a:buClr>
                <a:srgbClr val="1A2836"/>
              </a:buClr>
              <a:buSzPts val="3600"/>
              <a:buFont typeface="Calibri"/>
              <a:buNone/>
              <a:defRPr>
                <a:solidFill>
                  <a:schemeClr val="accent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3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93700" lvl="0" marL="457200" algn="l">
              <a:spcBef>
                <a:spcPts val="0"/>
              </a:spcBef>
              <a:spcAft>
                <a:spcPts val="0"/>
              </a:spcAft>
              <a:buSzPts val="2600"/>
              <a:buChar char="•"/>
              <a:defRPr/>
            </a:lvl1pPr>
            <a:lvl2pPr indent="-325755" lvl="1" marL="914400" algn="l">
              <a:spcBef>
                <a:spcPts val="0"/>
              </a:spcBef>
              <a:spcAft>
                <a:spcPts val="0"/>
              </a:spcAft>
              <a:buSzPts val="1530"/>
              <a:buChar char="⚫"/>
              <a:defRPr/>
            </a:lvl2pPr>
            <a:lvl3pPr indent="-298608" lvl="2" marL="1371600" algn="l">
              <a:spcBef>
                <a:spcPts val="0"/>
              </a:spcBef>
              <a:spcAft>
                <a:spcPts val="0"/>
              </a:spcAft>
              <a:buSzPts val="1103"/>
              <a:buChar char="⚫"/>
              <a:defRPr/>
            </a:lvl3pPr>
            <a:lvl4pPr indent="-290512" lvl="3" marL="1828800" algn="l">
              <a:spcBef>
                <a:spcPts val="0"/>
              </a:spcBef>
              <a:spcAft>
                <a:spcPts val="0"/>
              </a:spcAft>
              <a:buSzPts val="975"/>
              <a:buChar char="⚫"/>
              <a:defRPr/>
            </a:lvl4pPr>
            <a:lvl5pPr indent="-290512" lvl="4" marL="2286000" algn="l">
              <a:spcBef>
                <a:spcPts val="0"/>
              </a:spcBef>
              <a:spcAft>
                <a:spcPts val="0"/>
              </a:spcAft>
              <a:buSzPts val="975"/>
              <a:buChar char="⚫"/>
              <a:defRPr/>
            </a:lvl5pPr>
            <a:lvl6pPr indent="-297179" lvl="5" marL="2743200" algn="l">
              <a:spcBef>
                <a:spcPts val="0"/>
              </a:spcBef>
              <a:spcAft>
                <a:spcPts val="0"/>
              </a:spcAft>
              <a:buSzPts val="1080"/>
              <a:buChar char="⚫"/>
              <a:defRPr/>
            </a:lvl6pPr>
            <a:lvl7pPr indent="-289560" lvl="6" marL="3200400" algn="l">
              <a:spcBef>
                <a:spcPts val="0"/>
              </a:spcBef>
              <a:spcAft>
                <a:spcPts val="0"/>
              </a:spcAft>
              <a:buSzPts val="960"/>
              <a:buChar char="⚫"/>
              <a:defRPr/>
            </a:lvl7pPr>
            <a:lvl8pPr indent="-304800" lvl="7" marL="3657600" algn="l">
              <a:spcBef>
                <a:spcPts val="0"/>
              </a:spcBef>
              <a:spcAft>
                <a:spcPts val="0"/>
              </a:spcAft>
              <a:buSzPts val="1200"/>
              <a:buFont typeface="Constantia"/>
              <a:buChar char="•"/>
              <a:defRPr/>
            </a:lvl8pPr>
            <a:lvl9pPr indent="-295275" lvl="8" marL="4114800" algn="l">
              <a:spcBef>
                <a:spcPts val="0"/>
              </a:spcBef>
              <a:spcAft>
                <a:spcPts val="0"/>
              </a:spcAft>
              <a:buSzPts val="1050"/>
              <a:buFont typeface="Constantia"/>
              <a:buChar char="•"/>
              <a:defRPr/>
            </a:lvl9pPr>
          </a:lstStyle>
          <a:p/>
        </p:txBody>
      </p:sp>
      <p:pic>
        <p:nvPicPr>
          <p:cNvPr id="55" name="Google Shape;55;p33"/>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red">
  <p:cSld name="Title and body red">
    <p:bg>
      <p:bgPr>
        <a:solidFill>
          <a:schemeClr val="lt1"/>
        </a:solidFill>
      </p:bgPr>
    </p:bg>
    <p:spTree>
      <p:nvGrpSpPr>
        <p:cNvPr id="56" name="Shape 56"/>
        <p:cNvGrpSpPr/>
        <p:nvPr/>
      </p:nvGrpSpPr>
      <p:grpSpPr>
        <a:xfrm>
          <a:off x="0" y="0"/>
          <a:ext cx="0" cy="0"/>
          <a:chOff x="0" y="0"/>
          <a:chExt cx="0" cy="0"/>
        </a:xfrm>
      </p:grpSpPr>
      <p:sp>
        <p:nvSpPr>
          <p:cNvPr id="57" name="Google Shape;57;p3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spcBef>
                <a:spcPts val="0"/>
              </a:spcBef>
              <a:spcAft>
                <a:spcPts val="0"/>
              </a:spcAft>
              <a:buClr>
                <a:srgbClr val="971D20"/>
              </a:buClr>
              <a:buSzPts val="3600"/>
              <a:buFont typeface="Calibri"/>
              <a:buNone/>
              <a:defRPr>
                <a:solidFill>
                  <a:srgbClr val="971D2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3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93700" lvl="0" marL="457200" algn="l">
              <a:spcBef>
                <a:spcPts val="0"/>
              </a:spcBef>
              <a:spcAft>
                <a:spcPts val="0"/>
              </a:spcAft>
              <a:buSzPts val="2600"/>
              <a:buChar char="•"/>
              <a:defRPr/>
            </a:lvl1pPr>
            <a:lvl2pPr indent="-325755" lvl="1" marL="914400" algn="l">
              <a:spcBef>
                <a:spcPts val="0"/>
              </a:spcBef>
              <a:spcAft>
                <a:spcPts val="0"/>
              </a:spcAft>
              <a:buSzPts val="1530"/>
              <a:buChar char="⚫"/>
              <a:defRPr/>
            </a:lvl2pPr>
            <a:lvl3pPr indent="-298608" lvl="2" marL="1371600" algn="l">
              <a:spcBef>
                <a:spcPts val="0"/>
              </a:spcBef>
              <a:spcAft>
                <a:spcPts val="0"/>
              </a:spcAft>
              <a:buSzPts val="1103"/>
              <a:buChar char="⚫"/>
              <a:defRPr/>
            </a:lvl3pPr>
            <a:lvl4pPr indent="-290512" lvl="3" marL="1828800" algn="l">
              <a:spcBef>
                <a:spcPts val="0"/>
              </a:spcBef>
              <a:spcAft>
                <a:spcPts val="0"/>
              </a:spcAft>
              <a:buSzPts val="975"/>
              <a:buChar char="⚫"/>
              <a:defRPr/>
            </a:lvl4pPr>
            <a:lvl5pPr indent="-290512" lvl="4" marL="2286000" algn="l">
              <a:spcBef>
                <a:spcPts val="0"/>
              </a:spcBef>
              <a:spcAft>
                <a:spcPts val="0"/>
              </a:spcAft>
              <a:buSzPts val="975"/>
              <a:buChar char="⚫"/>
              <a:defRPr/>
            </a:lvl5pPr>
            <a:lvl6pPr indent="-297179" lvl="5" marL="2743200" algn="l">
              <a:spcBef>
                <a:spcPts val="0"/>
              </a:spcBef>
              <a:spcAft>
                <a:spcPts val="0"/>
              </a:spcAft>
              <a:buSzPts val="1080"/>
              <a:buChar char="⚫"/>
              <a:defRPr/>
            </a:lvl6pPr>
            <a:lvl7pPr indent="-289560" lvl="6" marL="3200400" algn="l">
              <a:spcBef>
                <a:spcPts val="0"/>
              </a:spcBef>
              <a:spcAft>
                <a:spcPts val="0"/>
              </a:spcAft>
              <a:buSzPts val="960"/>
              <a:buChar char="⚫"/>
              <a:defRPr/>
            </a:lvl7pPr>
            <a:lvl8pPr indent="-304800" lvl="7" marL="3657600" algn="l">
              <a:spcBef>
                <a:spcPts val="0"/>
              </a:spcBef>
              <a:spcAft>
                <a:spcPts val="0"/>
              </a:spcAft>
              <a:buSzPts val="1200"/>
              <a:buFont typeface="Constantia"/>
              <a:buChar char="•"/>
              <a:defRPr/>
            </a:lvl8pPr>
            <a:lvl9pPr indent="-295275" lvl="8" marL="4114800" algn="l">
              <a:spcBef>
                <a:spcPts val="0"/>
              </a:spcBef>
              <a:spcAft>
                <a:spcPts val="0"/>
              </a:spcAft>
              <a:buSzPts val="1050"/>
              <a:buFont typeface="Constantia"/>
              <a:buChar char="•"/>
              <a:defRPr/>
            </a:lvl9pPr>
          </a:lstStyle>
          <a:p/>
        </p:txBody>
      </p:sp>
      <p:pic>
        <p:nvPicPr>
          <p:cNvPr id="59" name="Google Shape;59;p3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yellow">
  <p:cSld name="Title and body yellow">
    <p:spTree>
      <p:nvGrpSpPr>
        <p:cNvPr id="60" name="Shape 60"/>
        <p:cNvGrpSpPr/>
        <p:nvPr/>
      </p:nvGrpSpPr>
      <p:grpSpPr>
        <a:xfrm>
          <a:off x="0" y="0"/>
          <a:ext cx="0" cy="0"/>
          <a:chOff x="0" y="0"/>
          <a:chExt cx="0" cy="0"/>
        </a:xfrm>
      </p:grpSpPr>
      <p:sp>
        <p:nvSpPr>
          <p:cNvPr id="61" name="Google Shape;61;p3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spcBef>
                <a:spcPts val="0"/>
              </a:spcBef>
              <a:spcAft>
                <a:spcPts val="0"/>
              </a:spcAft>
              <a:buClr>
                <a:srgbClr val="9A8219"/>
              </a:buClr>
              <a:buSzPts val="3600"/>
              <a:buFont typeface="Calibri"/>
              <a:buNone/>
              <a:defRPr>
                <a:solidFill>
                  <a:schemeClr val="accent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3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93700" lvl="0" marL="457200" algn="l">
              <a:spcBef>
                <a:spcPts val="0"/>
              </a:spcBef>
              <a:spcAft>
                <a:spcPts val="0"/>
              </a:spcAft>
              <a:buSzPts val="2600"/>
              <a:buChar char="•"/>
              <a:defRPr/>
            </a:lvl1pPr>
            <a:lvl2pPr indent="-325755" lvl="1" marL="914400" algn="l">
              <a:spcBef>
                <a:spcPts val="0"/>
              </a:spcBef>
              <a:spcAft>
                <a:spcPts val="0"/>
              </a:spcAft>
              <a:buSzPts val="1530"/>
              <a:buChar char="⚫"/>
              <a:defRPr/>
            </a:lvl2pPr>
            <a:lvl3pPr indent="-298608" lvl="2" marL="1371600" algn="l">
              <a:spcBef>
                <a:spcPts val="0"/>
              </a:spcBef>
              <a:spcAft>
                <a:spcPts val="0"/>
              </a:spcAft>
              <a:buSzPts val="1103"/>
              <a:buChar char="⚫"/>
              <a:defRPr/>
            </a:lvl3pPr>
            <a:lvl4pPr indent="-290512" lvl="3" marL="1828800" algn="l">
              <a:spcBef>
                <a:spcPts val="0"/>
              </a:spcBef>
              <a:spcAft>
                <a:spcPts val="0"/>
              </a:spcAft>
              <a:buSzPts val="975"/>
              <a:buChar char="⚫"/>
              <a:defRPr/>
            </a:lvl4pPr>
            <a:lvl5pPr indent="-290512" lvl="4" marL="2286000" algn="l">
              <a:spcBef>
                <a:spcPts val="0"/>
              </a:spcBef>
              <a:spcAft>
                <a:spcPts val="0"/>
              </a:spcAft>
              <a:buSzPts val="975"/>
              <a:buChar char="⚫"/>
              <a:defRPr/>
            </a:lvl5pPr>
            <a:lvl6pPr indent="-297179" lvl="5" marL="2743200" algn="l">
              <a:spcBef>
                <a:spcPts val="0"/>
              </a:spcBef>
              <a:spcAft>
                <a:spcPts val="0"/>
              </a:spcAft>
              <a:buSzPts val="1080"/>
              <a:buChar char="⚫"/>
              <a:defRPr/>
            </a:lvl6pPr>
            <a:lvl7pPr indent="-289560" lvl="6" marL="3200400" algn="l">
              <a:spcBef>
                <a:spcPts val="0"/>
              </a:spcBef>
              <a:spcAft>
                <a:spcPts val="0"/>
              </a:spcAft>
              <a:buSzPts val="960"/>
              <a:buChar char="⚫"/>
              <a:defRPr/>
            </a:lvl7pPr>
            <a:lvl8pPr indent="-304800" lvl="7" marL="3657600" algn="l">
              <a:spcBef>
                <a:spcPts val="0"/>
              </a:spcBef>
              <a:spcAft>
                <a:spcPts val="0"/>
              </a:spcAft>
              <a:buSzPts val="1200"/>
              <a:buFont typeface="Constantia"/>
              <a:buChar char="•"/>
              <a:defRPr/>
            </a:lvl8pPr>
            <a:lvl9pPr indent="-295275" lvl="8" marL="4114800" algn="l">
              <a:spcBef>
                <a:spcPts val="0"/>
              </a:spcBef>
              <a:spcAft>
                <a:spcPts val="0"/>
              </a:spcAft>
              <a:buSzPts val="1050"/>
              <a:buFont typeface="Constantia"/>
              <a:buChar char="•"/>
              <a:defRPr/>
            </a:lvl9pPr>
          </a:lstStyle>
          <a:p/>
        </p:txBody>
      </p:sp>
      <p:pic>
        <p:nvPicPr>
          <p:cNvPr id="63" name="Google Shape;63;p3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00" scaled="0"/>
        </a:gradFill>
      </p:bgPr>
    </p:bg>
    <p:spTree>
      <p:nvGrpSpPr>
        <p:cNvPr id="67" name="Shape 67"/>
        <p:cNvGrpSpPr/>
        <p:nvPr/>
      </p:nvGrpSpPr>
      <p:grpSpPr>
        <a:xfrm>
          <a:off x="0" y="0"/>
          <a:ext cx="0" cy="0"/>
          <a:chOff x="0" y="0"/>
          <a:chExt cx="0" cy="0"/>
        </a:xfrm>
      </p:grpSpPr>
      <p:sp>
        <p:nvSpPr>
          <p:cNvPr id="68" name="Google Shape;68;p21"/>
          <p:cNvSpPr txBox="1"/>
          <p:nvPr>
            <p:ph type="ctrTitle"/>
          </p:nvPr>
        </p:nvSpPr>
        <p:spPr>
          <a:xfrm>
            <a:off x="533400" y="1028700"/>
            <a:ext cx="7851648" cy="1371600"/>
          </a:xfrm>
          <a:prstGeom prst="rect">
            <a:avLst/>
          </a:prstGeom>
          <a:noFill/>
          <a:ln>
            <a:noFill/>
          </a:ln>
        </p:spPr>
        <p:txBody>
          <a:bodyPr anchorCtr="0" anchor="b" bIns="0" lIns="0" spcFirstLastPara="1" rIns="18275" wrap="square" tIns="0">
            <a:noAutofit/>
          </a:bodyPr>
          <a:lstStyle>
            <a:lvl1pPr lvl="0" algn="l">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21"/>
          <p:cNvSpPr txBox="1"/>
          <p:nvPr>
            <p:ph idx="1" type="subTitle"/>
          </p:nvPr>
        </p:nvSpPr>
        <p:spPr>
          <a:xfrm>
            <a:off x="533400" y="2421402"/>
            <a:ext cx="7854696" cy="1314450"/>
          </a:xfrm>
          <a:prstGeom prst="rect">
            <a:avLst/>
          </a:prstGeom>
          <a:noFill/>
          <a:ln>
            <a:noFill/>
          </a:ln>
        </p:spPr>
        <p:txBody>
          <a:bodyPr anchorCtr="0" anchor="t" bIns="45700" lIns="0" spcFirstLastPara="1" rIns="18275" wrap="square" tIns="45700">
            <a:normAutofit/>
          </a:bodyPr>
          <a:lstStyle>
            <a:lvl1pPr lvl="0" marR="34289"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pic>
        <p:nvPicPr>
          <p:cNvPr id="70" name="Google Shape;70;p21"/>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659298"/>
            </a:gs>
            <a:gs pos="100000">
              <a:srgbClr val="4E6F74"/>
            </a:gs>
          </a:gsLst>
          <a:lin ang="15960000" scaled="0"/>
        </a:gradFill>
      </p:bgPr>
    </p:bg>
    <p:spTree>
      <p:nvGrpSpPr>
        <p:cNvPr id="71" name="Shape 71"/>
        <p:cNvGrpSpPr/>
        <p:nvPr/>
      </p:nvGrpSpPr>
      <p:grpSpPr>
        <a:xfrm>
          <a:off x="0" y="0"/>
          <a:ext cx="0" cy="0"/>
          <a:chOff x="0" y="0"/>
          <a:chExt cx="0" cy="0"/>
        </a:xfrm>
      </p:grpSpPr>
      <p:sp>
        <p:nvSpPr>
          <p:cNvPr id="72" name="Google Shape;72;p23"/>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FFFFFF"/>
              </a:buClr>
              <a:buSzPts val="5000"/>
              <a:buFont typeface="Calibri"/>
              <a:buNone/>
              <a:defRPr b="0" sz="500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23"/>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rmAutofit/>
          </a:bodyPr>
          <a:lstStyle>
            <a:lvl1pPr indent="-228600" lvl="0" marL="457200" algn="l">
              <a:spcBef>
                <a:spcPts val="520"/>
              </a:spcBef>
              <a:spcAft>
                <a:spcPts val="0"/>
              </a:spcAft>
              <a:buSzPts val="2600"/>
              <a:buNone/>
              <a:defRPr sz="2600">
                <a:solidFill>
                  <a:schemeClr val="lt1"/>
                </a:solidFill>
              </a:defRPr>
            </a:lvl1pPr>
            <a:lvl2pPr indent="-228600" lvl="1" marL="914400" algn="l">
              <a:spcBef>
                <a:spcPts val="270"/>
              </a:spcBef>
              <a:spcAft>
                <a:spcPts val="0"/>
              </a:spcAft>
              <a:buSzPts val="1148"/>
              <a:buNone/>
              <a:defRPr sz="1350">
                <a:solidFill>
                  <a:schemeClr val="lt1"/>
                </a:solidFill>
              </a:defRPr>
            </a:lvl2pPr>
            <a:lvl3pPr indent="-228600" lvl="2" marL="1371600" algn="l">
              <a:spcBef>
                <a:spcPts val="240"/>
              </a:spcBef>
              <a:spcAft>
                <a:spcPts val="0"/>
              </a:spcAft>
              <a:buSzPts val="840"/>
              <a:buNone/>
              <a:defRPr sz="1200">
                <a:solidFill>
                  <a:schemeClr val="lt1"/>
                </a:solidFill>
              </a:defRPr>
            </a:lvl3pPr>
            <a:lvl4pPr indent="-228600" lvl="3" marL="1828800" algn="l">
              <a:spcBef>
                <a:spcPts val="210"/>
              </a:spcBef>
              <a:spcAft>
                <a:spcPts val="0"/>
              </a:spcAft>
              <a:buSzPts val="683"/>
              <a:buNone/>
              <a:defRPr sz="1050">
                <a:solidFill>
                  <a:schemeClr val="lt1"/>
                </a:solidFill>
              </a:defRPr>
            </a:lvl4pPr>
            <a:lvl5pPr indent="-228600" lvl="4" marL="2286000" algn="l">
              <a:spcBef>
                <a:spcPts val="210"/>
              </a:spcBef>
              <a:spcAft>
                <a:spcPts val="0"/>
              </a:spcAft>
              <a:buSzPts val="683"/>
              <a:buNone/>
              <a:defRPr sz="105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74" name="Google Shape;74;p23"/>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0" name="Shape 10"/>
        <p:cNvGrpSpPr/>
        <p:nvPr/>
      </p:nvGrpSpPr>
      <p:grpSpPr>
        <a:xfrm>
          <a:off x="0" y="0"/>
          <a:ext cx="0" cy="0"/>
          <a:chOff x="0" y="0"/>
          <a:chExt cx="0" cy="0"/>
        </a:xfrm>
      </p:grpSpPr>
      <p:sp>
        <p:nvSpPr>
          <p:cNvPr id="11" name="Google Shape;11;p24"/>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 name="Google Shape;12;p24"/>
          <p:cNvSpPr txBox="1"/>
          <p:nvPr>
            <p:ph idx="1" type="body"/>
          </p:nvPr>
        </p:nvSpPr>
        <p:spPr>
          <a:xfrm>
            <a:off x="457200" y="1391436"/>
            <a:ext cx="4040188" cy="494514"/>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400"/>
              <a:buNone/>
              <a:defRPr b="1" sz="2400" cap="none">
                <a:solidFill>
                  <a:schemeClr val="dk2"/>
                </a:solidFill>
              </a:defRPr>
            </a:lvl1pPr>
            <a:lvl2pPr indent="-228600" lvl="1" marL="914400" algn="l">
              <a:spcBef>
                <a:spcPts val="300"/>
              </a:spcBef>
              <a:spcAft>
                <a:spcPts val="0"/>
              </a:spcAft>
              <a:buSzPts val="1275"/>
              <a:buNone/>
              <a:defRPr b="1" sz="1500"/>
            </a:lvl2pPr>
            <a:lvl3pPr indent="-228600" lvl="2" marL="1371600" algn="l">
              <a:spcBef>
                <a:spcPts val="270"/>
              </a:spcBef>
              <a:spcAft>
                <a:spcPts val="0"/>
              </a:spcAft>
              <a:buSzPts val="945"/>
              <a:buNone/>
              <a:defRPr b="1" sz="1350"/>
            </a:lvl3pPr>
            <a:lvl4pPr indent="-228600" lvl="3" marL="1828800" algn="l">
              <a:spcBef>
                <a:spcPts val="240"/>
              </a:spcBef>
              <a:spcAft>
                <a:spcPts val="0"/>
              </a:spcAft>
              <a:buSzPts val="780"/>
              <a:buNone/>
              <a:defRPr b="1" sz="1200"/>
            </a:lvl4pPr>
            <a:lvl5pPr indent="-228600" lvl="4" marL="2286000" algn="l">
              <a:spcBef>
                <a:spcPts val="240"/>
              </a:spcBef>
              <a:spcAft>
                <a:spcPts val="0"/>
              </a:spcAft>
              <a:buSzPts val="780"/>
              <a:buNone/>
              <a:defRPr b="1"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3" name="Google Shape;13;p24"/>
          <p:cNvSpPr txBox="1"/>
          <p:nvPr>
            <p:ph idx="2" type="body"/>
          </p:nvPr>
        </p:nvSpPr>
        <p:spPr>
          <a:xfrm>
            <a:off x="4645027" y="1394820"/>
            <a:ext cx="4041775" cy="491132"/>
          </a:xfrm>
          <a:prstGeom prst="rect">
            <a:avLst/>
          </a:prstGeom>
          <a:noFill/>
          <a:ln>
            <a:noFill/>
          </a:ln>
        </p:spPr>
        <p:txBody>
          <a:bodyPr anchorCtr="0" anchor="ctr" bIns="0" lIns="45700" spcFirstLastPara="1" rIns="45700" wrap="square" tIns="0">
            <a:normAutofit/>
          </a:bodyPr>
          <a:lstStyle>
            <a:lvl1pPr indent="-228600" lvl="0" marL="457200" algn="l">
              <a:spcBef>
                <a:spcPts val="480"/>
              </a:spcBef>
              <a:spcAft>
                <a:spcPts val="0"/>
              </a:spcAft>
              <a:buSzPts val="2400"/>
              <a:buNone/>
              <a:defRPr b="1" sz="2400" cap="none">
                <a:solidFill>
                  <a:schemeClr val="dk2"/>
                </a:solidFill>
              </a:defRPr>
            </a:lvl1pPr>
            <a:lvl2pPr indent="-228600" lvl="1" marL="914400" algn="l">
              <a:spcBef>
                <a:spcPts val="300"/>
              </a:spcBef>
              <a:spcAft>
                <a:spcPts val="0"/>
              </a:spcAft>
              <a:buSzPts val="1275"/>
              <a:buNone/>
              <a:defRPr b="1" sz="1500"/>
            </a:lvl2pPr>
            <a:lvl3pPr indent="-228600" lvl="2" marL="1371600" algn="l">
              <a:spcBef>
                <a:spcPts val="270"/>
              </a:spcBef>
              <a:spcAft>
                <a:spcPts val="0"/>
              </a:spcAft>
              <a:buSzPts val="945"/>
              <a:buNone/>
              <a:defRPr b="1" sz="1350"/>
            </a:lvl3pPr>
            <a:lvl4pPr indent="-228600" lvl="3" marL="1828800" algn="l">
              <a:spcBef>
                <a:spcPts val="240"/>
              </a:spcBef>
              <a:spcAft>
                <a:spcPts val="0"/>
              </a:spcAft>
              <a:buSzPts val="780"/>
              <a:buNone/>
              <a:defRPr b="1" sz="1200"/>
            </a:lvl4pPr>
            <a:lvl5pPr indent="-228600" lvl="4" marL="2286000" algn="l">
              <a:spcBef>
                <a:spcPts val="240"/>
              </a:spcBef>
              <a:spcAft>
                <a:spcPts val="0"/>
              </a:spcAft>
              <a:buSzPts val="780"/>
              <a:buNone/>
              <a:defRPr b="1"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4" name="Google Shape;14;p24"/>
          <p:cNvSpPr txBox="1"/>
          <p:nvPr>
            <p:ph idx="3" type="body"/>
          </p:nvPr>
        </p:nvSpPr>
        <p:spPr>
          <a:xfrm>
            <a:off x="457200" y="1885950"/>
            <a:ext cx="4040188" cy="2884290"/>
          </a:xfrm>
          <a:prstGeom prst="rect">
            <a:avLst/>
          </a:prstGeom>
          <a:noFill/>
          <a:ln>
            <a:noFill/>
          </a:ln>
        </p:spPr>
        <p:txBody>
          <a:bodyPr anchorCtr="0" anchor="t" bIns="45700" lIns="91425" spcFirstLastPara="1" rIns="91425" wrap="square" tIns="0">
            <a:normAutofit/>
          </a:bodyPr>
          <a:lstStyle>
            <a:lvl1pPr indent="-342900" lvl="0" marL="457200" algn="l">
              <a:spcBef>
                <a:spcPts val="360"/>
              </a:spcBef>
              <a:spcAft>
                <a:spcPts val="0"/>
              </a:spcAft>
              <a:buSzPts val="1800"/>
              <a:buChar char="•"/>
              <a:defRPr sz="1800"/>
            </a:lvl1pPr>
            <a:lvl2pPr indent="-309562" lvl="1" marL="914400" algn="l">
              <a:spcBef>
                <a:spcPts val="300"/>
              </a:spcBef>
              <a:spcAft>
                <a:spcPts val="0"/>
              </a:spcAft>
              <a:buSzPts val="1275"/>
              <a:buChar char="⚫"/>
              <a:defRPr sz="1500"/>
            </a:lvl2pPr>
            <a:lvl3pPr indent="-288607" lvl="2" marL="1371600" algn="l">
              <a:spcBef>
                <a:spcPts val="270"/>
              </a:spcBef>
              <a:spcAft>
                <a:spcPts val="0"/>
              </a:spcAft>
              <a:buSzPts val="945"/>
              <a:buChar char="⚫"/>
              <a:defRPr sz="1350"/>
            </a:lvl3pPr>
            <a:lvl4pPr indent="-278130" lvl="3" marL="1828800" algn="l">
              <a:spcBef>
                <a:spcPts val="240"/>
              </a:spcBef>
              <a:spcAft>
                <a:spcPts val="0"/>
              </a:spcAft>
              <a:buSzPts val="780"/>
              <a:buChar char="⚫"/>
              <a:defRPr sz="1200"/>
            </a:lvl4pPr>
            <a:lvl5pPr indent="-278129" lvl="4" marL="2286000" algn="l">
              <a:spcBef>
                <a:spcPts val="240"/>
              </a:spcBef>
              <a:spcAft>
                <a:spcPts val="0"/>
              </a:spcAft>
              <a:buSzPts val="780"/>
              <a:buChar char="⚫"/>
              <a:defRPr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15" name="Google Shape;15;p24"/>
          <p:cNvSpPr txBox="1"/>
          <p:nvPr>
            <p:ph idx="4" type="body"/>
          </p:nvPr>
        </p:nvSpPr>
        <p:spPr>
          <a:xfrm>
            <a:off x="4645027" y="1885950"/>
            <a:ext cx="4041775" cy="2884290"/>
          </a:xfrm>
          <a:prstGeom prst="rect">
            <a:avLst/>
          </a:prstGeom>
          <a:noFill/>
          <a:ln>
            <a:noFill/>
          </a:ln>
        </p:spPr>
        <p:txBody>
          <a:bodyPr anchorCtr="0" anchor="t" bIns="45700" lIns="91425" spcFirstLastPara="1" rIns="91425" wrap="square" tIns="0">
            <a:normAutofit/>
          </a:bodyPr>
          <a:lstStyle>
            <a:lvl1pPr indent="-342900" lvl="0" marL="457200" algn="l">
              <a:spcBef>
                <a:spcPts val="360"/>
              </a:spcBef>
              <a:spcAft>
                <a:spcPts val="0"/>
              </a:spcAft>
              <a:buSzPts val="1800"/>
              <a:buChar char="•"/>
              <a:defRPr sz="1800"/>
            </a:lvl1pPr>
            <a:lvl2pPr indent="-309562" lvl="1" marL="914400" algn="l">
              <a:spcBef>
                <a:spcPts val="300"/>
              </a:spcBef>
              <a:spcAft>
                <a:spcPts val="0"/>
              </a:spcAft>
              <a:buSzPts val="1275"/>
              <a:buChar char="⚫"/>
              <a:defRPr sz="1500"/>
            </a:lvl2pPr>
            <a:lvl3pPr indent="-288607" lvl="2" marL="1371600" algn="l">
              <a:spcBef>
                <a:spcPts val="270"/>
              </a:spcBef>
              <a:spcAft>
                <a:spcPts val="0"/>
              </a:spcAft>
              <a:buSzPts val="945"/>
              <a:buChar char="⚫"/>
              <a:defRPr sz="1350"/>
            </a:lvl3pPr>
            <a:lvl4pPr indent="-278130" lvl="3" marL="1828800" algn="l">
              <a:spcBef>
                <a:spcPts val="240"/>
              </a:spcBef>
              <a:spcAft>
                <a:spcPts val="0"/>
              </a:spcAft>
              <a:buSzPts val="780"/>
              <a:buChar char="⚫"/>
              <a:defRPr sz="1200"/>
            </a:lvl4pPr>
            <a:lvl5pPr indent="-278129" lvl="4" marL="2286000" algn="l">
              <a:spcBef>
                <a:spcPts val="240"/>
              </a:spcBef>
              <a:spcAft>
                <a:spcPts val="0"/>
              </a:spcAft>
              <a:buSzPts val="780"/>
              <a:buChar char="⚫"/>
              <a:defRPr sz="12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16" name="Google Shape;16;p24"/>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p:cSld name="1_Blank">
    <p:spTree>
      <p:nvGrpSpPr>
        <p:cNvPr id="17" name="Shape 17"/>
        <p:cNvGrpSpPr/>
        <p:nvPr/>
      </p:nvGrpSpPr>
      <p:grpSpPr>
        <a:xfrm>
          <a:off x="0" y="0"/>
          <a:ext cx="0" cy="0"/>
          <a:chOff x="0" y="0"/>
          <a:chExt cx="0" cy="0"/>
        </a:xfrm>
      </p:grpSpPr>
      <p:pic>
        <p:nvPicPr>
          <p:cNvPr id="18" name="Google Shape;18;p25"/>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chemeClr val="accent4"/>
            </a:gs>
            <a:gs pos="85000">
              <a:schemeClr val="accent6"/>
            </a:gs>
            <a:gs pos="100000">
              <a:schemeClr val="accent6"/>
            </a:gs>
          </a:gsLst>
          <a:lin ang="16200000" scaled="0"/>
        </a:gradFill>
      </p:bgPr>
    </p:bg>
    <p:spTree>
      <p:nvGrpSpPr>
        <p:cNvPr id="19" name="Shape 19"/>
        <p:cNvGrpSpPr/>
        <p:nvPr/>
      </p:nvGrpSpPr>
      <p:grpSpPr>
        <a:xfrm>
          <a:off x="0" y="0"/>
          <a:ext cx="0" cy="0"/>
          <a:chOff x="0" y="0"/>
          <a:chExt cx="0" cy="0"/>
        </a:xfrm>
      </p:grpSpPr>
      <p:sp>
        <p:nvSpPr>
          <p:cNvPr id="20" name="Google Shape;20;p20"/>
          <p:cNvSpPr txBox="1"/>
          <p:nvPr>
            <p:ph type="ctrTitle"/>
          </p:nvPr>
        </p:nvSpPr>
        <p:spPr>
          <a:xfrm>
            <a:off x="533400" y="1028700"/>
            <a:ext cx="7851648" cy="1371600"/>
          </a:xfrm>
          <a:prstGeom prst="rect">
            <a:avLst/>
          </a:prstGeom>
          <a:noFill/>
          <a:ln>
            <a:noFill/>
          </a:ln>
        </p:spPr>
        <p:txBody>
          <a:bodyPr anchorCtr="0" anchor="b" bIns="0" lIns="0" spcFirstLastPara="1" rIns="18275" wrap="square" tIns="0">
            <a:noAutofit/>
          </a:bodyPr>
          <a:lstStyle>
            <a:lvl1pPr lvl="0" algn="l">
              <a:spcBef>
                <a:spcPts val="0"/>
              </a:spcBef>
              <a:spcAft>
                <a:spcPts val="0"/>
              </a:spcAft>
              <a:buClr>
                <a:schemeClr val="lt1"/>
              </a:buClr>
              <a:buSzPts val="5000"/>
              <a:buFont typeface="Calibri"/>
              <a:buNone/>
              <a:defRPr b="0" sz="500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20"/>
          <p:cNvSpPr txBox="1"/>
          <p:nvPr>
            <p:ph idx="1" type="subTitle"/>
          </p:nvPr>
        </p:nvSpPr>
        <p:spPr>
          <a:xfrm>
            <a:off x="533400" y="2421402"/>
            <a:ext cx="7854696" cy="1314450"/>
          </a:xfrm>
          <a:prstGeom prst="rect">
            <a:avLst/>
          </a:prstGeom>
          <a:noFill/>
          <a:ln>
            <a:noFill/>
          </a:ln>
        </p:spPr>
        <p:txBody>
          <a:bodyPr anchorCtr="0" anchor="t" bIns="45700" lIns="0" spcFirstLastPara="1" rIns="18275" wrap="square" tIns="45700">
            <a:normAutofit/>
          </a:bodyPr>
          <a:lstStyle>
            <a:lvl1pPr lvl="0" marR="34289"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pic>
        <p:nvPicPr>
          <p:cNvPr id="22" name="Google Shape;22;p20"/>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3" name="Shape 23"/>
        <p:cNvGrpSpPr/>
        <p:nvPr/>
      </p:nvGrpSpPr>
      <p:grpSpPr>
        <a:xfrm>
          <a:off x="0" y="0"/>
          <a:ext cx="0" cy="0"/>
          <a:chOff x="0" y="0"/>
          <a:chExt cx="0" cy="0"/>
        </a:xfrm>
      </p:grpSpPr>
      <p:sp>
        <p:nvSpPr>
          <p:cNvPr id="24" name="Google Shape;24;p26"/>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26"/>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rmAutofit/>
          </a:bodyPr>
          <a:lstStyle>
            <a:lvl1pPr indent="-393700" lvl="0" marL="457200" algn="l">
              <a:spcBef>
                <a:spcPts val="520"/>
              </a:spcBef>
              <a:spcAft>
                <a:spcPts val="0"/>
              </a:spcAft>
              <a:buClr>
                <a:schemeClr val="accent4"/>
              </a:buClr>
              <a:buSzPts val="2600"/>
              <a:buFont typeface="Arial"/>
              <a:buChar char="•"/>
              <a:defRPr sz="2600"/>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26" name="Google Shape;26;p26"/>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gradFill>
          <a:gsLst>
            <a:gs pos="0">
              <a:srgbClr val="659298"/>
            </a:gs>
            <a:gs pos="100000">
              <a:srgbClr val="4E6F74"/>
            </a:gs>
          </a:gsLst>
          <a:lin ang="15960000" scaled="0"/>
        </a:gradFill>
      </p:bgPr>
    </p:bg>
    <p:spTree>
      <p:nvGrpSpPr>
        <p:cNvPr id="27" name="Shape 27"/>
        <p:cNvGrpSpPr/>
        <p:nvPr/>
      </p:nvGrpSpPr>
      <p:grpSpPr>
        <a:xfrm>
          <a:off x="0" y="0"/>
          <a:ext cx="0" cy="0"/>
          <a:chOff x="0" y="0"/>
          <a:chExt cx="0" cy="0"/>
        </a:xfrm>
      </p:grpSpPr>
      <p:sp>
        <p:nvSpPr>
          <p:cNvPr id="28" name="Google Shape;28;p22"/>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FFFFFF"/>
              </a:buClr>
              <a:buSzPts val="5000"/>
              <a:buFont typeface="Calibri"/>
              <a:buNone/>
              <a:defRPr b="0" sz="500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2"/>
          <p:cNvSpPr txBox="1"/>
          <p:nvPr>
            <p:ph idx="1" type="body"/>
          </p:nvPr>
        </p:nvSpPr>
        <p:spPr>
          <a:xfrm>
            <a:off x="530352" y="2028498"/>
            <a:ext cx="7772400" cy="1132284"/>
          </a:xfrm>
          <a:prstGeom prst="rect">
            <a:avLst/>
          </a:prstGeom>
          <a:noFill/>
          <a:ln>
            <a:noFill/>
          </a:ln>
        </p:spPr>
        <p:txBody>
          <a:bodyPr anchorCtr="0" anchor="t" bIns="45700" lIns="45700" spcFirstLastPara="1" rIns="45700" wrap="square" tIns="45700">
            <a:normAutofit/>
          </a:bodyPr>
          <a:lstStyle>
            <a:lvl1pPr indent="-228600" lvl="0" marL="457200" algn="l">
              <a:spcBef>
                <a:spcPts val="520"/>
              </a:spcBef>
              <a:spcAft>
                <a:spcPts val="0"/>
              </a:spcAft>
              <a:buSzPts val="2600"/>
              <a:buNone/>
              <a:defRPr sz="2600">
                <a:solidFill>
                  <a:schemeClr val="lt1"/>
                </a:solidFill>
              </a:defRPr>
            </a:lvl1pPr>
            <a:lvl2pPr indent="-228600" lvl="1" marL="914400" algn="l">
              <a:spcBef>
                <a:spcPts val="270"/>
              </a:spcBef>
              <a:spcAft>
                <a:spcPts val="0"/>
              </a:spcAft>
              <a:buSzPts val="1148"/>
              <a:buNone/>
              <a:defRPr sz="1350">
                <a:solidFill>
                  <a:schemeClr val="lt1"/>
                </a:solidFill>
              </a:defRPr>
            </a:lvl2pPr>
            <a:lvl3pPr indent="-228600" lvl="2" marL="1371600" algn="l">
              <a:spcBef>
                <a:spcPts val="240"/>
              </a:spcBef>
              <a:spcAft>
                <a:spcPts val="0"/>
              </a:spcAft>
              <a:buSzPts val="840"/>
              <a:buNone/>
              <a:defRPr sz="1200">
                <a:solidFill>
                  <a:schemeClr val="lt1"/>
                </a:solidFill>
              </a:defRPr>
            </a:lvl3pPr>
            <a:lvl4pPr indent="-228600" lvl="3" marL="1828800" algn="l">
              <a:spcBef>
                <a:spcPts val="210"/>
              </a:spcBef>
              <a:spcAft>
                <a:spcPts val="0"/>
              </a:spcAft>
              <a:buSzPts val="683"/>
              <a:buNone/>
              <a:defRPr sz="1050">
                <a:solidFill>
                  <a:schemeClr val="lt1"/>
                </a:solidFill>
              </a:defRPr>
            </a:lvl4pPr>
            <a:lvl5pPr indent="-228600" lvl="4" marL="2286000" algn="l">
              <a:spcBef>
                <a:spcPts val="210"/>
              </a:spcBef>
              <a:spcAft>
                <a:spcPts val="0"/>
              </a:spcAft>
              <a:buSzPts val="683"/>
              <a:buNone/>
              <a:defRPr sz="105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30" name="Google Shape;30;p22"/>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27"/>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27"/>
          <p:cNvSpPr txBox="1"/>
          <p:nvPr>
            <p:ph idx="1" type="body"/>
          </p:nvPr>
        </p:nvSpPr>
        <p:spPr>
          <a:xfrm>
            <a:off x="457200" y="1440064"/>
            <a:ext cx="4038600" cy="332613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SzPts val="2400"/>
              <a:buChar char="•"/>
              <a:defRPr sz="2400"/>
            </a:lvl1pPr>
            <a:lvl2pPr indent="-325755" lvl="1" marL="914400" algn="l">
              <a:spcBef>
                <a:spcPts val="360"/>
              </a:spcBef>
              <a:spcAft>
                <a:spcPts val="0"/>
              </a:spcAft>
              <a:buSzPts val="1530"/>
              <a:buChar char="⚫"/>
              <a:defRPr sz="1800"/>
            </a:lvl2pPr>
            <a:lvl3pPr indent="-295275" lvl="2" marL="1371600" algn="l">
              <a:spcBef>
                <a:spcPts val="300"/>
              </a:spcBef>
              <a:spcAft>
                <a:spcPts val="0"/>
              </a:spcAft>
              <a:buSzPts val="1050"/>
              <a:buChar char="⚫"/>
              <a:defRPr sz="1500"/>
            </a:lvl3pPr>
            <a:lvl4pPr indent="-284321" lvl="3" marL="1828800" algn="l">
              <a:spcBef>
                <a:spcPts val="270"/>
              </a:spcBef>
              <a:spcAft>
                <a:spcPts val="0"/>
              </a:spcAft>
              <a:buSzPts val="877"/>
              <a:buChar char="⚫"/>
              <a:defRPr sz="1350"/>
            </a:lvl4pPr>
            <a:lvl5pPr indent="-284321" lvl="4" marL="2286000" algn="l">
              <a:spcBef>
                <a:spcPts val="270"/>
              </a:spcBef>
              <a:spcAft>
                <a:spcPts val="0"/>
              </a:spcAft>
              <a:buSzPts val="877"/>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4" name="Google Shape;34;p27"/>
          <p:cNvSpPr txBox="1"/>
          <p:nvPr>
            <p:ph idx="2" type="body"/>
          </p:nvPr>
        </p:nvSpPr>
        <p:spPr>
          <a:xfrm>
            <a:off x="4648200" y="1440064"/>
            <a:ext cx="4038600" cy="332613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SzPts val="2400"/>
              <a:buChar char="•"/>
              <a:defRPr sz="2400"/>
            </a:lvl1pPr>
            <a:lvl2pPr indent="-325755" lvl="1" marL="914400" algn="l">
              <a:spcBef>
                <a:spcPts val="360"/>
              </a:spcBef>
              <a:spcAft>
                <a:spcPts val="0"/>
              </a:spcAft>
              <a:buSzPts val="1530"/>
              <a:buChar char="⚫"/>
              <a:defRPr sz="1800"/>
            </a:lvl2pPr>
            <a:lvl3pPr indent="-295275" lvl="2" marL="1371600" algn="l">
              <a:spcBef>
                <a:spcPts val="300"/>
              </a:spcBef>
              <a:spcAft>
                <a:spcPts val="0"/>
              </a:spcAft>
              <a:buSzPts val="1050"/>
              <a:buChar char="⚫"/>
              <a:defRPr sz="1500"/>
            </a:lvl3pPr>
            <a:lvl4pPr indent="-284321" lvl="3" marL="1828800" algn="l">
              <a:spcBef>
                <a:spcPts val="270"/>
              </a:spcBef>
              <a:spcAft>
                <a:spcPts val="0"/>
              </a:spcAft>
              <a:buSzPts val="877"/>
              <a:buChar char="⚫"/>
              <a:defRPr sz="1350"/>
            </a:lvl4pPr>
            <a:lvl5pPr indent="-284321" lvl="4" marL="2286000" algn="l">
              <a:spcBef>
                <a:spcPts val="270"/>
              </a:spcBef>
              <a:spcAft>
                <a:spcPts val="0"/>
              </a:spcAft>
              <a:buSzPts val="877"/>
              <a:buChar char="⚫"/>
              <a:defRPr sz="135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pic>
        <p:nvPicPr>
          <p:cNvPr id="35" name="Google Shape;35;p27"/>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28"/>
          <p:cNvSpPr txBox="1"/>
          <p:nvPr>
            <p:ph type="title"/>
          </p:nvPr>
        </p:nvSpPr>
        <p:spPr>
          <a:xfrm>
            <a:off x="457200" y="528066"/>
            <a:ext cx="8305800" cy="85725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accent4"/>
              </a:buClr>
              <a:buSzPts val="3600"/>
              <a:buFont typeface="Calibri"/>
              <a:buNone/>
              <a:defRPr b="0" sz="3600">
                <a:solidFill>
                  <a:schemeClr val="accent4"/>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38" name="Google Shape;38;p28"/>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Blank">
  <p:cSld name="2_Blank">
    <p:bg>
      <p:bgPr>
        <a:solidFill>
          <a:schemeClr val="lt1"/>
        </a:solidFill>
      </p:bgPr>
    </p:bg>
    <p:spTree>
      <p:nvGrpSpPr>
        <p:cNvPr id="39" name="Shape 39"/>
        <p:cNvGrpSpPr/>
        <p:nvPr/>
      </p:nvGrpSpPr>
      <p:grpSpPr>
        <a:xfrm>
          <a:off x="0" y="0"/>
          <a:ext cx="0" cy="0"/>
          <a:chOff x="0" y="0"/>
          <a:chExt cx="0" cy="0"/>
        </a:xfrm>
      </p:grpSpPr>
      <p:pic>
        <p:nvPicPr>
          <p:cNvPr id="40" name="Google Shape;40;p29"/>
          <p:cNvPicPr preferRelativeResize="0"/>
          <p:nvPr/>
        </p:nvPicPr>
        <p:blipFill rotWithShape="1">
          <a:blip r:embed="rId2">
            <a:alphaModFix/>
          </a:blip>
          <a:srcRect b="0" l="0" r="0" t="0"/>
          <a:stretch/>
        </p:blipFill>
        <p:spPr>
          <a:xfrm>
            <a:off x="7927848" y="3943350"/>
            <a:ext cx="914400" cy="9144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8D8D8"/>
            </a:gs>
          </a:gsLst>
          <a:lin ang="5640000" scaled="0"/>
        </a:gradFill>
      </p:bgPr>
    </p:bg>
    <p:spTree>
      <p:nvGrpSpPr>
        <p:cNvPr id="5" name="Shape 5"/>
        <p:cNvGrpSpPr/>
        <p:nvPr/>
      </p:nvGrpSpPr>
      <p:grpSpPr>
        <a:xfrm>
          <a:off x="0" y="0"/>
          <a:ext cx="0" cy="0"/>
          <a:chOff x="0" y="0"/>
          <a:chExt cx="0" cy="0"/>
        </a:xfrm>
      </p:grpSpPr>
      <p:sp>
        <p:nvSpPr>
          <p:cNvPr id="6" name="Google Shape;6;p17"/>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7"/>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rmAutofit/>
          </a:bodyPr>
          <a:lstStyle>
            <a:lvl1pPr indent="-393700" lvl="0" marL="457200" marR="0" rtl="0" algn="l">
              <a:spcBef>
                <a:spcPts val="520"/>
              </a:spcBef>
              <a:spcAft>
                <a:spcPts val="0"/>
              </a:spcAft>
              <a:buClr>
                <a:schemeClr val="accent4"/>
              </a:buClr>
              <a:buSzPts val="2600"/>
              <a:buFont typeface="Arial"/>
              <a:buChar char="•"/>
              <a:defRPr b="0" i="0" sz="2600" u="none" cap="none" strike="noStrike">
                <a:solidFill>
                  <a:schemeClr val="dk1"/>
                </a:solidFill>
                <a:latin typeface="Calibri"/>
                <a:ea typeface="Calibri"/>
                <a:cs typeface="Calibri"/>
                <a:sym typeface="Calibri"/>
              </a:defRPr>
            </a:lvl1pPr>
            <a:lvl2pPr indent="-325755" lvl="1" marL="914400" marR="0" rtl="0" algn="l">
              <a:spcBef>
                <a:spcPts val="360"/>
              </a:spcBef>
              <a:spcAft>
                <a:spcPts val="0"/>
              </a:spcAft>
              <a:buClr>
                <a:schemeClr val="accent1"/>
              </a:buClr>
              <a:buSzPts val="1530"/>
              <a:buFont typeface="Noto Sans Symbols"/>
              <a:buChar char="⚫"/>
              <a:defRPr b="0" i="0" sz="1800" u="none" cap="none" strike="noStrike">
                <a:solidFill>
                  <a:schemeClr val="dk1"/>
                </a:solidFill>
                <a:latin typeface="Calibri"/>
                <a:ea typeface="Calibri"/>
                <a:cs typeface="Calibri"/>
                <a:sym typeface="Calibri"/>
              </a:defRPr>
            </a:lvl2pPr>
            <a:lvl3pPr indent="-298608" lvl="2" marL="1371600" marR="0" rtl="0" algn="l">
              <a:spcBef>
                <a:spcPts val="315"/>
              </a:spcBef>
              <a:spcAft>
                <a:spcPts val="0"/>
              </a:spcAft>
              <a:buClr>
                <a:schemeClr val="accent2"/>
              </a:buClr>
              <a:buSzPts val="1103"/>
              <a:buFont typeface="Noto Sans Symbols"/>
              <a:buChar char="⚫"/>
              <a:defRPr b="0" i="0" sz="1575" u="none" cap="none" strike="noStrike">
                <a:solidFill>
                  <a:schemeClr val="dk1"/>
                </a:solidFill>
                <a:latin typeface="Calibri"/>
                <a:ea typeface="Calibri"/>
                <a:cs typeface="Calibri"/>
                <a:sym typeface="Calibri"/>
              </a:defRPr>
            </a:lvl3pPr>
            <a:lvl4pPr indent="-290512" lvl="3" marL="1828800" marR="0" rtl="0" algn="l">
              <a:spcBef>
                <a:spcPts val="300"/>
              </a:spcBef>
              <a:spcAft>
                <a:spcPts val="0"/>
              </a:spcAft>
              <a:buClr>
                <a:schemeClr val="accent3"/>
              </a:buClr>
              <a:buSzPts val="975"/>
              <a:buFont typeface="Noto Sans Symbols"/>
              <a:buChar char="⚫"/>
              <a:defRPr b="0" i="0" sz="1500" u="none" cap="none" strike="noStrike">
                <a:solidFill>
                  <a:schemeClr val="dk1"/>
                </a:solidFill>
                <a:latin typeface="Calibri"/>
                <a:ea typeface="Calibri"/>
                <a:cs typeface="Calibri"/>
                <a:sym typeface="Calibri"/>
              </a:defRPr>
            </a:lvl4pPr>
            <a:lvl5pPr indent="-290512" lvl="4" marL="2286000" marR="0" rtl="0" algn="l">
              <a:spcBef>
                <a:spcPts val="300"/>
              </a:spcBef>
              <a:spcAft>
                <a:spcPts val="0"/>
              </a:spcAft>
              <a:buClr>
                <a:schemeClr val="accent4"/>
              </a:buClr>
              <a:buSzPts val="975"/>
              <a:buFont typeface="Noto Sans Symbols"/>
              <a:buChar char="⚫"/>
              <a:defRPr b="0" i="0" sz="1500" u="none" cap="none" strike="noStrike">
                <a:solidFill>
                  <a:schemeClr val="dk1"/>
                </a:solidFill>
                <a:latin typeface="Calibri"/>
                <a:ea typeface="Calibri"/>
                <a:cs typeface="Calibri"/>
                <a:sym typeface="Calibri"/>
              </a:defRPr>
            </a:lvl5pPr>
            <a:lvl6pPr indent="-297179" lvl="5" marL="2743200" marR="0" rtl="0" algn="l">
              <a:spcBef>
                <a:spcPts val="270"/>
              </a:spcBef>
              <a:spcAft>
                <a:spcPts val="0"/>
              </a:spcAft>
              <a:buClr>
                <a:schemeClr val="accent5"/>
              </a:buClr>
              <a:buSzPts val="1080"/>
              <a:buFont typeface="Noto Sans Symbols"/>
              <a:buChar char="⚫"/>
              <a:defRPr b="0" i="0" sz="1350" u="none" cap="none" strike="noStrike">
                <a:solidFill>
                  <a:schemeClr val="dk1"/>
                </a:solidFill>
                <a:latin typeface="Constantia"/>
                <a:ea typeface="Constantia"/>
                <a:cs typeface="Constantia"/>
                <a:sym typeface="Constantia"/>
              </a:defRPr>
            </a:lvl6pPr>
            <a:lvl7pPr indent="-289560" lvl="6" marL="3200400" marR="0" rtl="0" algn="l">
              <a:spcBef>
                <a:spcPts val="240"/>
              </a:spcBef>
              <a:spcAft>
                <a:spcPts val="0"/>
              </a:spcAft>
              <a:buClr>
                <a:schemeClr val="accent6"/>
              </a:buClr>
              <a:buSzPts val="960"/>
              <a:buFont typeface="Noto Sans Symbols"/>
              <a:buChar char="⚫"/>
              <a:defRPr b="0" i="0" sz="1200" u="none" cap="none" strike="noStrike">
                <a:solidFill>
                  <a:schemeClr val="dk1"/>
                </a:solidFill>
                <a:latin typeface="Constantia"/>
                <a:ea typeface="Constantia"/>
                <a:cs typeface="Constantia"/>
                <a:sym typeface="Constantia"/>
              </a:defRPr>
            </a:lvl7pPr>
            <a:lvl8pPr indent="-304800" lvl="7" marL="3657600" marR="0" rtl="0" algn="l">
              <a:spcBef>
                <a:spcPts val="240"/>
              </a:spcBef>
              <a:spcAft>
                <a:spcPts val="0"/>
              </a:spcAft>
              <a:buClr>
                <a:schemeClr val="dk2"/>
              </a:buClr>
              <a:buSzPts val="1200"/>
              <a:buFont typeface="Constantia"/>
              <a:buChar char="•"/>
              <a:defRPr b="0" i="0" sz="1200" u="none" cap="none" strike="noStrike">
                <a:solidFill>
                  <a:schemeClr val="dk1"/>
                </a:solidFill>
                <a:latin typeface="Constantia"/>
                <a:ea typeface="Constantia"/>
                <a:cs typeface="Constantia"/>
                <a:sym typeface="Constantia"/>
              </a:defRPr>
            </a:lvl8pPr>
            <a:lvl9pPr indent="-295275" lvl="8" marL="4114800" marR="0" rtl="0" algn="l">
              <a:spcBef>
                <a:spcPts val="210"/>
              </a:spcBef>
              <a:spcAft>
                <a:spcPts val="0"/>
              </a:spcAft>
              <a:buClr>
                <a:schemeClr val="dk2"/>
              </a:buClr>
              <a:buSzPts val="1050"/>
              <a:buFont typeface="Constantia"/>
              <a:buChar char="•"/>
              <a:defRPr b="0" i="0" sz="1050" u="none" cap="none" strike="noStrike">
                <a:solidFill>
                  <a:schemeClr val="dk1"/>
                </a:solidFill>
                <a:latin typeface="Constantia"/>
                <a:ea typeface="Constantia"/>
                <a:cs typeface="Constantia"/>
                <a:sym typeface="Constantia"/>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mc:AlternateContent>
    <mc:Choice Requires="p14">
      <p:transition spd="slow" p14:dur="1600">
        <p14:gallery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chemeClr val="dk1"/>
            </a:gs>
          </a:gsLst>
          <a:lin ang="5640000" scaled="0"/>
        </a:gradFill>
      </p:bgPr>
    </p:bg>
    <p:spTree>
      <p:nvGrpSpPr>
        <p:cNvPr id="64" name="Shape 64"/>
        <p:cNvGrpSpPr/>
        <p:nvPr/>
      </p:nvGrpSpPr>
      <p:grpSpPr>
        <a:xfrm>
          <a:off x="0" y="0"/>
          <a:ext cx="0" cy="0"/>
          <a:chOff x="0" y="0"/>
          <a:chExt cx="0" cy="0"/>
        </a:xfrm>
      </p:grpSpPr>
      <p:sp>
        <p:nvSpPr>
          <p:cNvPr id="65" name="Google Shape;65;p19"/>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accent4"/>
              </a:buClr>
              <a:buSzPts val="3600"/>
              <a:buFont typeface="Calibri"/>
              <a:buNone/>
              <a:defRPr b="0" i="0" sz="3600" u="none" cap="none" strike="noStrik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6" name="Google Shape;66;p19"/>
          <p:cNvSpPr txBox="1"/>
          <p:nvPr>
            <p:ph idx="1" type="body"/>
          </p:nvPr>
        </p:nvSpPr>
        <p:spPr>
          <a:xfrm>
            <a:off x="457200" y="1451610"/>
            <a:ext cx="8229600" cy="3291840"/>
          </a:xfrm>
          <a:prstGeom prst="rect">
            <a:avLst/>
          </a:prstGeom>
          <a:noFill/>
          <a:ln>
            <a:noFill/>
          </a:ln>
        </p:spPr>
        <p:txBody>
          <a:bodyPr anchorCtr="0" anchor="t" bIns="45700" lIns="91425" spcFirstLastPara="1" rIns="91425" wrap="square" tIns="45700">
            <a:normAutofit/>
          </a:bodyPr>
          <a:lstStyle>
            <a:lvl1pPr indent="-393700" lvl="0" marL="457200" marR="0" rtl="0" algn="l">
              <a:spcBef>
                <a:spcPts val="520"/>
              </a:spcBef>
              <a:spcAft>
                <a:spcPts val="0"/>
              </a:spcAft>
              <a:buClr>
                <a:schemeClr val="accent4"/>
              </a:buClr>
              <a:buSzPts val="2600"/>
              <a:buFont typeface="Arial"/>
              <a:buChar char="•"/>
              <a:defRPr b="0" i="0" sz="2600" u="none" cap="none" strike="noStrike">
                <a:solidFill>
                  <a:schemeClr val="lt1"/>
                </a:solidFill>
                <a:latin typeface="Calibri"/>
                <a:ea typeface="Calibri"/>
                <a:cs typeface="Calibri"/>
                <a:sym typeface="Calibri"/>
              </a:defRPr>
            </a:lvl1pPr>
            <a:lvl2pPr indent="-325755" lvl="1" marL="914400" marR="0" rtl="0" algn="l">
              <a:spcBef>
                <a:spcPts val="360"/>
              </a:spcBef>
              <a:spcAft>
                <a:spcPts val="0"/>
              </a:spcAft>
              <a:buClr>
                <a:schemeClr val="accent1"/>
              </a:buClr>
              <a:buSzPts val="1530"/>
              <a:buFont typeface="Noto Sans Symbols"/>
              <a:buChar char="⚫"/>
              <a:defRPr b="0" i="0" sz="1800" u="none" cap="none" strike="noStrike">
                <a:solidFill>
                  <a:schemeClr val="lt1"/>
                </a:solidFill>
                <a:latin typeface="Calibri"/>
                <a:ea typeface="Calibri"/>
                <a:cs typeface="Calibri"/>
                <a:sym typeface="Calibri"/>
              </a:defRPr>
            </a:lvl2pPr>
            <a:lvl3pPr indent="-298608" lvl="2" marL="1371600" marR="0" rtl="0" algn="l">
              <a:spcBef>
                <a:spcPts val="315"/>
              </a:spcBef>
              <a:spcAft>
                <a:spcPts val="0"/>
              </a:spcAft>
              <a:buClr>
                <a:schemeClr val="accent2"/>
              </a:buClr>
              <a:buSzPts val="1103"/>
              <a:buFont typeface="Noto Sans Symbols"/>
              <a:buChar char="⚫"/>
              <a:defRPr b="0" i="0" sz="1575" u="none" cap="none" strike="noStrike">
                <a:solidFill>
                  <a:schemeClr val="lt1"/>
                </a:solidFill>
                <a:latin typeface="Calibri"/>
                <a:ea typeface="Calibri"/>
                <a:cs typeface="Calibri"/>
                <a:sym typeface="Calibri"/>
              </a:defRPr>
            </a:lvl3pPr>
            <a:lvl4pPr indent="-290512" lvl="3" marL="1828800" marR="0" rtl="0" algn="l">
              <a:spcBef>
                <a:spcPts val="300"/>
              </a:spcBef>
              <a:spcAft>
                <a:spcPts val="0"/>
              </a:spcAft>
              <a:buClr>
                <a:schemeClr val="accent3"/>
              </a:buClr>
              <a:buSzPts val="975"/>
              <a:buFont typeface="Noto Sans Symbols"/>
              <a:buChar char="⚫"/>
              <a:defRPr b="0" i="0" sz="1500" u="none" cap="none" strike="noStrike">
                <a:solidFill>
                  <a:schemeClr val="lt1"/>
                </a:solidFill>
                <a:latin typeface="Calibri"/>
                <a:ea typeface="Calibri"/>
                <a:cs typeface="Calibri"/>
                <a:sym typeface="Calibri"/>
              </a:defRPr>
            </a:lvl4pPr>
            <a:lvl5pPr indent="-290512" lvl="4" marL="2286000" marR="0" rtl="0" algn="l">
              <a:spcBef>
                <a:spcPts val="300"/>
              </a:spcBef>
              <a:spcAft>
                <a:spcPts val="0"/>
              </a:spcAft>
              <a:buClr>
                <a:schemeClr val="accent4"/>
              </a:buClr>
              <a:buSzPts val="975"/>
              <a:buFont typeface="Noto Sans Symbols"/>
              <a:buChar char="⚫"/>
              <a:defRPr b="0" i="0" sz="1500" u="none" cap="none" strike="noStrike">
                <a:solidFill>
                  <a:schemeClr val="lt1"/>
                </a:solidFill>
                <a:latin typeface="Calibri"/>
                <a:ea typeface="Calibri"/>
                <a:cs typeface="Calibri"/>
                <a:sym typeface="Calibri"/>
              </a:defRPr>
            </a:lvl5pPr>
            <a:lvl6pPr indent="-297179" lvl="5" marL="2743200" marR="0" rtl="0" algn="l">
              <a:spcBef>
                <a:spcPts val="270"/>
              </a:spcBef>
              <a:spcAft>
                <a:spcPts val="0"/>
              </a:spcAft>
              <a:buClr>
                <a:schemeClr val="accent5"/>
              </a:buClr>
              <a:buSzPts val="1080"/>
              <a:buFont typeface="Noto Sans Symbols"/>
              <a:buChar char="⚫"/>
              <a:defRPr b="0" i="0" sz="1350" u="none" cap="none" strike="noStrike">
                <a:solidFill>
                  <a:schemeClr val="lt1"/>
                </a:solidFill>
                <a:latin typeface="Constantia"/>
                <a:ea typeface="Constantia"/>
                <a:cs typeface="Constantia"/>
                <a:sym typeface="Constantia"/>
              </a:defRPr>
            </a:lvl6pPr>
            <a:lvl7pPr indent="-289560" lvl="6" marL="3200400" marR="0" rtl="0" algn="l">
              <a:spcBef>
                <a:spcPts val="240"/>
              </a:spcBef>
              <a:spcAft>
                <a:spcPts val="0"/>
              </a:spcAft>
              <a:buClr>
                <a:schemeClr val="accent6"/>
              </a:buClr>
              <a:buSzPts val="960"/>
              <a:buFont typeface="Noto Sans Symbols"/>
              <a:buChar char="⚫"/>
              <a:defRPr b="0" i="0" sz="1200" u="none" cap="none" strike="noStrike">
                <a:solidFill>
                  <a:schemeClr val="lt1"/>
                </a:solidFill>
                <a:latin typeface="Constantia"/>
                <a:ea typeface="Constantia"/>
                <a:cs typeface="Constantia"/>
                <a:sym typeface="Constantia"/>
              </a:defRPr>
            </a:lvl7pPr>
            <a:lvl8pPr indent="-304800" lvl="7" marL="3657600" marR="0" rtl="0" algn="l">
              <a:spcBef>
                <a:spcPts val="240"/>
              </a:spcBef>
              <a:spcAft>
                <a:spcPts val="0"/>
              </a:spcAft>
              <a:buClr>
                <a:schemeClr val="lt2"/>
              </a:buClr>
              <a:buSzPts val="1200"/>
              <a:buFont typeface="Constantia"/>
              <a:buChar char="•"/>
              <a:defRPr b="0" i="0" sz="1200" u="none" cap="none" strike="noStrike">
                <a:solidFill>
                  <a:schemeClr val="lt1"/>
                </a:solidFill>
                <a:latin typeface="Constantia"/>
                <a:ea typeface="Constantia"/>
                <a:cs typeface="Constantia"/>
                <a:sym typeface="Constantia"/>
              </a:defRPr>
            </a:lvl8pPr>
            <a:lvl9pPr indent="-295275" lvl="8" marL="4114800" marR="0" rtl="0" algn="l">
              <a:spcBef>
                <a:spcPts val="210"/>
              </a:spcBef>
              <a:spcAft>
                <a:spcPts val="0"/>
              </a:spcAft>
              <a:buClr>
                <a:schemeClr val="lt2"/>
              </a:buClr>
              <a:buSzPts val="1050"/>
              <a:buFont typeface="Constantia"/>
              <a:buChar char="•"/>
              <a:defRPr b="0" i="0" sz="1050" u="none" cap="none" strike="noStrike">
                <a:solidFill>
                  <a:schemeClr val="lt1"/>
                </a:solidFill>
                <a:latin typeface="Constantia"/>
                <a:ea typeface="Constantia"/>
                <a:cs typeface="Constantia"/>
                <a:sym typeface="Constantia"/>
              </a:defRPr>
            </a:lvl9pPr>
          </a:lstStyle>
          <a:p/>
        </p:txBody>
      </p:sp>
    </p:spTree>
  </p:cSld>
  <p:clrMap accent1="accent1" accent2="accent2" accent3="accent3" accent4="accent4" accent5="accent5" accent6="accent6" bg1="lt1" bg2="dk2" tx1="dk1" tx2="lt2" folHlink="folHlink" hlink="hlink"/>
  <p:sldLayoutIdLst>
    <p:sldLayoutId id="2147483665" r:id="rId1"/>
    <p:sldLayoutId id="2147483666" r:id="rId2"/>
  </p:sldLayoutIdLst>
  <mc:AlternateContent>
    <mc:Choice Requires="p14">
      <p:transition spd="slow" p14:dur="1600">
        <p14:gallery dir="l"/>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litcharts.com/shakescleare/shakespeare-translations/romeo-and-juliet/prologue" TargetMode="External"/><Relationship Id="rId4" Type="http://schemas.openxmlformats.org/officeDocument/2006/relationships/hyperlink" Target="https://www.litcharts.com/shakescleare/shakespeare-translations/romeo-and-juliet/prologue"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youtu.be/30CPmgVQNks" TargetMode="External"/><Relationship Id="rId4" Type="http://schemas.openxmlformats.org/officeDocument/2006/relationships/hyperlink" Target="https://www.litcharts.com/shakescleare/shakespeare-translations/romeo-and-juliet/prologue" TargetMode="External"/><Relationship Id="rId9" Type="http://schemas.openxmlformats.org/officeDocument/2006/relationships/hyperlink" Target="https://learn.k20center.ou.edu/strategy/117" TargetMode="External"/><Relationship Id="rId5" Type="http://schemas.openxmlformats.org/officeDocument/2006/relationships/hyperlink" Target="https://youtu.be/sVuO_Rb93NI" TargetMode="External"/><Relationship Id="rId6" Type="http://schemas.openxmlformats.org/officeDocument/2006/relationships/hyperlink" Target="https://youtu.be/ejUW6OXuPuk" TargetMode="External"/><Relationship Id="rId7" Type="http://schemas.openxmlformats.org/officeDocument/2006/relationships/hyperlink" Target="https://learn.k20center.ou.edu/strategy/137" TargetMode="External"/><Relationship Id="rId8" Type="http://schemas.openxmlformats.org/officeDocument/2006/relationships/hyperlink" Target="https://learn.k20center.ou.edu/strategy/11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Tree>
  </p:cSld>
  <p:clrMapOvr>
    <a:masterClrMapping/>
  </p:clrMapOvr>
  <mc:AlternateContent>
    <mc:Choice Requires="p14">
      <p:transition spd="slow" p14:dur="1600">
        <p14:gallery dir="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0"/>
          <p:cNvSpPr txBox="1"/>
          <p:nvPr/>
        </p:nvSpPr>
        <p:spPr>
          <a:xfrm>
            <a:off x="729650" y="1366675"/>
            <a:ext cx="6542100" cy="166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br>
              <a:rPr b="0" i="0" lang="en-US" sz="1800" u="none" cap="none" strike="noStrike">
                <a:solidFill>
                  <a:srgbClr val="000000"/>
                </a:solidFill>
                <a:latin typeface="Arial"/>
                <a:ea typeface="Arial"/>
                <a:cs typeface="Arial"/>
                <a:sym typeface="Arial"/>
              </a:rPr>
            </a:br>
            <a:r>
              <a:rPr b="0" i="0" lang="en-US" sz="1800" u="none" cap="none" strike="noStrike">
                <a:solidFill>
                  <a:srgbClr val="000000"/>
                </a:solidFill>
                <a:latin typeface="Arial"/>
                <a:ea typeface="Arial"/>
                <a:cs typeface="Arial"/>
                <a:sym typeface="Arial"/>
              </a:rPr>
              <a:t>Share your answers two the 3-2-1 prompts with an elbow partner. Discuss why you chose those answers.</a:t>
            </a:r>
            <a:endParaRPr/>
          </a:p>
        </p:txBody>
      </p:sp>
      <p:sp>
        <p:nvSpPr>
          <p:cNvPr id="132" name="Google Shape;132;p10"/>
          <p:cNvSpPr txBox="1"/>
          <p:nvPr/>
        </p:nvSpPr>
        <p:spPr>
          <a:xfrm>
            <a:off x="306779" y="408933"/>
            <a:ext cx="4572000" cy="646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991B1E"/>
              </a:buClr>
              <a:buSzPts val="3600"/>
              <a:buFont typeface="Calibri"/>
              <a:buNone/>
            </a:pPr>
            <a:r>
              <a:rPr b="0" i="0" lang="en-US" sz="3600" u="none" cap="none" strike="noStrike">
                <a:solidFill>
                  <a:srgbClr val="991B1E"/>
                </a:solidFill>
                <a:latin typeface="Calibri"/>
                <a:ea typeface="Calibri"/>
                <a:cs typeface="Calibri"/>
                <a:sym typeface="Calibri"/>
              </a:rPr>
              <a:t>Elbow Partner</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11"/>
          <p:cNvSpPr txBox="1"/>
          <p:nvPr>
            <p:ph type="title"/>
          </p:nvPr>
        </p:nvSpPr>
        <p:spPr>
          <a:xfrm>
            <a:off x="457200" y="175641"/>
            <a:ext cx="8229600" cy="85725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The Importance of Setting in a Story</a:t>
            </a:r>
            <a:endParaRPr/>
          </a:p>
        </p:txBody>
      </p:sp>
      <p:pic>
        <p:nvPicPr>
          <p:cNvPr id="138" name="Google Shape;138;p11" title="The Importance of Setting in a Story"/>
          <p:cNvPicPr preferRelativeResize="0"/>
          <p:nvPr/>
        </p:nvPicPr>
        <p:blipFill rotWithShape="1">
          <a:blip r:embed="rId3">
            <a:alphaModFix/>
          </a:blip>
          <a:srcRect b="0" l="0" r="0" t="0"/>
          <a:stretch/>
        </p:blipFill>
        <p:spPr>
          <a:xfrm>
            <a:off x="1524000" y="1087325"/>
            <a:ext cx="6096000" cy="34290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
                                        <p:tgtEl>
                                          <p:spTgt spid="1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2"/>
          <p:cNvSpPr txBox="1"/>
          <p:nvPr>
            <p:ph type="title"/>
          </p:nvPr>
        </p:nvSpPr>
        <p:spPr>
          <a:xfrm>
            <a:off x="457200" y="175641"/>
            <a:ext cx="8229600" cy="85725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Romeo and Juliet Interview: Introduction</a:t>
            </a:r>
            <a:endParaRPr/>
          </a:p>
        </p:txBody>
      </p:sp>
      <p:pic>
        <p:nvPicPr>
          <p:cNvPr id="144" name="Google Shape;144;p12" title="myShakespeare | Romeo &amp; Juliet Interview: Introduction"/>
          <p:cNvPicPr preferRelativeResize="0"/>
          <p:nvPr/>
        </p:nvPicPr>
        <p:blipFill rotWithShape="1">
          <a:blip r:embed="rId3">
            <a:alphaModFix/>
          </a:blip>
          <a:srcRect b="0" l="0" r="0" t="0"/>
          <a:stretch/>
        </p:blipFill>
        <p:spPr>
          <a:xfrm>
            <a:off x="1524000" y="1174475"/>
            <a:ext cx="6096000" cy="34290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1"/>
                                        <p:tgtEl>
                                          <p:spTgt spid="1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3"/>
          <p:cNvSpPr txBox="1"/>
          <p:nvPr/>
        </p:nvSpPr>
        <p:spPr>
          <a:xfrm>
            <a:off x="637130" y="1286059"/>
            <a:ext cx="6725265" cy="120032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In this activity, you will rewrite the Prologue from Romeo and Juliet using a different setting, conflict, and characters.</a:t>
            </a:r>
            <a:r>
              <a:rPr b="0" i="0" lang="en-US" sz="1800" u="none" cap="none" strike="noStrike">
                <a:solidFill>
                  <a:srgbClr val="FF0000"/>
                </a:solidFill>
                <a:latin typeface="Arial"/>
                <a:ea typeface="Arial"/>
                <a:cs typeface="Arial"/>
                <a:sym typeface="Arial"/>
              </a:rPr>
              <a:t> </a:t>
            </a:r>
            <a:r>
              <a:rPr b="0" i="0" lang="en-US" sz="1800" u="none" cap="none" strike="noStrike">
                <a:solidFill>
                  <a:srgbClr val="000000"/>
                </a:solidFill>
                <a:latin typeface="Arial"/>
                <a:ea typeface="Arial"/>
                <a:cs typeface="Arial"/>
                <a:sym typeface="Arial"/>
              </a:rPr>
              <a:t>When planning your revision, consider carefully how the setting has impacted/will impact the conflict in your story.  </a:t>
            </a:r>
            <a:endParaRPr b="0" i="0" sz="1800" u="none" cap="none" strike="noStrike">
              <a:solidFill>
                <a:srgbClr val="000000"/>
              </a:solidFill>
              <a:latin typeface="Arial"/>
              <a:ea typeface="Arial"/>
              <a:cs typeface="Arial"/>
              <a:sym typeface="Arial"/>
            </a:endParaRPr>
          </a:p>
        </p:txBody>
      </p:sp>
      <p:sp>
        <p:nvSpPr>
          <p:cNvPr id="150" name="Google Shape;150;p13"/>
          <p:cNvSpPr txBox="1"/>
          <p:nvPr/>
        </p:nvSpPr>
        <p:spPr>
          <a:xfrm>
            <a:off x="353961" y="455550"/>
            <a:ext cx="4572000"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991B1E"/>
              </a:buClr>
              <a:buSzPts val="3600"/>
              <a:buFont typeface="Calibri"/>
              <a:buNone/>
            </a:pPr>
            <a:r>
              <a:rPr b="0" i="0" lang="en-US" sz="3600" u="none" cap="none" strike="noStrike">
                <a:solidFill>
                  <a:srgbClr val="991B1E"/>
                </a:solidFill>
                <a:latin typeface="Calibri"/>
                <a:ea typeface="Calibri"/>
                <a:cs typeface="Calibri"/>
                <a:sym typeface="Calibri"/>
              </a:rPr>
              <a:t>Prologue Revision</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4">
            <a:hlinkClick r:id="rId3"/>
          </p:cNvPr>
          <p:cNvSpPr txBox="1"/>
          <p:nvPr/>
        </p:nvSpPr>
        <p:spPr>
          <a:xfrm>
            <a:off x="881250" y="4699201"/>
            <a:ext cx="6725400" cy="423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Times New Roman"/>
              <a:buNone/>
            </a:pPr>
            <a:r>
              <a:rPr b="0" i="0" lang="en-US" u="sng" cap="none" strike="noStrike">
                <a:solidFill>
                  <a:srgbClr val="000000"/>
                </a:solidFill>
                <a:latin typeface="Times New Roman"/>
                <a:ea typeface="Times New Roman"/>
                <a:cs typeface="Times New Roman"/>
                <a:sym typeface="Times New Roman"/>
                <a:hlinkClick r:id="rId4">
                  <a:extLst>
                    <a:ext uri="{A12FA001-AC4F-418D-AE19-62706E023703}">
                      <ahyp:hlinkClr val="tx"/>
                    </a:ext>
                  </a:extLst>
                </a:hlinkClick>
              </a:rPr>
              <a:t>https://www.litcharts.com/shakescleare/shakespeare-translations/romeo-and-juliet/prologue</a:t>
            </a:r>
            <a:endParaRPr b="0" i="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56" name="Google Shape;156;p14"/>
          <p:cNvSpPr txBox="1"/>
          <p:nvPr/>
        </p:nvSpPr>
        <p:spPr>
          <a:xfrm>
            <a:off x="353961" y="455550"/>
            <a:ext cx="5710576"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991B1E"/>
              </a:buClr>
              <a:buSzPts val="3600"/>
              <a:buFont typeface="Calibri"/>
              <a:buNone/>
            </a:pPr>
            <a:r>
              <a:rPr b="0" i="0" lang="en-US" sz="3600" u="none" cap="none" strike="noStrike">
                <a:solidFill>
                  <a:srgbClr val="991B1E"/>
                </a:solidFill>
                <a:latin typeface="Calibri"/>
                <a:ea typeface="Calibri"/>
                <a:cs typeface="Calibri"/>
                <a:sym typeface="Calibri"/>
              </a:rPr>
              <a:t>Modern Version of Prologue</a:t>
            </a:r>
            <a:endParaRPr b="0" i="0" sz="1400" u="none" cap="none" strike="noStrike">
              <a:solidFill>
                <a:srgbClr val="000000"/>
              </a:solidFill>
              <a:latin typeface="Arial"/>
              <a:ea typeface="Arial"/>
              <a:cs typeface="Arial"/>
              <a:sym typeface="Arial"/>
            </a:endParaRPr>
          </a:p>
        </p:txBody>
      </p:sp>
      <p:sp>
        <p:nvSpPr>
          <p:cNvPr id="157" name="Google Shape;157;p14"/>
          <p:cNvSpPr txBox="1"/>
          <p:nvPr/>
        </p:nvSpPr>
        <p:spPr>
          <a:xfrm>
            <a:off x="811650" y="1101875"/>
            <a:ext cx="7134900" cy="34707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US" sz="1600"/>
              <a:t>In beautiful Verona, where our play takes place, there are two families, both equally noble. From their old grudge there is an outbreak of new fighting, in which they stain their refined hands with fellow citizens' blood. A pair of ill-fated lovers from the deadly bloodlines of these two feuding households commit suicide. Their sad and tragic deaths put an end to their parents' fighting. Now, for the two hours in which we are onstage, we will present the story of their love and death, which was the only thing that could stop their families' rage. If we've left anything out of this prologue, just listen with patient ears—we will work to make everything understood.</a:t>
            </a:r>
            <a:endParaRPr sz="1600"/>
          </a:p>
          <a:p>
            <a:pPr indent="0" lvl="0" marL="0" rtl="0" algn="l">
              <a:lnSpc>
                <a:spcPct val="150000"/>
              </a:lnSpc>
              <a:spcBef>
                <a:spcPts val="0"/>
              </a:spcBef>
              <a:spcAft>
                <a:spcPts val="0"/>
              </a:spcAft>
              <a:buNone/>
            </a:pPr>
            <a:r>
              <a:t/>
            </a:r>
            <a:endParaRPr sz="1300"/>
          </a:p>
          <a:p>
            <a:pPr indent="0" lvl="0" marL="0" rtl="0" algn="l">
              <a:lnSpc>
                <a:spcPct val="150000"/>
              </a:lnSpc>
              <a:spcBef>
                <a:spcPts val="0"/>
              </a:spcBef>
              <a:spcAft>
                <a:spcPts val="0"/>
              </a:spcAft>
              <a:buClr>
                <a:schemeClr val="dk1"/>
              </a:buClr>
              <a:buSzPts val="1100"/>
              <a:buFont typeface="Arial"/>
              <a:buNone/>
            </a:pPr>
            <a:r>
              <a:t/>
            </a:r>
            <a:endParaRPr sz="1300"/>
          </a:p>
          <a:p>
            <a:pPr indent="0" lvl="0" marL="0" rtl="0" algn="l">
              <a:spcBef>
                <a:spcPts val="0"/>
              </a:spcBef>
              <a:spcAft>
                <a:spcPts val="0"/>
              </a:spcAft>
              <a:buNone/>
            </a:pPr>
            <a:r>
              <a:t/>
            </a:r>
            <a:endParaRPr>
              <a:latin typeface="Calibri"/>
              <a:ea typeface="Calibri"/>
              <a:cs typeface="Calibri"/>
              <a:sym typeface="Calibri"/>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5"/>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I Used to Think, But Now I Know</a:t>
            </a:r>
            <a:endParaRPr/>
          </a:p>
        </p:txBody>
      </p:sp>
      <p:sp>
        <p:nvSpPr>
          <p:cNvPr id="163" name="Google Shape;163;p15"/>
          <p:cNvSpPr txBox="1"/>
          <p:nvPr/>
        </p:nvSpPr>
        <p:spPr>
          <a:xfrm>
            <a:off x="457200" y="1710813"/>
            <a:ext cx="7241458" cy="1477328"/>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On the left side of your T-chart, write what you knew about setting in a story before you started the lesson.</a:t>
            </a:r>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On the right side of your T-chart, write everything you now know about setting.</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16"/>
          <p:cNvSpPr txBox="1"/>
          <p:nvPr>
            <p:ph type="title"/>
          </p:nvPr>
        </p:nvSpPr>
        <p:spPr>
          <a:xfrm>
            <a:off x="457200" y="528066"/>
            <a:ext cx="8229600" cy="85725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Flipgrid</a:t>
            </a:r>
            <a:endParaRPr/>
          </a:p>
        </p:txBody>
      </p:sp>
      <p:sp>
        <p:nvSpPr>
          <p:cNvPr id="169" name="Google Shape;169;p16"/>
          <p:cNvSpPr txBox="1"/>
          <p:nvPr/>
        </p:nvSpPr>
        <p:spPr>
          <a:xfrm>
            <a:off x="666627" y="1504335"/>
            <a:ext cx="7037930" cy="1754326"/>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Using the information you entered in your T-chart, reflect on what you have learned about the setting in a story and how it affects other story elements. </a:t>
            </a:r>
            <a:endParaRPr/>
          </a:p>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Write your reflection down on a blank sheet of paper and practice before you record your presentation on Flipgrid. </a:t>
            </a:r>
            <a:endParaRPr/>
          </a:p>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Be sure to speak clearly and stay on topic.</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gb02f4f039f_0_0"/>
          <p:cNvSpPr txBox="1"/>
          <p:nvPr>
            <p:ph type="title"/>
          </p:nvPr>
        </p:nvSpPr>
        <p:spPr>
          <a:xfrm>
            <a:off x="457200" y="-2"/>
            <a:ext cx="8229600" cy="712200"/>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chemeClr val="accent4"/>
              </a:buClr>
              <a:buSzPts val="3600"/>
              <a:buFont typeface="Calibri"/>
              <a:buNone/>
            </a:pPr>
            <a:r>
              <a:rPr lang="en-US"/>
              <a:t>Resources</a:t>
            </a:r>
            <a:endParaRPr/>
          </a:p>
        </p:txBody>
      </p:sp>
      <p:sp>
        <p:nvSpPr>
          <p:cNvPr id="175" name="Google Shape;175;gb02f4f039f_0_0"/>
          <p:cNvSpPr txBox="1"/>
          <p:nvPr/>
        </p:nvSpPr>
        <p:spPr>
          <a:xfrm>
            <a:off x="611900" y="614875"/>
            <a:ext cx="7038000" cy="44019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t/>
            </a:r>
            <a:endParaRPr sz="11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300">
                <a:solidFill>
                  <a:schemeClr val="dk1"/>
                </a:solidFill>
              </a:rPr>
              <a:t>Flocabulary. (2017, April 6). </a:t>
            </a:r>
            <a:r>
              <a:rPr i="1" lang="en-US" sz="1300">
                <a:solidFill>
                  <a:schemeClr val="dk1"/>
                </a:solidFill>
              </a:rPr>
              <a:t>The Importance of Setting in a Story </a:t>
            </a:r>
            <a:r>
              <a:rPr lang="en-US" sz="1300">
                <a:solidFill>
                  <a:schemeClr val="dk1"/>
                </a:solidFill>
              </a:rPr>
              <a:t>[Video]. Youtube.</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300" u="sng">
                <a:solidFill>
                  <a:srgbClr val="1155CC"/>
                </a:solidFill>
                <a:hlinkClick r:id="rId3">
                  <a:extLst>
                    <a:ext uri="{A12FA001-AC4F-418D-AE19-62706E023703}">
                      <ahyp:hlinkClr val="tx"/>
                    </a:ext>
                  </a:extLst>
                </a:hlinkClick>
              </a:rPr>
              <a:t>https://youtu.be/30CPmgVQNks</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300">
                <a:solidFill>
                  <a:schemeClr val="dk1"/>
                </a:solidFill>
              </a:rPr>
              <a:t>Florman, Ben. (2014, May 11). </a:t>
            </a:r>
            <a:r>
              <a:rPr i="1" lang="en-US" sz="1300">
                <a:solidFill>
                  <a:schemeClr val="dk1"/>
                </a:solidFill>
              </a:rPr>
              <a:t>Romeo and Juliet: A Shakescleare Translation. </a:t>
            </a:r>
            <a:r>
              <a:rPr lang="en-US" sz="1300">
                <a:solidFill>
                  <a:schemeClr val="dk1"/>
                </a:solidFill>
              </a:rPr>
              <a:t>LitCharts. </a:t>
            </a:r>
            <a:r>
              <a:rPr lang="en-US" sz="1300" u="sng">
                <a:solidFill>
                  <a:srgbClr val="1155CC"/>
                </a:solidFill>
                <a:hlinkClick r:id="rId4">
                  <a:extLst>
                    <a:ext uri="{A12FA001-AC4F-418D-AE19-62706E023703}">
                      <ahyp:hlinkClr val="tx"/>
                    </a:ext>
                  </a:extLst>
                </a:hlinkClick>
              </a:rPr>
              <a:t>https://www.litcharts.com/shakescleare/shakespeare-translations/romeo-and-juliet/prologue</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300">
                <a:solidFill>
                  <a:schemeClr val="dk1"/>
                </a:solidFill>
              </a:rPr>
              <a:t>myShakespeare. (2017, April 25). </a:t>
            </a:r>
            <a:r>
              <a:rPr i="1" lang="en-US" sz="1300">
                <a:solidFill>
                  <a:schemeClr val="dk1"/>
                </a:solidFill>
              </a:rPr>
              <a:t>Romeo and Juliet Interview: Introduction</a:t>
            </a:r>
            <a:r>
              <a:rPr lang="en-US" sz="1300">
                <a:solidFill>
                  <a:schemeClr val="dk1"/>
                </a:solidFill>
              </a:rPr>
              <a:t> [Video]. Youtube. </a:t>
            </a:r>
            <a:r>
              <a:rPr lang="en-US" sz="1300" u="sng">
                <a:solidFill>
                  <a:srgbClr val="1155CC"/>
                </a:solidFill>
                <a:hlinkClick r:id="rId5">
                  <a:extLst>
                    <a:ext uri="{A12FA001-AC4F-418D-AE19-62706E023703}">
                      <ahyp:hlinkClr val="tx"/>
                    </a:ext>
                  </a:extLst>
                </a:hlinkClick>
              </a:rPr>
              <a:t>https://youtu.be/sVuO_Rb93NI</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300">
                <a:solidFill>
                  <a:schemeClr val="dk1"/>
                </a:solidFill>
              </a:rPr>
              <a:t>Shakespeare’s Globe. (2019, March 11). </a:t>
            </a:r>
            <a:r>
              <a:rPr i="1" lang="en-US" sz="1300">
                <a:solidFill>
                  <a:schemeClr val="dk1"/>
                </a:solidFill>
              </a:rPr>
              <a:t>Prologue Romeo and Juliet</a:t>
            </a:r>
            <a:r>
              <a:rPr lang="en-US" sz="1300">
                <a:solidFill>
                  <a:schemeClr val="dk1"/>
                </a:solidFill>
              </a:rPr>
              <a:t> [Video]. Youtube.</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300" u="sng">
                <a:solidFill>
                  <a:srgbClr val="1155CC"/>
                </a:solidFill>
                <a:hlinkClick r:id="rId6">
                  <a:extLst>
                    <a:ext uri="{A12FA001-AC4F-418D-AE19-62706E023703}">
                      <ahyp:hlinkClr val="tx"/>
                    </a:ext>
                  </a:extLst>
                </a:hlinkClick>
              </a:rPr>
              <a:t>https://youtu.be/ejUW6OXuPuk</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300">
                <a:solidFill>
                  <a:schemeClr val="dk1"/>
                </a:solidFill>
              </a:rPr>
              <a:t>K20 Center. (n.d.). I used to think, but now I know. Strategies. </a:t>
            </a:r>
            <a:r>
              <a:rPr lang="en-US" sz="1300" u="sng">
                <a:solidFill>
                  <a:srgbClr val="1155CC"/>
                </a:solidFill>
                <a:hlinkClick r:id="rId7">
                  <a:extLst>
                    <a:ext uri="{A12FA001-AC4F-418D-AE19-62706E023703}">
                      <ahyp:hlinkClr val="tx"/>
                    </a:ext>
                  </a:extLst>
                </a:hlinkClick>
              </a:rPr>
              <a:t>https://learn.k20center.ou.edu/strategy/137</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300">
                <a:solidFill>
                  <a:schemeClr val="dk1"/>
                </a:solidFill>
              </a:rPr>
              <a:t>K20 Center. (n.d.). Annotating text. Strategies. </a:t>
            </a:r>
            <a:r>
              <a:rPr lang="en-US" sz="1300" u="sng">
                <a:solidFill>
                  <a:srgbClr val="1155CC"/>
                </a:solidFill>
                <a:hlinkClick r:id="rId8">
                  <a:extLst>
                    <a:ext uri="{A12FA001-AC4F-418D-AE19-62706E023703}">
                      <ahyp:hlinkClr val="tx"/>
                    </a:ext>
                  </a:extLst>
                </a:hlinkClick>
              </a:rPr>
              <a:t>https://learn.k20center.ou.edu/strategy/114</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3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300">
                <a:solidFill>
                  <a:schemeClr val="dk1"/>
                </a:solidFill>
              </a:rPr>
              <a:t>K20 Center. (n.d.). 3-2-1. Strategies. </a:t>
            </a:r>
            <a:r>
              <a:rPr lang="en-US" sz="1300" u="sng">
                <a:solidFill>
                  <a:srgbClr val="1155CC"/>
                </a:solidFill>
                <a:hlinkClick r:id="rId9">
                  <a:extLst>
                    <a:ext uri="{A12FA001-AC4F-418D-AE19-62706E023703}">
                      <ahyp:hlinkClr val="tx"/>
                    </a:ext>
                  </a:extLst>
                </a:hlinkClick>
              </a:rPr>
              <a:t>https://learn.k20center.ou.edu/strategy/117</a:t>
            </a:r>
            <a:endParaRPr sz="1500">
              <a:solidFill>
                <a:schemeClr val="dk1"/>
              </a:solidFill>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2"/>
          <p:cNvSpPr txBox="1"/>
          <p:nvPr>
            <p:ph type="ctrTitle"/>
          </p:nvPr>
        </p:nvSpPr>
        <p:spPr>
          <a:xfrm>
            <a:off x="533400" y="1028700"/>
            <a:ext cx="7851648" cy="1371600"/>
          </a:xfrm>
          <a:prstGeom prst="rect">
            <a:avLst/>
          </a:prstGeom>
          <a:noFill/>
          <a:ln>
            <a:noFill/>
          </a:ln>
        </p:spPr>
        <p:txBody>
          <a:bodyPr anchorCtr="0" anchor="b" bIns="0" lIns="0" spcFirstLastPara="1" rIns="18275" wrap="square" tIns="0">
            <a:noAutofit/>
          </a:bodyPr>
          <a:lstStyle/>
          <a:p>
            <a:pPr indent="0" lvl="0" marL="0" rtl="0" algn="l">
              <a:spcBef>
                <a:spcPts val="0"/>
              </a:spcBef>
              <a:spcAft>
                <a:spcPts val="0"/>
              </a:spcAft>
              <a:buClr>
                <a:schemeClr val="lt1"/>
              </a:buClr>
              <a:buSzPts val="5000"/>
              <a:buFont typeface="Calibri"/>
              <a:buNone/>
            </a:pPr>
            <a:r>
              <a:rPr lang="en-US"/>
              <a:t>Setting: Where It’s At</a:t>
            </a:r>
            <a:endParaRPr/>
          </a:p>
        </p:txBody>
      </p:sp>
      <p:sp>
        <p:nvSpPr>
          <p:cNvPr id="84" name="Google Shape;84;p2"/>
          <p:cNvSpPr txBox="1"/>
          <p:nvPr>
            <p:ph idx="1" type="subTitle"/>
          </p:nvPr>
        </p:nvSpPr>
        <p:spPr>
          <a:xfrm>
            <a:off x="533400" y="2421402"/>
            <a:ext cx="7854696" cy="1314450"/>
          </a:xfrm>
          <a:prstGeom prst="rect">
            <a:avLst/>
          </a:prstGeom>
          <a:noFill/>
          <a:ln>
            <a:noFill/>
          </a:ln>
        </p:spPr>
        <p:txBody>
          <a:bodyPr anchorCtr="0" anchor="t" bIns="45700" lIns="0" spcFirstLastPara="1" rIns="18275" wrap="square" tIns="45700">
            <a:normAutofit/>
          </a:bodyPr>
          <a:lstStyle/>
          <a:p>
            <a:pPr indent="0" lvl="0" marL="0" marR="34289" rtl="0" algn="l">
              <a:spcBef>
                <a:spcPts val="0"/>
              </a:spcBef>
              <a:spcAft>
                <a:spcPts val="0"/>
              </a:spcAft>
              <a:buSzPts val="2600"/>
              <a:buNone/>
            </a:pPr>
            <a:r>
              <a:rPr lang="en-US"/>
              <a:t>ELA</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3"/>
          <p:cNvSpPr txBox="1"/>
          <p:nvPr>
            <p:ph type="title"/>
          </p:nvPr>
        </p:nvSpPr>
        <p:spPr>
          <a:xfrm>
            <a:off x="530352" y="987552"/>
            <a:ext cx="7772400" cy="1021842"/>
          </a:xfrm>
          <a:prstGeom prst="rect">
            <a:avLst/>
          </a:prstGeom>
          <a:noFill/>
          <a:ln>
            <a:noFill/>
          </a:ln>
        </p:spPr>
        <p:txBody>
          <a:bodyPr anchorCtr="0" anchor="b" bIns="0" lIns="0" spcFirstLastPara="1" rIns="0" wrap="square" tIns="0">
            <a:noAutofit/>
          </a:bodyPr>
          <a:lstStyle/>
          <a:p>
            <a:pPr indent="0" lvl="0" marL="0" rtl="0" algn="l">
              <a:spcBef>
                <a:spcPts val="0"/>
              </a:spcBef>
              <a:spcAft>
                <a:spcPts val="0"/>
              </a:spcAft>
              <a:buClr>
                <a:srgbClr val="FFFFFF"/>
              </a:buClr>
              <a:buSzPts val="5000"/>
              <a:buFont typeface="Calibri"/>
              <a:buNone/>
            </a:pPr>
            <a:r>
              <a:rPr lang="en-US"/>
              <a:t>Essential Questions</a:t>
            </a:r>
            <a:endParaRPr/>
          </a:p>
        </p:txBody>
      </p:sp>
      <p:sp>
        <p:nvSpPr>
          <p:cNvPr id="90" name="Google Shape;90;p3"/>
          <p:cNvSpPr txBox="1"/>
          <p:nvPr>
            <p:ph idx="1" type="body"/>
          </p:nvPr>
        </p:nvSpPr>
        <p:spPr>
          <a:xfrm>
            <a:off x="530352" y="2098205"/>
            <a:ext cx="7772400" cy="1132284"/>
          </a:xfrm>
          <a:prstGeom prst="rect">
            <a:avLst/>
          </a:prstGeom>
          <a:noFill/>
          <a:ln>
            <a:noFill/>
          </a:ln>
        </p:spPr>
        <p:txBody>
          <a:bodyPr anchorCtr="0" anchor="t" bIns="45700" lIns="45700" spcFirstLastPara="1" rIns="45700" wrap="square" tIns="45700">
            <a:normAutofit/>
          </a:bodyPr>
          <a:lstStyle/>
          <a:p>
            <a:pPr indent="0" lvl="0" marL="0" rtl="0" algn="l">
              <a:spcBef>
                <a:spcPts val="0"/>
              </a:spcBef>
              <a:spcAft>
                <a:spcPts val="0"/>
              </a:spcAft>
              <a:buSzPts val="2600"/>
              <a:buNone/>
            </a:pPr>
            <a:r>
              <a:rPr lang="en-US"/>
              <a:t>What is the nature of conflict?</a:t>
            </a:r>
            <a:endParaRPr/>
          </a:p>
          <a:p>
            <a:pPr indent="0" lvl="0" marL="0" rtl="0" algn="l">
              <a:spcBef>
                <a:spcPts val="520"/>
              </a:spcBef>
              <a:spcAft>
                <a:spcPts val="0"/>
              </a:spcAft>
              <a:buSzPts val="2600"/>
              <a:buNone/>
            </a:pPr>
            <a:r>
              <a:rPr lang="en-US"/>
              <a:t>How can the setting of a story affect conflict?</a:t>
            </a:r>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4"/>
          <p:cNvSpPr txBox="1"/>
          <p:nvPr>
            <p:ph type="title"/>
          </p:nvPr>
        </p:nvSpPr>
        <p:spPr>
          <a:xfrm>
            <a:off x="530352" y="987552"/>
            <a:ext cx="7772400" cy="10218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Learning Objective</a:t>
            </a:r>
            <a:endParaRPr/>
          </a:p>
        </p:txBody>
      </p:sp>
      <p:sp>
        <p:nvSpPr>
          <p:cNvPr id="96" name="Google Shape;96;p4"/>
          <p:cNvSpPr txBox="1"/>
          <p:nvPr>
            <p:ph idx="1" type="body"/>
          </p:nvPr>
        </p:nvSpPr>
        <p:spPr>
          <a:xfrm>
            <a:off x="530352" y="2028498"/>
            <a:ext cx="7772400" cy="1132200"/>
          </a:xfrm>
          <a:prstGeom prst="rect">
            <a:avLst/>
          </a:prstGeom>
          <a:noFill/>
          <a:ln>
            <a:noFill/>
          </a:ln>
        </p:spPr>
        <p:txBody>
          <a:bodyPr anchorCtr="0" anchor="ctr" bIns="0" lIns="45700" spcFirstLastPara="1" rIns="45700" wrap="square" tIns="0">
            <a:noAutofit/>
          </a:bodyPr>
          <a:lstStyle/>
          <a:p>
            <a:pPr indent="0" lvl="0" marL="0" rtl="0" algn="l">
              <a:spcBef>
                <a:spcPts val="0"/>
              </a:spcBef>
              <a:spcAft>
                <a:spcPts val="0"/>
              </a:spcAft>
              <a:buSzPts val="2400"/>
              <a:buNone/>
            </a:pPr>
            <a:r>
              <a:rPr b="0" lang="en-US">
                <a:solidFill>
                  <a:srgbClr val="FFFFFF"/>
                </a:solidFill>
              </a:rPr>
              <a:t>Students will </a:t>
            </a:r>
            <a:r>
              <a:rPr b="0" lang="en-US">
                <a:solidFill>
                  <a:srgbClr val="FFFFFF"/>
                </a:solidFill>
                <a:latin typeface="Calibri"/>
                <a:ea typeface="Calibri"/>
                <a:cs typeface="Calibri"/>
                <a:sym typeface="Calibri"/>
              </a:rPr>
              <a:t>a</a:t>
            </a:r>
            <a:r>
              <a:rPr b="0" i="0" lang="en-US" u="none" strike="noStrike">
                <a:solidFill>
                  <a:srgbClr val="FFFFFF"/>
                </a:solidFill>
                <a:latin typeface="Calibri"/>
                <a:ea typeface="Calibri"/>
                <a:cs typeface="Calibri"/>
                <a:sym typeface="Calibri"/>
              </a:rPr>
              <a:t>nalyze how the setting in a piece of writing can affect the conflict.</a:t>
            </a:r>
            <a:endParaRPr b="0">
              <a:solidFill>
                <a:srgbClr val="FFFFFF"/>
              </a:solidFill>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5"/>
          <p:cNvSpPr txBox="1"/>
          <p:nvPr/>
        </p:nvSpPr>
        <p:spPr>
          <a:xfrm>
            <a:off x="306729" y="1055264"/>
            <a:ext cx="7853424" cy="43396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rgbClr val="000000"/>
                </a:solidFill>
                <a:latin typeface="Arial"/>
                <a:ea typeface="Arial"/>
                <a:cs typeface="Arial"/>
                <a:sym typeface="Arial"/>
              </a:rPr>
              <a:t>Little Red Riding Hood</a:t>
            </a:r>
            <a:r>
              <a:rPr b="0" i="0" lang="en-US" sz="1600" u="none" cap="none" strike="noStrike">
                <a:solidFill>
                  <a:srgbClr val="000000"/>
                </a:solidFill>
                <a:latin typeface="Arial"/>
                <a:ea typeface="Arial"/>
                <a:cs typeface="Arial"/>
                <a:sym typeface="Arial"/>
              </a:rPr>
              <a:t> - Large, urban city, modern day. Consider how Little Red Riding Hood would react to strangers she encountered on her travels to her grandmother’s house. Would she be more aware of her surroundings?</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br>
              <a:rPr b="0" i="0" lang="en-US" sz="1600" u="none" cap="none" strike="noStrike">
                <a:solidFill>
                  <a:srgbClr val="000000"/>
                </a:solidFill>
                <a:latin typeface="Arial"/>
                <a:ea typeface="Arial"/>
                <a:cs typeface="Arial"/>
                <a:sym typeface="Arial"/>
              </a:rPr>
            </a:br>
            <a:r>
              <a:rPr b="1" i="0" lang="en-US" sz="1600" u="none" cap="none" strike="noStrike">
                <a:solidFill>
                  <a:srgbClr val="000000"/>
                </a:solidFill>
                <a:latin typeface="Arial"/>
                <a:ea typeface="Arial"/>
                <a:cs typeface="Arial"/>
                <a:sym typeface="Arial"/>
              </a:rPr>
              <a:t>Jack and the Beanstalk</a:t>
            </a:r>
            <a:r>
              <a:rPr b="0" i="0" lang="en-US" sz="1600" u="none" cap="none" strike="noStrike">
                <a:solidFill>
                  <a:srgbClr val="000000"/>
                </a:solidFill>
                <a:latin typeface="Arial"/>
                <a:ea typeface="Arial"/>
                <a:cs typeface="Arial"/>
                <a:sym typeface="Arial"/>
              </a:rPr>
              <a:t> - a scientific laboratory in the year 2200. Consider how Jack got his hands on the magic beans. Were they created in a lab? Did they contain deadly DNA?</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br>
              <a:rPr b="0" i="0" lang="en-US" sz="1600" u="none" cap="none" strike="noStrike">
                <a:solidFill>
                  <a:srgbClr val="000000"/>
                </a:solidFill>
                <a:latin typeface="Arial"/>
                <a:ea typeface="Arial"/>
                <a:cs typeface="Arial"/>
                <a:sym typeface="Arial"/>
              </a:rPr>
            </a:br>
            <a:r>
              <a:rPr b="1" i="0" lang="en-US" sz="1600" u="none" cap="none" strike="noStrike">
                <a:solidFill>
                  <a:srgbClr val="000000"/>
                </a:solidFill>
                <a:latin typeface="Arial"/>
                <a:ea typeface="Arial"/>
                <a:cs typeface="Arial"/>
                <a:sym typeface="Arial"/>
              </a:rPr>
              <a:t>Snow White</a:t>
            </a:r>
            <a:r>
              <a:rPr b="0" i="0" lang="en-US" sz="1600" u="none" cap="none" strike="noStrike">
                <a:solidFill>
                  <a:srgbClr val="000000"/>
                </a:solidFill>
                <a:latin typeface="Arial"/>
                <a:ea typeface="Arial"/>
                <a:cs typeface="Arial"/>
                <a:sym typeface="Arial"/>
              </a:rPr>
              <a:t> - Zombie apocalypse after a deadly virus ravaged the land. Consider where Snow White might live at this time and who her enemy might be. Does she meet up with the Seven Dwarves?</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br>
              <a:rPr b="0" i="0" lang="en-US" sz="1600" u="none" cap="none" strike="noStrike">
                <a:solidFill>
                  <a:srgbClr val="000000"/>
                </a:solidFill>
                <a:latin typeface="Arial"/>
                <a:ea typeface="Arial"/>
                <a:cs typeface="Arial"/>
                <a:sym typeface="Arial"/>
              </a:rPr>
            </a:br>
            <a:r>
              <a:rPr b="1" i="0" lang="en-US" sz="1600" u="none" cap="none" strike="noStrike">
                <a:solidFill>
                  <a:srgbClr val="000000"/>
                </a:solidFill>
                <a:latin typeface="Arial"/>
                <a:ea typeface="Arial"/>
                <a:cs typeface="Arial"/>
                <a:sym typeface="Arial"/>
              </a:rPr>
              <a:t>Sleeping Beauty</a:t>
            </a:r>
            <a:r>
              <a:rPr b="0" i="0" lang="en-US" sz="1600" u="none" cap="none" strike="noStrike">
                <a:solidFill>
                  <a:srgbClr val="000000"/>
                </a:solidFill>
                <a:latin typeface="Arial"/>
                <a:ea typeface="Arial"/>
                <a:cs typeface="Arial"/>
                <a:sym typeface="Arial"/>
              </a:rPr>
              <a:t> - in a vampire’s castle, modern day. Consider how Sleeping Beauty ended up in a vampire’s castle. Is she now a vampire? Does she really sleep all day and night?</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br>
              <a:rPr b="0" i="0" lang="en-US" sz="1800" u="none" cap="none" strike="noStrike">
                <a:solidFill>
                  <a:srgbClr val="000000"/>
                </a:solidFill>
                <a:latin typeface="Arial"/>
                <a:ea typeface="Arial"/>
                <a:cs typeface="Arial"/>
                <a:sym typeface="Arial"/>
              </a:rPr>
            </a:br>
            <a:endParaRPr b="0" i="0" sz="1800" u="none" cap="none" strike="noStrike">
              <a:solidFill>
                <a:srgbClr val="000000"/>
              </a:solidFill>
              <a:latin typeface="Arial"/>
              <a:ea typeface="Arial"/>
              <a:cs typeface="Arial"/>
              <a:sym typeface="Arial"/>
            </a:endParaRPr>
          </a:p>
        </p:txBody>
      </p:sp>
      <p:sp>
        <p:nvSpPr>
          <p:cNvPr id="102" name="Google Shape;102;p5"/>
          <p:cNvSpPr txBox="1"/>
          <p:nvPr/>
        </p:nvSpPr>
        <p:spPr>
          <a:xfrm>
            <a:off x="306729" y="408933"/>
            <a:ext cx="4572000"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991B1E"/>
              </a:buClr>
              <a:buSzPts val="3600"/>
              <a:buFont typeface="Calibri"/>
              <a:buNone/>
            </a:pPr>
            <a:r>
              <a:rPr b="0" i="0" lang="en-US" sz="3600" u="none" cap="none" strike="noStrike">
                <a:solidFill>
                  <a:srgbClr val="991B1E"/>
                </a:solidFill>
                <a:latin typeface="Calibri"/>
                <a:ea typeface="Calibri"/>
                <a:cs typeface="Calibri"/>
                <a:sym typeface="Calibri"/>
              </a:rPr>
              <a:t>Fairy Tale Scenarios</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6"/>
          <p:cNvSpPr txBox="1"/>
          <p:nvPr/>
        </p:nvSpPr>
        <p:spPr>
          <a:xfrm>
            <a:off x="651875" y="1321075"/>
            <a:ext cx="6802200" cy="1754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br>
              <a:rPr b="0" i="0" lang="en-US" sz="1800" u="none" cap="none" strike="noStrike">
                <a:solidFill>
                  <a:srgbClr val="000000"/>
                </a:solidFill>
                <a:latin typeface="Arial"/>
                <a:ea typeface="Arial"/>
                <a:cs typeface="Arial"/>
                <a:sym typeface="Arial"/>
              </a:rPr>
            </a:br>
            <a:r>
              <a:rPr b="0" i="0" lang="en-US" sz="1800" u="none" cap="none" strike="noStrike">
                <a:solidFill>
                  <a:srgbClr val="000000"/>
                </a:solidFill>
                <a:latin typeface="Arial"/>
                <a:ea typeface="Arial"/>
                <a:cs typeface="Arial"/>
                <a:sym typeface="Arial"/>
              </a:rPr>
              <a:t>Share your thoughts with a partner. Discuss which scenario you chose and how the conflict and/or characters of the story might change based on the new setting.</a:t>
            </a:r>
            <a:endParaRPr/>
          </a:p>
        </p:txBody>
      </p:sp>
      <p:sp>
        <p:nvSpPr>
          <p:cNvPr id="108" name="Google Shape;108;p6"/>
          <p:cNvSpPr txBox="1"/>
          <p:nvPr/>
        </p:nvSpPr>
        <p:spPr>
          <a:xfrm>
            <a:off x="306729" y="408933"/>
            <a:ext cx="4572000"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991B1E"/>
              </a:buClr>
              <a:buSzPts val="3600"/>
              <a:buFont typeface="Calibri"/>
              <a:buNone/>
            </a:pPr>
            <a:r>
              <a:rPr b="0" i="0" lang="en-US" sz="3600" u="none" cap="none" strike="noStrike">
                <a:solidFill>
                  <a:srgbClr val="991B1E"/>
                </a:solidFill>
                <a:latin typeface="Calibri"/>
                <a:ea typeface="Calibri"/>
                <a:cs typeface="Calibri"/>
                <a:sym typeface="Calibri"/>
              </a:rPr>
              <a:t>Elbow Partner</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7"/>
          <p:cNvSpPr txBox="1"/>
          <p:nvPr>
            <p:ph type="title"/>
          </p:nvPr>
        </p:nvSpPr>
        <p:spPr>
          <a:xfrm>
            <a:off x="457200" y="175641"/>
            <a:ext cx="8229600" cy="85725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accent4"/>
              </a:buClr>
              <a:buSzPts val="3600"/>
              <a:buFont typeface="Calibri"/>
              <a:buNone/>
            </a:pPr>
            <a:r>
              <a:rPr lang="en-US"/>
              <a:t>Prologue: Romeo and Juliet</a:t>
            </a:r>
            <a:endParaRPr/>
          </a:p>
        </p:txBody>
      </p:sp>
      <p:pic>
        <p:nvPicPr>
          <p:cNvPr id="114" name="Google Shape;114;p7" title="Prologue | Romeo and Juliet (2019) | Shakespeare's Globe"/>
          <p:cNvPicPr preferRelativeResize="0"/>
          <p:nvPr/>
        </p:nvPicPr>
        <p:blipFill rotWithShape="1">
          <a:blip r:embed="rId3">
            <a:alphaModFix/>
          </a:blip>
          <a:srcRect b="0" l="0" r="0" t="0"/>
          <a:stretch/>
        </p:blipFill>
        <p:spPr>
          <a:xfrm>
            <a:off x="1329321" y="1090348"/>
            <a:ext cx="6096000" cy="3429000"/>
          </a:xfrm>
          <a:prstGeom prst="rect">
            <a:avLst/>
          </a:prstGeom>
          <a:noFill/>
          <a:ln>
            <a:noFill/>
          </a:ln>
        </p:spPr>
      </p:pic>
    </p:spTree>
  </p:cSld>
  <p:clrMapOvr>
    <a:masterClrMapping/>
  </p:clrMapOvr>
  <mc:AlternateContent>
    <mc:Choice Requires="p14">
      <p:transition spd="slow" p14:dur="1600">
        <p14:gallery dir="l"/>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1"/>
                                        <p:tgtEl>
                                          <p:spTgt spid="1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8"/>
          <p:cNvSpPr txBox="1"/>
          <p:nvPr/>
        </p:nvSpPr>
        <p:spPr>
          <a:xfrm>
            <a:off x="637125" y="1286048"/>
            <a:ext cx="6725400" cy="2836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How to annotate:</a:t>
            </a:r>
            <a:endParaRPr b="0" i="0"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sz="1800"/>
          </a:p>
          <a:p>
            <a:pPr indent="-114300" lvl="0" marL="0" marR="0" rtl="0" algn="l">
              <a:lnSpc>
                <a:spcPct val="100000"/>
              </a:lnSpc>
              <a:spcBef>
                <a:spcPts val="0"/>
              </a:spcBef>
              <a:spcAft>
                <a:spcPts val="0"/>
              </a:spcAft>
              <a:buClr>
                <a:srgbClr val="000000"/>
              </a:buClr>
              <a:buSzPts val="1800"/>
              <a:buFont typeface="Arial"/>
              <a:buChar char="•"/>
            </a:pPr>
            <a:r>
              <a:rPr b="1" i="0" lang="en-US" sz="1800" u="none" cap="none" strike="noStrike">
                <a:solidFill>
                  <a:srgbClr val="000000"/>
                </a:solidFill>
                <a:latin typeface="Arial"/>
                <a:ea typeface="Arial"/>
                <a:cs typeface="Arial"/>
                <a:sym typeface="Arial"/>
              </a:rPr>
              <a:t>Circle:</a:t>
            </a:r>
            <a:r>
              <a:rPr b="0" i="0" lang="en-US" sz="1800" u="none" cap="none" strike="noStrike">
                <a:solidFill>
                  <a:srgbClr val="000000"/>
                </a:solidFill>
                <a:latin typeface="Arial"/>
                <a:ea typeface="Arial"/>
                <a:cs typeface="Arial"/>
                <a:sym typeface="Arial"/>
              </a:rPr>
              <a:t> Unknown words</a:t>
            </a:r>
            <a:endParaRPr/>
          </a:p>
          <a:p>
            <a:pPr indent="-114300" lvl="0" marL="0" marR="0" rtl="0" algn="l">
              <a:lnSpc>
                <a:spcPct val="100000"/>
              </a:lnSpc>
              <a:spcBef>
                <a:spcPts val="0"/>
              </a:spcBef>
              <a:spcAft>
                <a:spcPts val="0"/>
              </a:spcAft>
              <a:buClr>
                <a:srgbClr val="000000"/>
              </a:buClr>
              <a:buSzPts val="1800"/>
              <a:buFont typeface="Arial"/>
              <a:buChar char="•"/>
            </a:pPr>
            <a:r>
              <a:rPr b="1" i="0" lang="en-US" sz="1800" u="none" cap="none" strike="noStrike">
                <a:solidFill>
                  <a:srgbClr val="000000"/>
                </a:solidFill>
                <a:latin typeface="Arial"/>
                <a:ea typeface="Arial"/>
                <a:cs typeface="Arial"/>
                <a:sym typeface="Arial"/>
              </a:rPr>
              <a:t>Put a box around:</a:t>
            </a:r>
            <a:r>
              <a:rPr b="0" i="0" lang="en-US" sz="1800" u="none" cap="none" strike="noStrike">
                <a:solidFill>
                  <a:srgbClr val="000000"/>
                </a:solidFill>
                <a:latin typeface="Arial"/>
                <a:ea typeface="Arial"/>
                <a:cs typeface="Arial"/>
                <a:sym typeface="Arial"/>
              </a:rPr>
              <a:t> Words that give you a clue to the setting of the story</a:t>
            </a:r>
            <a:endParaRPr/>
          </a:p>
          <a:p>
            <a:pPr indent="-114300" lvl="0" marL="0" marR="0" rtl="0" algn="l">
              <a:lnSpc>
                <a:spcPct val="100000"/>
              </a:lnSpc>
              <a:spcBef>
                <a:spcPts val="0"/>
              </a:spcBef>
              <a:spcAft>
                <a:spcPts val="0"/>
              </a:spcAft>
              <a:buClr>
                <a:srgbClr val="000000"/>
              </a:buClr>
              <a:buSzPts val="1800"/>
              <a:buFont typeface="Arial"/>
              <a:buChar char="•"/>
            </a:pPr>
            <a:r>
              <a:rPr b="1" i="0" lang="en-US" sz="1800" u="none" cap="none" strike="noStrike">
                <a:solidFill>
                  <a:srgbClr val="000000"/>
                </a:solidFill>
                <a:latin typeface="Arial"/>
                <a:ea typeface="Arial"/>
                <a:cs typeface="Arial"/>
                <a:sym typeface="Arial"/>
              </a:rPr>
              <a:t>Highlight:</a:t>
            </a:r>
            <a:r>
              <a:rPr b="0" i="0" lang="en-US" sz="1800" u="none" cap="none" strike="noStrike">
                <a:solidFill>
                  <a:srgbClr val="000000"/>
                </a:solidFill>
                <a:latin typeface="Arial"/>
                <a:ea typeface="Arial"/>
                <a:cs typeface="Arial"/>
                <a:sym typeface="Arial"/>
              </a:rPr>
              <a:t> Emotionally charged words</a:t>
            </a:r>
            <a:endParaRPr/>
          </a:p>
          <a:p>
            <a:pPr indent="-114300" lvl="0" marL="0" marR="0" rtl="0" algn="l">
              <a:lnSpc>
                <a:spcPct val="100000"/>
              </a:lnSpc>
              <a:spcBef>
                <a:spcPts val="0"/>
              </a:spcBef>
              <a:spcAft>
                <a:spcPts val="0"/>
              </a:spcAft>
              <a:buClr>
                <a:srgbClr val="000000"/>
              </a:buClr>
              <a:buSzPts val="1800"/>
              <a:buFont typeface="Arial"/>
              <a:buChar char="•"/>
            </a:pPr>
            <a:r>
              <a:rPr b="1" i="0" lang="en-US" sz="1800" u="none" cap="none" strike="noStrike">
                <a:solidFill>
                  <a:srgbClr val="000000"/>
                </a:solidFill>
                <a:latin typeface="Arial"/>
                <a:ea typeface="Arial"/>
                <a:cs typeface="Arial"/>
                <a:sym typeface="Arial"/>
              </a:rPr>
              <a:t>Underline:</a:t>
            </a:r>
            <a:r>
              <a:rPr b="0" i="0" lang="en-US" sz="1800" u="none" cap="none" strike="noStrike">
                <a:solidFill>
                  <a:srgbClr val="000000"/>
                </a:solidFill>
                <a:latin typeface="Arial"/>
                <a:ea typeface="Arial"/>
                <a:cs typeface="Arial"/>
                <a:sym typeface="Arial"/>
              </a:rPr>
              <a:t> Repeated words or phrases</a:t>
            </a:r>
            <a:endParaRPr/>
          </a:p>
          <a:p>
            <a:pPr indent="-114300" lvl="0" marL="0" marR="0" rtl="0" algn="l">
              <a:lnSpc>
                <a:spcPct val="100000"/>
              </a:lnSpc>
              <a:spcBef>
                <a:spcPts val="0"/>
              </a:spcBef>
              <a:spcAft>
                <a:spcPts val="0"/>
              </a:spcAft>
              <a:buClr>
                <a:srgbClr val="000000"/>
              </a:buClr>
              <a:buSzPts val="1800"/>
              <a:buFont typeface="Arial"/>
              <a:buChar char="•"/>
            </a:pPr>
            <a:r>
              <a:rPr b="1" i="0" lang="en-US" sz="1800" u="none" cap="none" strike="noStrike">
                <a:solidFill>
                  <a:srgbClr val="000000"/>
                </a:solidFill>
                <a:latin typeface="Arial"/>
                <a:ea typeface="Arial"/>
                <a:cs typeface="Arial"/>
                <a:sym typeface="Arial"/>
              </a:rPr>
              <a:t>In the margins write:</a:t>
            </a:r>
            <a:r>
              <a:rPr b="0" i="0" lang="en-US" sz="1800" u="none" cap="none" strike="noStrike">
                <a:solidFill>
                  <a:srgbClr val="000000"/>
                </a:solidFill>
                <a:latin typeface="Arial"/>
                <a:ea typeface="Arial"/>
                <a:cs typeface="Arial"/>
                <a:sym typeface="Arial"/>
              </a:rPr>
              <a:t> Connections you make with the text or any questions you have about the text</a:t>
            </a:r>
            <a:endParaRPr/>
          </a:p>
        </p:txBody>
      </p:sp>
      <p:sp>
        <p:nvSpPr>
          <p:cNvPr id="120" name="Google Shape;120;p8"/>
          <p:cNvSpPr txBox="1"/>
          <p:nvPr/>
        </p:nvSpPr>
        <p:spPr>
          <a:xfrm>
            <a:off x="353961" y="455550"/>
            <a:ext cx="4572000"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991B1E"/>
              </a:buClr>
              <a:buSzPts val="3600"/>
              <a:buFont typeface="Calibri"/>
              <a:buNone/>
            </a:pPr>
            <a:r>
              <a:rPr b="0" i="0" lang="en-US" sz="3600" u="none" cap="none" strike="noStrike">
                <a:solidFill>
                  <a:srgbClr val="991B1E"/>
                </a:solidFill>
                <a:latin typeface="Calibri"/>
                <a:ea typeface="Calibri"/>
                <a:cs typeface="Calibri"/>
                <a:sym typeface="Calibri"/>
              </a:rPr>
              <a:t>Annotating a Text</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9"/>
          <p:cNvSpPr txBox="1"/>
          <p:nvPr/>
        </p:nvSpPr>
        <p:spPr>
          <a:xfrm>
            <a:off x="637130" y="1286059"/>
            <a:ext cx="6725265" cy="147732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Arial"/>
                <a:ea typeface="Arial"/>
                <a:cs typeface="Arial"/>
                <a:sym typeface="Arial"/>
              </a:rPr>
              <a:t>Share your thoughts using the following prompts:</a:t>
            </a:r>
            <a:endParaRPr/>
          </a:p>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Write 3 words that gave you insight to the setting</a:t>
            </a:r>
            <a:endParaRPr/>
          </a:p>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Write 2 inferences you could make about the plot</a:t>
            </a:r>
            <a:endParaRPr/>
          </a:p>
          <a:p>
            <a:pPr indent="-285750" lvl="0" marL="285750" marR="0" rtl="0" algn="l">
              <a:lnSpc>
                <a:spcPct val="100000"/>
              </a:lnSpc>
              <a:spcBef>
                <a:spcPts val="0"/>
              </a:spcBef>
              <a:spcAft>
                <a:spcPts val="0"/>
              </a:spcAft>
              <a:buClr>
                <a:srgbClr val="000000"/>
              </a:buClr>
              <a:buSzPts val="1800"/>
              <a:buFont typeface="Arial"/>
              <a:buChar char="•"/>
            </a:pPr>
            <a:r>
              <a:rPr b="0" i="0" lang="en-US" sz="1800" u="none" cap="none" strike="noStrike">
                <a:solidFill>
                  <a:srgbClr val="000000"/>
                </a:solidFill>
                <a:latin typeface="Arial"/>
                <a:ea typeface="Arial"/>
                <a:cs typeface="Arial"/>
                <a:sym typeface="Arial"/>
              </a:rPr>
              <a:t>Write 1 prediction</a:t>
            </a:r>
            <a:endParaRPr/>
          </a:p>
        </p:txBody>
      </p:sp>
      <p:sp>
        <p:nvSpPr>
          <p:cNvPr id="126" name="Google Shape;126;p9"/>
          <p:cNvSpPr txBox="1"/>
          <p:nvPr/>
        </p:nvSpPr>
        <p:spPr>
          <a:xfrm>
            <a:off x="353961" y="455550"/>
            <a:ext cx="4572000"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991B1E"/>
              </a:buClr>
              <a:buSzPts val="3600"/>
              <a:buFont typeface="Calibri"/>
              <a:buNone/>
            </a:pPr>
            <a:r>
              <a:rPr b="0" i="0" lang="en-US" sz="3600" u="none" cap="none" strike="noStrike">
                <a:solidFill>
                  <a:srgbClr val="991B1E"/>
                </a:solidFill>
                <a:latin typeface="Calibri"/>
                <a:ea typeface="Calibri"/>
                <a:cs typeface="Calibri"/>
                <a:sym typeface="Calibri"/>
              </a:rPr>
              <a:t>3-2-1 Strategy</a:t>
            </a:r>
            <a:endParaRPr b="0" i="0" sz="1400" u="none" cap="none" strike="noStrike">
              <a:solidFill>
                <a:srgbClr val="000000"/>
              </a:solidFill>
              <a:latin typeface="Arial"/>
              <a:ea typeface="Arial"/>
              <a:cs typeface="Arial"/>
              <a:sym typeface="Arial"/>
            </a:endParaRPr>
          </a:p>
        </p:txBody>
      </p:sp>
    </p:spTree>
  </p:cSld>
  <p:clrMapOvr>
    <a:masterClrMapping/>
  </p:clrMapOvr>
  <mc:AlternateContent>
    <mc:Choice Requires="p14">
      <p:transition spd="slow" p14:dur="1600">
        <p14:gallery dir="l"/>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K20 Center</dc:creator>
</cp:coreProperties>
</file>