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  <p:sldMasterId id="2147483679" r:id="rId2"/>
    <p:sldMasterId id="2147483680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08" y="21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cf6b0c742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bcf6b0c742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bcf6b0c742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bcf6b0c742_1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 err="1">
                <a:solidFill>
                  <a:srgbClr val="444444"/>
                </a:solidFill>
                <a:effectLst/>
                <a:latin typeface="Helvetica Neue"/>
              </a:rPr>
              <a:t>Kerfant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, A. (October 2014). Thank You, Gratitude, Appreciation. </a:t>
            </a:r>
            <a:r>
              <a:rPr lang="en-US" b="0" i="1" dirty="0" err="1">
                <a:solidFill>
                  <a:srgbClr val="444444"/>
                </a:solidFill>
                <a:effectLst/>
                <a:latin typeface="Helvetica Neue"/>
              </a:rPr>
              <a:t>Pixabay</a:t>
            </a:r>
            <a:r>
              <a:rPr lang="en-US" b="0" i="1" dirty="0">
                <a:solidFill>
                  <a:srgbClr val="444444"/>
                </a:solidFill>
                <a:effectLst/>
                <a:latin typeface="Helvetica Neue"/>
              </a:rPr>
              <a:t>. 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https://pixabay.com/illustrations/thank-you-gratitude-appreciation-490606/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bcf6b0c742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bcf6b0c742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bcf6b0c742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bcf6b0c742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b="0" i="0" dirty="0" err="1">
                <a:solidFill>
                  <a:srgbClr val="444444"/>
                </a:solidFill>
                <a:effectLst/>
                <a:latin typeface="Helvetica Neue"/>
              </a:rPr>
              <a:t>Kerfant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, A. (October 2014). Thank You, Gratitude, Appreciation. </a:t>
            </a:r>
            <a:r>
              <a:rPr lang="en-US" b="0" i="1" dirty="0" err="1">
                <a:solidFill>
                  <a:srgbClr val="444444"/>
                </a:solidFill>
                <a:effectLst/>
                <a:latin typeface="Helvetica Neue"/>
              </a:rPr>
              <a:t>Pixabay</a:t>
            </a:r>
            <a:r>
              <a:rPr lang="en-US" b="0" i="1" dirty="0">
                <a:solidFill>
                  <a:srgbClr val="444444"/>
                </a:solidFill>
                <a:effectLst/>
                <a:latin typeface="Helvetica Neue"/>
              </a:rPr>
              <a:t>. 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https://pixabay.com/illustrations/thank-you-gratitude-appreciation-490606/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bcf6b0c742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bcf6b0c742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c3c5eb3e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c3c5eb3e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cf6b0c742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bcf6b0c742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cf6b0c742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bcf6b0c742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bcf6b0c742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bcf6b0c742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cf6b0c742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bcf6b0c742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cf6b0c742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Add the Collaborative Word Cloud to this slide.</a:t>
            </a:r>
            <a:endParaRPr dirty="0"/>
          </a:p>
        </p:txBody>
      </p:sp>
      <p:sp>
        <p:nvSpPr>
          <p:cNvPr id="162" name="Google Shape;162;gbcf6b0c742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bcf6b0c742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bcf6b0c742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bcf6b0c742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bcf6b0c742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bcf6b0c742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bcf6b0c742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8" name="Google Shape;68;p17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75" name="Google Shape;75;p18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9" name="Google Shape;7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2" name="Google Shape;8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7" name="Google Shape;8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1" name="Google Shape;9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2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8" name="Google Shape;9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3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 rtl="0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 rtl="0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 rtl="0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 rtl="0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3" name="Google Shape;10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5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0" name="Google Shape;130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2" name="Google Shape;122;p3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3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Who can you write a thank you note to?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Why are you going to write that person a thank you note?</a:t>
            </a:r>
            <a:endParaRPr/>
          </a:p>
        </p:txBody>
      </p:sp>
      <p:sp>
        <p:nvSpPr>
          <p:cNvPr id="203" name="Google Shape;203;p4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Brainstorming Your Thank You Note</a:t>
            </a:r>
            <a:endParaRPr/>
          </a:p>
        </p:txBody>
      </p:sp>
      <p:pic>
        <p:nvPicPr>
          <p:cNvPr id="204" name="Google Shape;204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7450" y="1416087"/>
            <a:ext cx="4201574" cy="3085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dirty="0"/>
              <a:t>Writing Your Thank You Note: Don’t Forget!</a:t>
            </a:r>
            <a:endParaRPr dirty="0"/>
          </a:p>
        </p:txBody>
      </p:sp>
      <p:sp>
        <p:nvSpPr>
          <p:cNvPr id="210" name="Google Shape;210;p4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Appropriate greeting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Personal context (if needed)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Particular details about the event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Particular details about why you are appreciative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Reiterate a statement of gratitude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Appropriate closing</a:t>
            </a:r>
            <a:endParaRPr/>
          </a:p>
        </p:txBody>
      </p:sp>
      <p:pic>
        <p:nvPicPr>
          <p:cNvPr id="211" name="Google Shape;211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7875" y="1762251"/>
            <a:ext cx="4036826" cy="302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Re-read</a:t>
            </a:r>
            <a:endParaRPr dirty="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Edit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Revise</a:t>
            </a:r>
            <a:endParaRPr dirty="0"/>
          </a:p>
        </p:txBody>
      </p:sp>
      <p:sp>
        <p:nvSpPr>
          <p:cNvPr id="217" name="Google Shape;217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Revising and Editing Your Thank You Note</a:t>
            </a:r>
            <a:endParaRPr/>
          </a:p>
        </p:txBody>
      </p:sp>
      <p:pic>
        <p:nvPicPr>
          <p:cNvPr id="218" name="Google Shape;218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7450" y="1416087"/>
            <a:ext cx="4201574" cy="3085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224" name="Google Shape;224;p4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Why is it important to give thanks?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7"/>
          <p:cNvSpPr txBox="1">
            <a:spLocks noGrp="1"/>
          </p:cNvSpPr>
          <p:nvPr>
            <p:ph type="body" idx="2"/>
          </p:nvPr>
        </p:nvSpPr>
        <p:spPr>
          <a:xfrm>
            <a:off x="450849" y="1330012"/>
            <a:ext cx="3269503" cy="3257700"/>
          </a:xfrm>
          <a:prstGeom prst="rect">
            <a:avLst/>
          </a:prstGeom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Choose three words from the word cloud.</a:t>
            </a:r>
            <a:endParaRPr dirty="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Use these in a reflection that answers the question:</a:t>
            </a:r>
            <a:endParaRPr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•"/>
            </a:pPr>
            <a:r>
              <a:rPr lang="en" dirty="0"/>
              <a:t>Why is it important to give thanks?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Write at least three sentences.</a:t>
            </a:r>
            <a:endParaRPr dirty="0"/>
          </a:p>
        </p:txBody>
      </p:sp>
      <p:sp>
        <p:nvSpPr>
          <p:cNvPr id="230" name="Google Shape;230;p4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Word Splash</a:t>
            </a:r>
            <a:endParaRPr/>
          </a:p>
        </p:txBody>
      </p:sp>
      <p:pic>
        <p:nvPicPr>
          <p:cNvPr id="231" name="Google Shape;231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6100" y="1661926"/>
            <a:ext cx="2593850" cy="259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/>
              <a:t>Thank You for Being a Friend</a:t>
            </a:r>
            <a:endParaRPr/>
          </a:p>
        </p:txBody>
      </p:sp>
      <p:sp>
        <p:nvSpPr>
          <p:cNvPr id="140" name="Google Shape;140;p3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Writing a Thank You Note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46" name="Google Shape;146;p3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Why is it important to give thanks?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Lesson Objectives</a:t>
            </a:r>
            <a:endParaRPr/>
          </a:p>
        </p:txBody>
      </p:sp>
      <p:sp>
        <p:nvSpPr>
          <p:cNvPr id="152" name="Google Shape;152;p3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" dirty="0"/>
              <a:t>We will be able to write a formal thank you letter that adheres to a structure and the writing process.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" dirty="0"/>
              <a:t>We will reflect on the importance of expressing gratitude.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Collaborative Word Cloud</a:t>
            </a:r>
            <a:endParaRPr/>
          </a:p>
        </p:txBody>
      </p:sp>
      <p:sp>
        <p:nvSpPr>
          <p:cNvPr id="158" name="Google Shape;158;p3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What words come to mind when you hear the phrase “giving thanks”?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Consider synonyms for the following: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530"/>
              <a:buFont typeface="Arial" panose="020B0604020202020204" pitchFamily="34" charset="0"/>
              <a:buChar char="•"/>
            </a:pPr>
            <a:r>
              <a:rPr lang="en" dirty="0"/>
              <a:t>Thankful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530"/>
              <a:buFont typeface="Arial" panose="020B0604020202020204" pitchFamily="34" charset="0"/>
              <a:buChar char="•"/>
            </a:pPr>
            <a:r>
              <a:rPr lang="en" dirty="0"/>
              <a:t>Gratitude</a:t>
            </a:r>
            <a:endParaRPr dirty="0"/>
          </a:p>
          <a:p>
            <a:pPr marL="231775" lvl="0" indent="-66675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59" name="Google Shape;159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9575" y="1626322"/>
            <a:ext cx="3361500" cy="1890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When you receive a favor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When you are given a gift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After an interview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When you have been a guest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Just because</a:t>
            </a:r>
            <a:endParaRPr/>
          </a:p>
        </p:txBody>
      </p:sp>
      <p:sp>
        <p:nvSpPr>
          <p:cNvPr id="170" name="Google Shape;170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Reasons to Write a Thank You Note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Formatting a Thank You Note</a:t>
            </a:r>
            <a:endParaRPr/>
          </a:p>
        </p:txBody>
      </p:sp>
      <p:sp>
        <p:nvSpPr>
          <p:cNvPr id="176" name="Google Shape;176;p41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Appropriate greeting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Personal context (if needed)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Particular details about the event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Particular details about why you are appreciative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Reiterate a statement of gratitude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Appropriate closing</a:t>
            </a:r>
            <a:endParaRPr/>
          </a:p>
        </p:txBody>
      </p:sp>
      <p:pic>
        <p:nvPicPr>
          <p:cNvPr id="177" name="Google Shape;17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7875" y="1762251"/>
            <a:ext cx="4036826" cy="302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2"/>
          <p:cNvSpPr txBox="1">
            <a:spLocks noGrp="1"/>
          </p:cNvSpPr>
          <p:nvPr>
            <p:ph type="body" idx="1"/>
          </p:nvPr>
        </p:nvSpPr>
        <p:spPr>
          <a:xfrm>
            <a:off x="-14400" y="0"/>
            <a:ext cx="5972400" cy="5143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Dear Ms. Banks,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My name is Quin, and I was one of the students in the class you helped out in when Mr. Doe was sick.  I am so appreciative of the extra help you gave me on the math work.  Thank you for staying a little late to explain the steps to me.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Sincerely,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Quin</a:t>
            </a:r>
            <a:endParaRPr/>
          </a:p>
        </p:txBody>
      </p:sp>
      <p:grpSp>
        <p:nvGrpSpPr>
          <p:cNvPr id="183" name="Google Shape;183;p42"/>
          <p:cNvGrpSpPr/>
          <p:nvPr/>
        </p:nvGrpSpPr>
        <p:grpSpPr>
          <a:xfrm>
            <a:off x="2431296" y="145350"/>
            <a:ext cx="3250346" cy="400200"/>
            <a:chOff x="4122000" y="123900"/>
            <a:chExt cx="3996000" cy="400200"/>
          </a:xfrm>
        </p:grpSpPr>
        <p:cxnSp>
          <p:nvCxnSpPr>
            <p:cNvPr id="184" name="Google Shape;184;p42"/>
            <p:cNvCxnSpPr/>
            <p:nvPr/>
          </p:nvCxnSpPr>
          <p:spPr>
            <a:xfrm rot="10800000">
              <a:off x="4122000" y="324000"/>
              <a:ext cx="1710000" cy="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85" name="Google Shape;185;p42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Appropriate Greeting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42"/>
          <p:cNvGrpSpPr/>
          <p:nvPr/>
        </p:nvGrpSpPr>
        <p:grpSpPr>
          <a:xfrm>
            <a:off x="5348346" y="1152600"/>
            <a:ext cx="3250346" cy="400200"/>
            <a:chOff x="4122000" y="123900"/>
            <a:chExt cx="3996000" cy="400200"/>
          </a:xfrm>
        </p:grpSpPr>
        <p:cxnSp>
          <p:nvCxnSpPr>
            <p:cNvPr id="187" name="Google Shape;187;p42"/>
            <p:cNvCxnSpPr/>
            <p:nvPr/>
          </p:nvCxnSpPr>
          <p:spPr>
            <a:xfrm rot="10800000">
              <a:off x="4122000" y="324000"/>
              <a:ext cx="1710000" cy="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88" name="Google Shape;188;p42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Personal Context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9" name="Google Shape;189;p42"/>
          <p:cNvGrpSpPr/>
          <p:nvPr/>
        </p:nvGrpSpPr>
        <p:grpSpPr>
          <a:xfrm>
            <a:off x="5817446" y="1881050"/>
            <a:ext cx="3250346" cy="831300"/>
            <a:chOff x="4122000" y="123900"/>
            <a:chExt cx="3996000" cy="831300"/>
          </a:xfrm>
        </p:grpSpPr>
        <p:cxnSp>
          <p:nvCxnSpPr>
            <p:cNvPr id="190" name="Google Shape;190;p42"/>
            <p:cNvCxnSpPr/>
            <p:nvPr/>
          </p:nvCxnSpPr>
          <p:spPr>
            <a:xfrm rot="10800000">
              <a:off x="4122000" y="552600"/>
              <a:ext cx="1710000" cy="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91" name="Google Shape;191;p42"/>
            <p:cNvSpPr txBox="1"/>
            <p:nvPr/>
          </p:nvSpPr>
          <p:spPr>
            <a:xfrm>
              <a:off x="5832000" y="123900"/>
              <a:ext cx="2286000" cy="8313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Particular details about why you are appreciative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2" name="Google Shape;192;p42"/>
          <p:cNvGrpSpPr/>
          <p:nvPr/>
        </p:nvGrpSpPr>
        <p:grpSpPr>
          <a:xfrm>
            <a:off x="5481696" y="2888200"/>
            <a:ext cx="3250346" cy="615600"/>
            <a:chOff x="4122000" y="123900"/>
            <a:chExt cx="3996000" cy="615600"/>
          </a:xfrm>
        </p:grpSpPr>
        <p:cxnSp>
          <p:nvCxnSpPr>
            <p:cNvPr id="193" name="Google Shape;193;p42"/>
            <p:cNvCxnSpPr/>
            <p:nvPr/>
          </p:nvCxnSpPr>
          <p:spPr>
            <a:xfrm rot="10800000">
              <a:off x="4122000" y="476400"/>
              <a:ext cx="1710000" cy="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94" name="Google Shape;194;p42"/>
            <p:cNvSpPr txBox="1"/>
            <p:nvPr/>
          </p:nvSpPr>
          <p:spPr>
            <a:xfrm>
              <a:off x="5832000" y="123900"/>
              <a:ext cx="2286000" cy="6156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Reiterate a statement of gratitude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5" name="Google Shape;195;p42"/>
          <p:cNvGrpSpPr/>
          <p:nvPr/>
        </p:nvGrpSpPr>
        <p:grpSpPr>
          <a:xfrm>
            <a:off x="1712196" y="4291075"/>
            <a:ext cx="3250346" cy="400200"/>
            <a:chOff x="4122000" y="123900"/>
            <a:chExt cx="3996000" cy="400200"/>
          </a:xfrm>
        </p:grpSpPr>
        <p:cxnSp>
          <p:nvCxnSpPr>
            <p:cNvPr id="196" name="Google Shape;196;p42"/>
            <p:cNvCxnSpPr/>
            <p:nvPr/>
          </p:nvCxnSpPr>
          <p:spPr>
            <a:xfrm rot="10800000">
              <a:off x="4122000" y="324000"/>
              <a:ext cx="1710000" cy="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97" name="Google Shape;197;p42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Appropriate Closing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405</Words>
  <Application>Microsoft Office PowerPoint</Application>
  <PresentationFormat>On-screen Show (16:9)</PresentationFormat>
  <Paragraphs>65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Helvetica Neue</vt:lpstr>
      <vt:lpstr>Noto Sans Symbols</vt:lpstr>
      <vt:lpstr>Simple Light</vt:lpstr>
      <vt:lpstr>LEARN theme</vt:lpstr>
      <vt:lpstr>LEARN theme</vt:lpstr>
      <vt:lpstr>PowerPoint Presentation</vt:lpstr>
      <vt:lpstr>Thank You for Being a Friend</vt:lpstr>
      <vt:lpstr>Essential Question</vt:lpstr>
      <vt:lpstr>Lesson Objectives</vt:lpstr>
      <vt:lpstr>Collaborative Word Cloud</vt:lpstr>
      <vt:lpstr>PowerPoint Presentation</vt:lpstr>
      <vt:lpstr>Reasons to Write a Thank You Note</vt:lpstr>
      <vt:lpstr>Formatting a Thank You Note</vt:lpstr>
      <vt:lpstr>PowerPoint Presentation</vt:lpstr>
      <vt:lpstr>Brainstorming Your Thank You Note</vt:lpstr>
      <vt:lpstr>Writing Your Thank You Note: Don’t Forget!</vt:lpstr>
      <vt:lpstr>Revising and Editing Your Thank You Note</vt:lpstr>
      <vt:lpstr>Essential Question</vt:lpstr>
      <vt:lpstr>Word Splash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K20 Center</cp:lastModifiedBy>
  <cp:revision>2</cp:revision>
  <dcterms:modified xsi:type="dcterms:W3CDTF">2021-06-18T14:19:39Z</dcterms:modified>
</cp:coreProperties>
</file>