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7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eTSaXf0CmV9iT3eCbxFfEgFQq3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ttany Bowen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B0958-815D-4505-AD6C-BBD5D8028549}" v="1" dt="2023-03-01T14:15:30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5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7167751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d7167751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587ea12a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e587ea12a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587ea12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e587ea12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587ea12ae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e587ea12ae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7706bfc2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e7706bfc2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7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e587ea12ae_0_74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ge587ea12ae_0_7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ge587ea12ae_0_7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ge587ea12ae_0_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9" name="Google Shape;19;p2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4" name="Google Shape;24;p21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5" name="Google Shape;35;p22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722471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the QR Codes to sort the cards into four categories: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Career Title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Type of postsecondary education required for the career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Time to complete the educational program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Salary range for the career</a:t>
            </a:r>
            <a:endParaRPr dirty="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Respiration Careers	</a:t>
            </a:r>
            <a:endParaRPr/>
          </a:p>
        </p:txBody>
      </p:sp>
      <p:pic>
        <p:nvPicPr>
          <p:cNvPr id="156" name="Google Shape;156;p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0575" y="954796"/>
            <a:ext cx="2286319" cy="2286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Think about the careers you have just learned about.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Consider the following: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What career interested you the most? </a:t>
            </a:r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What is the job description for that career? </a:t>
            </a:r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What post-secondary options are available for the career near you?</a:t>
            </a:r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What is a different career of your interest and how does it relate to respiration?</a:t>
            </a:r>
            <a:endParaRPr dirty="0"/>
          </a:p>
        </p:txBody>
      </p:sp>
      <p:sp>
        <p:nvSpPr>
          <p:cNvPr id="162" name="Google Shape;162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Career Reflection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7167751c0_0_0"/>
          <p:cNvSpPr txBox="1">
            <a:spLocks noGrp="1"/>
          </p:cNvSpPr>
          <p:nvPr>
            <p:ph type="title"/>
          </p:nvPr>
        </p:nvSpPr>
        <p:spPr>
          <a:xfrm>
            <a:off x="457200" y="2174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30-Second Expert</a:t>
            </a:r>
            <a:endParaRPr dirty="0"/>
          </a:p>
        </p:txBody>
      </p:sp>
      <p:sp>
        <p:nvSpPr>
          <p:cNvPr id="168" name="Google Shape;168;gd7167751c0_0_0"/>
          <p:cNvSpPr txBox="1">
            <a:spLocks noGrp="1"/>
          </p:cNvSpPr>
          <p:nvPr>
            <p:ph type="body" idx="1"/>
          </p:nvPr>
        </p:nvSpPr>
        <p:spPr>
          <a:xfrm>
            <a:off x="457200" y="1018085"/>
            <a:ext cx="5020500" cy="358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342900" indent="-342900">
              <a:buSzPct val="108108"/>
            </a:pPr>
            <a:r>
              <a:rPr lang="en-US" sz="2400" dirty="0" err="1"/>
              <a:t>Gerty</a:t>
            </a:r>
            <a:r>
              <a:rPr lang="en-US" sz="2400" dirty="0"/>
              <a:t> Cori studies two hormones that have an effect on respiration.</a:t>
            </a:r>
          </a:p>
          <a:p>
            <a:pPr marL="342900" indent="-342900">
              <a:buSzPct val="108108"/>
            </a:pPr>
            <a:r>
              <a:rPr lang="en-US" sz="2400" dirty="0"/>
              <a:t>Using your knowledge on respiration, write what </a:t>
            </a:r>
            <a:r>
              <a:rPr lang="en-US" sz="2400" dirty="0" err="1"/>
              <a:t>Gerty</a:t>
            </a:r>
            <a:r>
              <a:rPr lang="en-US" sz="2400" dirty="0"/>
              <a:t> Cori may have discovered about one of the two hormones effect on respiration, especially in anaerobic conditions.</a:t>
            </a:r>
            <a:endParaRPr sz="2400" dirty="0"/>
          </a:p>
        </p:txBody>
      </p:sp>
      <p:pic>
        <p:nvPicPr>
          <p:cNvPr id="169" name="Google Shape;169;gd7167751c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0100" y="1317047"/>
            <a:ext cx="3361500" cy="2447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WCW: Gerty Cori</a:t>
            </a: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Biology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398463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dirty="0"/>
              <a:t>How have female scientists shaped science today?</a:t>
            </a:r>
            <a:endParaRPr dirty="0"/>
          </a:p>
          <a:p>
            <a:pPr marL="398463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dirty="0"/>
              <a:t>What happens to our body when our cells do not receive an adequate amount of oxygen?</a:t>
            </a:r>
            <a:endParaRPr dirty="0"/>
          </a:p>
          <a:p>
            <a:pPr marL="55563" lvl="0" indent="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530352" y="465038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530352" y="1750883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98463" indent="-342900">
              <a:spcBef>
                <a:spcPts val="0"/>
              </a:spcBef>
              <a:buSzPts val="2400"/>
            </a:pPr>
            <a:r>
              <a:rPr lang="en-US" sz="2400" dirty="0"/>
              <a:t>Explain how organisms under anaerobic conditions perform respiration in different environments.</a:t>
            </a:r>
            <a:endParaRPr dirty="0"/>
          </a:p>
          <a:p>
            <a:pPr marL="398463" indent="-342900">
              <a:spcBef>
                <a:spcPts val="0"/>
              </a:spcBef>
              <a:buSzPts val="2400"/>
            </a:pPr>
            <a:r>
              <a:rPr lang="en-US" sz="2400" dirty="0"/>
              <a:t>Construct a model of an organism under anaerobic respiration conditions. </a:t>
            </a:r>
            <a:endParaRPr dirty="0"/>
          </a:p>
          <a:p>
            <a:pPr marL="398463" indent="-342900">
              <a:spcBef>
                <a:spcPts val="0"/>
              </a:spcBef>
              <a:buSzPts val="2400"/>
            </a:pPr>
            <a:r>
              <a:rPr lang="en-US" sz="2400" dirty="0"/>
              <a:t>Determine the effect of </a:t>
            </a:r>
            <a:r>
              <a:rPr lang="en-US" sz="2400" dirty="0" err="1"/>
              <a:t>Gerty</a:t>
            </a:r>
            <a:r>
              <a:rPr lang="en-US" sz="2400" dirty="0"/>
              <a:t> Cori’s contributions to the studies of respiration in relation to how energy drives the cycling of matter within a system.</a:t>
            </a:r>
            <a:endParaRPr dirty="0"/>
          </a:p>
          <a:p>
            <a:pPr marL="398463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587ea12ae_0_7"/>
          <p:cNvSpPr txBox="1">
            <a:spLocks noGrp="1"/>
          </p:cNvSpPr>
          <p:nvPr>
            <p:ph type="title"/>
          </p:nvPr>
        </p:nvSpPr>
        <p:spPr>
          <a:xfrm>
            <a:off x="4656950" y="528075"/>
            <a:ext cx="402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Who Was Gerty Cori? </a:t>
            </a:r>
            <a:endParaRPr/>
          </a:p>
        </p:txBody>
      </p:sp>
      <p:sp>
        <p:nvSpPr>
          <p:cNvPr id="118" name="Google Shape;118;ge587ea12ae_0_7"/>
          <p:cNvSpPr txBox="1">
            <a:spLocks noGrp="1"/>
          </p:cNvSpPr>
          <p:nvPr>
            <p:ph type="body" idx="1"/>
          </p:nvPr>
        </p:nvSpPr>
        <p:spPr>
          <a:xfrm>
            <a:off x="4656850" y="1428750"/>
            <a:ext cx="40299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rPr lang="en-US" sz="2900"/>
              <a:t>Familiarize yourself with Gerty Cori and her contributions to science by reading the excerpt from </a:t>
            </a:r>
            <a:r>
              <a:rPr lang="en-US" sz="2900" i="1"/>
              <a:t>Women in Science</a:t>
            </a:r>
            <a:r>
              <a:rPr lang="en-US" sz="2900"/>
              <a:t>. </a:t>
            </a:r>
            <a:endParaRPr sz="2900"/>
          </a:p>
        </p:txBody>
      </p:sp>
      <p:sp>
        <p:nvSpPr>
          <p:cNvPr id="119" name="Google Shape;119;ge587ea12ae_0_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20" name="Google Shape;120;ge587ea12ae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" y="0"/>
            <a:ext cx="427653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e587ea12ae_0_7"/>
          <p:cNvSpPr txBox="1"/>
          <p:nvPr/>
        </p:nvSpPr>
        <p:spPr>
          <a:xfrm>
            <a:off x="4311475" y="4687850"/>
            <a:ext cx="44949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Ignotofsky, R. (2016). Women in science: 50 fearless pioneers who changed the world. Berkeley, CA: Ten Speed Press.</a:t>
            </a:r>
            <a:endParaRPr sz="1400" b="0" i="1" u="none" strike="noStrike" cap="none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587ea12ae_0_0"/>
          <p:cNvSpPr txBox="1">
            <a:spLocks noGrp="1"/>
          </p:cNvSpPr>
          <p:nvPr>
            <p:ph type="title"/>
          </p:nvPr>
        </p:nvSpPr>
        <p:spPr>
          <a:xfrm>
            <a:off x="401022" y="16682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Can You Handle It?</a:t>
            </a:r>
            <a:endParaRPr dirty="0"/>
          </a:p>
        </p:txBody>
      </p:sp>
      <p:sp>
        <p:nvSpPr>
          <p:cNvPr id="127" name="Google Shape;127;ge587ea12ae_0_0"/>
          <p:cNvSpPr txBox="1">
            <a:spLocks noGrp="1"/>
          </p:cNvSpPr>
          <p:nvPr>
            <p:ph type="body" idx="1"/>
          </p:nvPr>
        </p:nvSpPr>
        <p:spPr>
          <a:xfrm>
            <a:off x="444137" y="1207087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For this exercise, we will do two activities to explore alternative pathways that our bodies may experience in cellular respiration:</a:t>
            </a:r>
            <a:endParaRPr dirty="0"/>
          </a:p>
          <a:p>
            <a:pPr marL="644129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Wall Sit</a:t>
            </a:r>
          </a:p>
          <a:p>
            <a:pPr marL="644129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Clothes Pin</a:t>
            </a:r>
            <a:endParaRPr dirty="0"/>
          </a:p>
          <a:p>
            <a:pPr marL="231775" lvl="0" indent="-2317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After completion of each activity, fill out your data tables and analysis questions.</a:t>
            </a:r>
            <a:endParaRPr dirty="0"/>
          </a:p>
        </p:txBody>
      </p:sp>
      <p:pic>
        <p:nvPicPr>
          <p:cNvPr id="128" name="Google Shape;128;ge587ea12a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7046" y="1428724"/>
            <a:ext cx="1633675" cy="12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e587ea12a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5222" y="2520699"/>
            <a:ext cx="1665400" cy="118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587ea12ae_0_7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Discussion Questions</a:t>
            </a:r>
            <a:endParaRPr/>
          </a:p>
        </p:txBody>
      </p:sp>
      <p:sp>
        <p:nvSpPr>
          <p:cNvPr id="135" name="Google Shape;135;ge587ea12ae_0_7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311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When are some moments where you have also felt that kind of pain/ fatigue in your muscle?</a:t>
            </a:r>
            <a:endParaRPr sz="3300"/>
          </a:p>
          <a:p>
            <a:pPr marL="231775" lvl="0" indent="-2317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What do you typically do to relieve that pain/fatigue?</a:t>
            </a:r>
            <a:endParaRPr sz="3300"/>
          </a:p>
          <a:p>
            <a:pPr marL="231775" lvl="0" indent="-2317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Why do you think this is happening?</a:t>
            </a:r>
            <a:endParaRPr sz="3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7706bfc21_0_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Do I Breathe Without You?</a:t>
            </a:r>
            <a:endParaRPr dirty="0"/>
          </a:p>
        </p:txBody>
      </p:sp>
      <p:sp>
        <p:nvSpPr>
          <p:cNvPr id="141" name="Google Shape;141;ge7706bfc21_0_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600" dirty="0"/>
              <a:t>Answer the questions as you complete the interactive. </a:t>
            </a:r>
            <a:endParaRPr sz="3600" dirty="0"/>
          </a:p>
        </p:txBody>
      </p:sp>
      <p:pic>
        <p:nvPicPr>
          <p:cNvPr id="142" name="Google Shape;142;ge7706bfc21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1826" y="1687897"/>
            <a:ext cx="3361385" cy="2374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Yeast Lab</a:t>
            </a:r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4523015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3600" dirty="0"/>
              <a:t>Today you and your partner will explore anaerobic respiration in yeast.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38B11-B416-516C-43DB-70B0F125B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757" y="1209173"/>
            <a:ext cx="2254158" cy="289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388</Words>
  <Application>Microsoft Office PowerPoint</Application>
  <PresentationFormat>On-screen Show (16:9)</PresentationFormat>
  <Paragraphs>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WCW: Gerty Cori</vt:lpstr>
      <vt:lpstr>Essential Questions</vt:lpstr>
      <vt:lpstr>Lesson Objectives</vt:lpstr>
      <vt:lpstr>Who Was Gerty Cori? </vt:lpstr>
      <vt:lpstr>Can You Handle It?</vt:lpstr>
      <vt:lpstr>Discussion Questions</vt:lpstr>
      <vt:lpstr>How Do I Breathe Without You?</vt:lpstr>
      <vt:lpstr>Yeast Lab</vt:lpstr>
      <vt:lpstr>Respiration Careers </vt:lpstr>
      <vt:lpstr>Career Reflection</vt:lpstr>
      <vt:lpstr>30-Second Expert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WCW Gerty Cori</dc:title>
  <dc:creator>K20 Center</dc:creator>
  <cp:lastModifiedBy>McLeod Porter, Delma</cp:lastModifiedBy>
  <cp:revision>6</cp:revision>
  <dcterms:created xsi:type="dcterms:W3CDTF">2021-04-30T15:16:09Z</dcterms:created>
  <dcterms:modified xsi:type="dcterms:W3CDTF">2023-03-02T16:42:15Z</dcterms:modified>
</cp:coreProperties>
</file>