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75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onstantia" panose="02030602050306030303" pitchFamily="18" charset="0"/>
      <p:regular r:id="rId26"/>
      <p:bold r:id="rId27"/>
      <p:italic r:id="rId28"/>
      <p:boldItalic r:id="rId29"/>
    </p:embeddedFont>
    <p:embeddedFont>
      <p:font typeface="Georgia" panose="02040502050405020303" pitchFamily="18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4" roundtripDataSignature="AMtx7mjHQgrv26CdtVt7NzwORednkTiT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4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9867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671bf98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671bf98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671bf98b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671bf98b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671bf98b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671bf98b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1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●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●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3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3" name="Google Shape;1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6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8" name="Google Shape;28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●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3" name="Google Shape;33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6" name="Google Shape;36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hItB78o_k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7m5Int1hA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rEBOfv4Ug4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Characterization</a:t>
            </a:r>
            <a:endParaRPr/>
          </a:p>
        </p:txBody>
      </p:sp>
      <p:sp>
        <p:nvSpPr>
          <p:cNvPr id="118" name="Google Shape;118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The process by which the writer reveals the personality of a character.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The STEAL Method</a:t>
            </a:r>
            <a:endParaRPr/>
          </a:p>
        </p:txBody>
      </p:sp>
      <p:sp>
        <p:nvSpPr>
          <p:cNvPr id="124" name="Google Shape;124;p1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Five elements of characterization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sz="2800" b="1" dirty="0"/>
              <a:t>S</a:t>
            </a:r>
            <a:r>
              <a:rPr lang="en-US" dirty="0"/>
              <a:t>peech, </a:t>
            </a:r>
            <a:r>
              <a:rPr lang="en-US" sz="2800" b="1" dirty="0"/>
              <a:t>T</a:t>
            </a:r>
            <a:r>
              <a:rPr lang="en-US" dirty="0"/>
              <a:t>houghts, </a:t>
            </a:r>
            <a:r>
              <a:rPr lang="en-US" sz="2800" b="1" dirty="0"/>
              <a:t>E</a:t>
            </a:r>
            <a:r>
              <a:rPr lang="en-US" dirty="0"/>
              <a:t>ffects on others, </a:t>
            </a:r>
            <a:r>
              <a:rPr lang="en-US" sz="2800" b="1" dirty="0"/>
              <a:t>A</a:t>
            </a:r>
            <a:r>
              <a:rPr lang="en-US" dirty="0"/>
              <a:t>ctions, and </a:t>
            </a:r>
            <a:r>
              <a:rPr lang="en-US" sz="2800" b="1" dirty="0"/>
              <a:t>L</a:t>
            </a:r>
            <a:r>
              <a:rPr lang="en-US" dirty="0"/>
              <a:t>ooks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Consider the character from the previous video.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Did you notice these elements?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4000" b="1" dirty="0"/>
              <a:t>S</a:t>
            </a:r>
            <a:r>
              <a:rPr lang="en-US" dirty="0"/>
              <a:t>peech</a:t>
            </a:r>
            <a:endParaRPr dirty="0"/>
          </a:p>
        </p:txBody>
      </p:sp>
      <p:sp>
        <p:nvSpPr>
          <p:cNvPr id="130" name="Google Shape;130;p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The words a person chooses can reveal a lot about who they are. 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When they speak to other characters, look at; </a:t>
            </a:r>
            <a:endParaRPr dirty="0"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en-US" dirty="0"/>
              <a:t>What they say </a:t>
            </a:r>
            <a:endParaRPr dirty="0"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en-US" dirty="0"/>
              <a:t>How they say it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4000" b="1"/>
              <a:t>T</a:t>
            </a:r>
            <a:r>
              <a:rPr lang="en-US"/>
              <a:t>houghts</a:t>
            </a:r>
            <a:endParaRPr/>
          </a:p>
        </p:txBody>
      </p:sp>
      <p:sp>
        <p:nvSpPr>
          <p:cNvPr id="136" name="Google Shape;136;p1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What is revealed through the character’s private thoughts and feelings?  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Consider what a character; </a:t>
            </a:r>
            <a:endParaRPr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en-US"/>
              <a:t>Thinks</a:t>
            </a:r>
            <a:endParaRPr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en-US"/>
              <a:t>Believes</a:t>
            </a:r>
            <a:endParaRPr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en-US"/>
              <a:t>Values</a:t>
            </a:r>
            <a:endParaRPr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en-US"/>
              <a:t>What motivates a character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4000" b="1"/>
              <a:t>E</a:t>
            </a:r>
            <a:r>
              <a:rPr lang="en-US"/>
              <a:t>ffects on others</a:t>
            </a:r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This element focuses on the relationships the character has with others and how they treat each other.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How do the characters feel or behave in reaction to him/her?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4000" b="1"/>
              <a:t>A</a:t>
            </a:r>
            <a:r>
              <a:rPr lang="en-US"/>
              <a:t>ctions</a:t>
            </a:r>
            <a:endParaRPr/>
          </a:p>
        </p:txBody>
      </p:sp>
      <p:sp>
        <p:nvSpPr>
          <p:cNvPr id="148" name="Google Shape;148;p1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What does the character do?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How does the character behave?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How does the character react to people and events?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4000" b="1"/>
              <a:t>L</a:t>
            </a:r>
            <a:r>
              <a:rPr lang="en-US"/>
              <a:t>ooks</a:t>
            </a:r>
            <a:endParaRPr/>
          </a:p>
        </p:txBody>
      </p:sp>
      <p:sp>
        <p:nvSpPr>
          <p:cNvPr id="154" name="Google Shape;154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How is the character’s physical appearance described?</a:t>
            </a:r>
            <a:endParaRPr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en-US"/>
              <a:t>Physical Features</a:t>
            </a:r>
            <a:endParaRPr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en-US"/>
              <a:t>Clothing</a:t>
            </a:r>
            <a:endParaRPr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●"/>
            </a:pPr>
            <a:r>
              <a:rPr lang="en-US"/>
              <a:t>Body Language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Characterization in The Outsiders</a:t>
            </a:r>
            <a:endParaRPr/>
          </a:p>
        </p:txBody>
      </p:sp>
      <p:sp>
        <p:nvSpPr>
          <p:cNvPr id="160" name="Google Shape;160;p1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In small groups, examine one character from The Outsiders and identify at least four examples of characterization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Identify the corresponding component of STEAL for </a:t>
            </a:r>
            <a:br>
              <a:rPr lang="en-US"/>
            </a:br>
            <a:r>
              <a:rPr lang="en-US"/>
              <a:t>each of the examples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Claim, Evidence, Reasoning (CER)</a:t>
            </a:r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Use evidence to create and justify</a:t>
            </a:r>
            <a:br>
              <a:rPr lang="en-US"/>
            </a:br>
            <a:r>
              <a:rPr lang="en-US"/>
              <a:t>your argument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Think about the character you </a:t>
            </a:r>
            <a:br>
              <a:rPr lang="en-US"/>
            </a:br>
            <a:r>
              <a:rPr lang="en-US"/>
              <a:t>examined with your group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What type of person do you</a:t>
            </a:r>
            <a:br>
              <a:rPr lang="en-US"/>
            </a:br>
            <a:r>
              <a:rPr lang="en-US"/>
              <a:t>believe _________ is?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/>
          </a:p>
        </p:txBody>
      </p:sp>
      <p:pic>
        <p:nvPicPr>
          <p:cNvPr id="167" name="Google Shape;167;p17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29984" y="1594442"/>
            <a:ext cx="2309032" cy="300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Claim, Evidence, Reasoning (CER)</a:t>
            </a:r>
            <a:endParaRPr/>
          </a:p>
        </p:txBody>
      </p:sp>
      <p:sp>
        <p:nvSpPr>
          <p:cNvPr id="173" name="Google Shape;173;p1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Write a 3-4 sentence paragraph </a:t>
            </a:r>
            <a:br>
              <a:rPr lang="en-US"/>
            </a:br>
            <a:r>
              <a:rPr lang="en-US"/>
              <a:t>that supports your claim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Use the evidence and reasoning</a:t>
            </a:r>
            <a:br>
              <a:rPr lang="en-US"/>
            </a:br>
            <a:r>
              <a:rPr lang="en-US"/>
              <a:t>from the CER organizer</a:t>
            </a:r>
            <a:endParaRPr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/>
          </a:p>
        </p:txBody>
      </p:sp>
      <p:pic>
        <p:nvPicPr>
          <p:cNvPr id="174" name="Google Shape;174;p18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22234" y="1594442"/>
            <a:ext cx="2309032" cy="300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dirty="0"/>
              <a:t>Who Are They Really?</a:t>
            </a:r>
            <a:endParaRPr dirty="0"/>
          </a:p>
        </p:txBody>
      </p:sp>
      <p:sp>
        <p:nvSpPr>
          <p:cNvPr id="73" name="Google Shape;73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Characterization in The Outsiders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Who do you admire?	</a:t>
            </a:r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Consider a family member, a friend, and athlete, etc.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Brainstorm words that could be used to describe that person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On a blank piece of paper, write your descriptive words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Essential Question	</a:t>
            </a:r>
            <a:endParaRPr/>
          </a:p>
        </p:txBody>
      </p:sp>
      <p:sp>
        <p:nvSpPr>
          <p:cNvPr id="85" name="Google Shape;85;p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/>
              <a:t>How do characters come to life to the reader?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85" name="Google Shape;85;p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sz="2800" dirty="0"/>
              <a:t>Students will be able to identify examples of characterization in both film and text</a:t>
            </a:r>
            <a:endParaRPr lang="en-US" dirty="0"/>
          </a:p>
          <a:p>
            <a:pPr marL="457200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sz="2800" dirty="0"/>
              <a:t>Students will be able to construct an argument on a character’s personality based on the characterization.</a:t>
            </a:r>
          </a:p>
        </p:txBody>
      </p:sp>
    </p:spTree>
    <p:extLst>
      <p:ext uri="{BB962C8B-B14F-4D97-AF65-F5344CB8AC3E}">
        <p14:creationId xmlns:p14="http://schemas.microsoft.com/office/powerpoint/2010/main" val="4236500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What kind of people do you see?</a:t>
            </a:r>
            <a:endParaRPr/>
          </a:p>
        </p:txBody>
      </p:sp>
      <p:sp>
        <p:nvSpPr>
          <p:cNvPr id="97" name="Google Shape;97;p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Flip over your paper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As you watch the video clip write down </a:t>
            </a:r>
            <a:endParaRPr/>
          </a:p>
          <a:p>
            <a:pPr marL="914400" lvl="1" indent="-32575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530"/>
              <a:buChar char="●"/>
            </a:pPr>
            <a:r>
              <a:rPr lang="en-US"/>
              <a:t>A description for the character </a:t>
            </a:r>
            <a:endParaRPr/>
          </a:p>
          <a:p>
            <a:pPr marL="914400" lvl="1" indent="-32575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530"/>
              <a:buChar char="●"/>
            </a:pPr>
            <a:r>
              <a:rPr lang="en-US"/>
              <a:t>Specific evidence that supports your description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g8671bf98bc_0_0" descr="This is a clip that shows direct characterization.  It is also edited for use within the classroom." title="Direct Characterization Mean Girls Edite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g8671bf98bc_0_6" descr="The intro for Captain Jack Sparrow from Pirates of the Carribean: Curse of the Black Pearl.  ENJOY!!&#10;&#10;The Intro music is called the &quot;The Medallion Calls&quot; for people who want to know&#10;&#10;: )" title="Captain Jack Sparrow's intr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g8671bf98bc_0_10" descr="The song &quot;Almost There&quot; from Disney's &quot;The Princess and the Frog&quot; &#10; &#10;All content in this video belongs to Disney" title="Almost There - Princess and the Frog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401</Words>
  <Application>Microsoft Office PowerPoint</Application>
  <PresentationFormat>On-screen Show (16:9)</PresentationFormat>
  <Paragraphs>57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Georgia</vt:lpstr>
      <vt:lpstr>Calibri</vt:lpstr>
      <vt:lpstr>Constantia</vt:lpstr>
      <vt:lpstr>Noto Sans Symbols</vt:lpstr>
      <vt:lpstr>Arial</vt:lpstr>
      <vt:lpstr>LEARN theme</vt:lpstr>
      <vt:lpstr>PowerPoint Presentation</vt:lpstr>
      <vt:lpstr>Who Are They Really?</vt:lpstr>
      <vt:lpstr>Who do you admire? </vt:lpstr>
      <vt:lpstr>Essential Question </vt:lpstr>
      <vt:lpstr>Lesson Objectives</vt:lpstr>
      <vt:lpstr>What kind of people do you see?</vt:lpstr>
      <vt:lpstr>PowerPoint Presentation</vt:lpstr>
      <vt:lpstr>PowerPoint Presentation</vt:lpstr>
      <vt:lpstr>PowerPoint Presentation</vt:lpstr>
      <vt:lpstr>Characterization</vt:lpstr>
      <vt:lpstr>The STEAL Method</vt:lpstr>
      <vt:lpstr>Speech</vt:lpstr>
      <vt:lpstr>Thoughts</vt:lpstr>
      <vt:lpstr>Effects on others</vt:lpstr>
      <vt:lpstr>Actions</vt:lpstr>
      <vt:lpstr>Looks</vt:lpstr>
      <vt:lpstr>Characterization in The Outsiders</vt:lpstr>
      <vt:lpstr>Claim, Evidence, Reasoning (CER)</vt:lpstr>
      <vt:lpstr>Claim, Evidence, Reasoning (CER)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Lee, Brooke L.</cp:lastModifiedBy>
  <cp:revision>3</cp:revision>
  <dcterms:modified xsi:type="dcterms:W3CDTF">2021-06-22T15:33:10Z</dcterms:modified>
</cp:coreProperties>
</file>