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2DEF0-0E9B-4E2D-8D4E-7351322FF35E}" v="2" dt="2021-04-14T17:13:38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>
      <p:cViewPr varScale="1">
        <p:scale>
          <a:sx n="172" d="100"/>
          <a:sy n="172" d="100"/>
        </p:scale>
        <p:origin x="46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2EE2DEF0-0E9B-4E2D-8D4E-7351322FF35E}"/>
    <pc:docChg chg="custSel modSld">
      <pc:chgData name="Peters, Daniella M." userId="87fb469b-cd7a-4b12-a1ae-bba5f0610088" providerId="ADAL" clId="{2EE2DEF0-0E9B-4E2D-8D4E-7351322FF35E}" dt="2021-04-14T17:13:33.512" v="19" actId="27636"/>
      <pc:docMkLst>
        <pc:docMk/>
      </pc:docMkLst>
      <pc:sldChg chg="modSp mod">
        <pc:chgData name="Peters, Daniella M." userId="87fb469b-cd7a-4b12-a1ae-bba5f0610088" providerId="ADAL" clId="{2EE2DEF0-0E9B-4E2D-8D4E-7351322FF35E}" dt="2021-04-14T17:13:33.512" v="19" actId="27636"/>
        <pc:sldMkLst>
          <pc:docMk/>
          <pc:sldMk cId="0" sldId="256"/>
        </pc:sldMkLst>
        <pc:spChg chg="mod">
          <ac:chgData name="Peters, Daniella M." userId="87fb469b-cd7a-4b12-a1ae-bba5f0610088" providerId="ADAL" clId="{2EE2DEF0-0E9B-4E2D-8D4E-7351322FF35E}" dt="2021-04-14T17:13:33.511" v="18" actId="27636"/>
          <ac:spMkLst>
            <pc:docMk/>
            <pc:sldMk cId="0" sldId="256"/>
            <ac:spMk id="79" creationId="{00000000-0000-0000-0000-000000000000}"/>
          </ac:spMkLst>
        </pc:spChg>
        <pc:spChg chg="mod">
          <ac:chgData name="Peters, Daniella M." userId="87fb469b-cd7a-4b12-a1ae-bba5f0610088" providerId="ADAL" clId="{2EE2DEF0-0E9B-4E2D-8D4E-7351322FF35E}" dt="2021-04-14T17:13:33.512" v="19" actId="27636"/>
          <ac:spMkLst>
            <pc:docMk/>
            <pc:sldMk cId="0" sldId="256"/>
            <ac:spMk id="80" creationId="{00000000-0000-0000-0000-000000000000}"/>
          </ac:spMkLst>
        </pc:spChg>
        <pc:picChg chg="mod">
          <ac:chgData name="Peters, Daniella M." userId="87fb469b-cd7a-4b12-a1ae-bba5f0610088" providerId="ADAL" clId="{2EE2DEF0-0E9B-4E2D-8D4E-7351322FF35E}" dt="2021-04-14T17:11:55.368" v="0" actId="1036"/>
          <ac:picMkLst>
            <pc:docMk/>
            <pc:sldMk cId="0" sldId="256"/>
            <ac:picMk id="62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18.050" v="4" actId="1035"/>
          <ac:picMkLst>
            <pc:docMk/>
            <pc:sldMk cId="0" sldId="256"/>
            <ac:picMk id="63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16.799" v="3" actId="1035"/>
          <ac:picMkLst>
            <pc:docMk/>
            <pc:sldMk cId="0" sldId="256"/>
            <ac:picMk id="64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21.677" v="5" actId="1035"/>
          <ac:picMkLst>
            <pc:docMk/>
            <pc:sldMk cId="0" sldId="256"/>
            <ac:picMk id="65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24.334" v="6" actId="1035"/>
          <ac:picMkLst>
            <pc:docMk/>
            <pc:sldMk cId="0" sldId="256"/>
            <ac:picMk id="66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52.990" v="15" actId="1036"/>
          <ac:picMkLst>
            <pc:docMk/>
            <pc:sldMk cId="0" sldId="256"/>
            <ac:picMk id="69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3:00.112" v="16" actId="1035"/>
          <ac:picMkLst>
            <pc:docMk/>
            <pc:sldMk cId="0" sldId="256"/>
            <ac:picMk id="71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3:00.708" v="17" actId="1035"/>
          <ac:picMkLst>
            <pc:docMk/>
            <pc:sldMk cId="0" sldId="256"/>
            <ac:picMk id="72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47.867" v="13" actId="1036"/>
          <ac:picMkLst>
            <pc:docMk/>
            <pc:sldMk cId="0" sldId="256"/>
            <ac:picMk id="73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44.204" v="12" actId="1036"/>
          <ac:picMkLst>
            <pc:docMk/>
            <pc:sldMk cId="0" sldId="256"/>
            <ac:picMk id="75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41.800" v="9" actId="1036"/>
          <ac:picMkLst>
            <pc:docMk/>
            <pc:sldMk cId="0" sldId="256"/>
            <ac:picMk id="7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297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bc03e0515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bc03e0515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56025" y="425375"/>
            <a:ext cx="4016425" cy="398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/>
        </p:nvSpPr>
        <p:spPr>
          <a:xfrm>
            <a:off x="218399" y="200275"/>
            <a:ext cx="4016425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Examina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datos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tabla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construye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gráfica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Usa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puntos dados para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trazar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años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del studio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eje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x y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número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polillas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capturadas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eje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y.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Debes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tener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líneas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tu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gráfica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para las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polillas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claras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otra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para las </a:t>
            </a:r>
            <a:r>
              <a:rPr lang="en" sz="1600" dirty="0" err="1">
                <a:latin typeface="Calibri"/>
                <a:ea typeface="Calibri"/>
                <a:cs typeface="Calibri"/>
                <a:sym typeface="Calibri"/>
              </a:rPr>
              <a:t>oscuras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4511050" y="4501525"/>
            <a:ext cx="4016400" cy="2952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2"/>
          </p:nvPr>
        </p:nvSpPr>
        <p:spPr>
          <a:xfrm>
            <a:off x="3113700" y="1992100"/>
            <a:ext cx="1362000" cy="2952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150" y="1830175"/>
            <a:ext cx="2313543" cy="308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3500" tIns="93500" rIns="93500" bIns="93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2590500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2581475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2825450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2821013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3060400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3055963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3295350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3290913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353982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3529038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378112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3770338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401607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4005288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424467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4233888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447327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4462488"/>
            <a:ext cx="199375" cy="1993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>
            <a:spLocks noGrp="1"/>
          </p:cNvSpPr>
          <p:nvPr>
            <p:ph type="subTitle" idx="1"/>
          </p:nvPr>
        </p:nvSpPr>
        <p:spPr>
          <a:xfrm>
            <a:off x="4511050" y="4501525"/>
            <a:ext cx="4016400" cy="2952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2"/>
          </p:nvPr>
        </p:nvSpPr>
        <p:spPr>
          <a:xfrm>
            <a:off x="3113700" y="1992100"/>
            <a:ext cx="1362000" cy="2952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Only the Strong Survive</dc:title>
  <dc:creator>k20center@ou.edu</dc:creator>
  <cp:lastModifiedBy>Lopez, Araceli</cp:lastModifiedBy>
  <cp:revision>2</cp:revision>
  <dcterms:modified xsi:type="dcterms:W3CDTF">2022-05-18T19:48:58Z</dcterms:modified>
</cp:coreProperties>
</file>