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</p:sldMasterIdLst>
  <p:notesMasterIdLst>
    <p:notesMasterId r:id="rId44"/>
  </p:notesMasterIdLst>
  <p:sldIdLst>
    <p:sldId id="256" r:id="rId2"/>
    <p:sldId id="257" r:id="rId3"/>
    <p:sldId id="260" r:id="rId4"/>
    <p:sldId id="261" r:id="rId5"/>
    <p:sldId id="263" r:id="rId6"/>
    <p:sldId id="264" r:id="rId7"/>
    <p:sldId id="266" r:id="rId8"/>
    <p:sldId id="267" r:id="rId9"/>
    <p:sldId id="269" r:id="rId10"/>
    <p:sldId id="270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313" r:id="rId22"/>
    <p:sldId id="312" r:id="rId23"/>
    <p:sldId id="283" r:id="rId24"/>
    <p:sldId id="314" r:id="rId25"/>
    <p:sldId id="285" r:id="rId26"/>
    <p:sldId id="315" r:id="rId27"/>
    <p:sldId id="316" r:id="rId28"/>
    <p:sldId id="317" r:id="rId29"/>
    <p:sldId id="318" r:id="rId30"/>
    <p:sldId id="319" r:id="rId31"/>
    <p:sldId id="320" r:id="rId32"/>
    <p:sldId id="321" r:id="rId33"/>
    <p:sldId id="322" r:id="rId34"/>
    <p:sldId id="323" r:id="rId35"/>
    <p:sldId id="304" r:id="rId36"/>
    <p:sldId id="305" r:id="rId37"/>
    <p:sldId id="306" r:id="rId38"/>
    <p:sldId id="307" r:id="rId39"/>
    <p:sldId id="308" r:id="rId40"/>
    <p:sldId id="309" r:id="rId41"/>
    <p:sldId id="310" r:id="rId42"/>
    <p:sldId id="311" r:id="rId4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onstantia" panose="02030602050306030303" pitchFamily="18" charset="0"/>
      <p:regular r:id="rId49"/>
      <p:bold r:id="rId50"/>
      <p:italic r:id="rId51"/>
      <p:boldItalic r:id="rId52"/>
    </p:embeddedFont>
    <p:embeddedFont>
      <p:font typeface="Georgia" panose="02040502050405020303" pitchFamily="18" charset="0"/>
      <p:regular r:id="rId53"/>
      <p:bold r:id="rId54"/>
      <p:italic r:id="rId55"/>
      <p:boldItalic r:id="rId56"/>
    </p:embeddedFont>
    <p:embeddedFont>
      <p:font typeface="Roboto" panose="02000000000000000000" pitchFamily="2" charset="0"/>
      <p:regular r:id="rId57"/>
      <p:bold r:id="rId58"/>
      <p:italic r:id="rId59"/>
      <p:boldItalic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18" d="100"/>
          <a:sy n="118" d="100"/>
        </p:scale>
        <p:origin x="696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Generative_adversarial_network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research.nvidia.com/person/tero-karras" TargetMode="External"/><Relationship Id="rId4" Type="http://schemas.openxmlformats.org/officeDocument/2006/relationships/hyperlink" Target="https://arxiv.org/abs/1912.04958" TargetMode="Externa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Generative_adversarial_network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research.nvidia.com/person/tero-karras" TargetMode="External"/><Relationship Id="rId4" Type="http://schemas.openxmlformats.org/officeDocument/2006/relationships/hyperlink" Target="https://arxiv.org/abs/1912.04958" TargetMode="Externa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Generative_adversarial_network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research.nvidia.com/person/tero-karras" TargetMode="External"/><Relationship Id="rId4" Type="http://schemas.openxmlformats.org/officeDocument/2006/relationships/hyperlink" Target="https://arxiv.org/abs/1912.04958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Generative_adversarial_network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research.nvidia.com/person/tero-karras" TargetMode="External"/><Relationship Id="rId4" Type="http://schemas.openxmlformats.org/officeDocument/2006/relationships/hyperlink" Target="https://arxiv.org/abs/1912.04958" TargetMode="Externa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0253437d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0253437d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c5cc286506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c5cc286506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Picasso, P. (1886). Still life with mandolin and guitar [oil on canvas]. Solomon R. Guggenheim Museum, Bilbao, Spain. https://focusonpicasso.com/product/mandolin-and-guitar-mandoline-et-guitare/#:~:text=Mandolin%20and%20Guitar%20is%20one,of%20overlapping%20and%20contiguous%20forms.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c0253437d0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c0253437d0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TEACHERS: Create a poll using either mentimeter or choose to make a copy of the google form for this station here: https://docs.google.com/forms/d/1Gqd_cTyIMRC3mIabR-8XTcyrSQHcZGiKm0WopY_ZqdI/copy. Then place the link for the poll in the slide above.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c5cc286506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c5cc286506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Rosalind Russel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c5cc286506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c5cc286506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/>
              <a:t>Inspirobot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c5cc286506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c5cc286506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Erica Jong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c5cc286506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c5cc286506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/>
              <a:t>Inspirobot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c5cc286506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c5cc286506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Karim </a:t>
            </a:r>
            <a:r>
              <a:rPr lang="en-US" dirty="0" err="1"/>
              <a:t>Seddiki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c5cc286506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c5cc286506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/>
              <a:t>Inspirobot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c5cc286506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c5cc286506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Colin Powell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c5cc286506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c5cc286506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/>
              <a:t>Inspirobot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c5cc286506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c5cc286506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Steve Jobs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c5cc286506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c5cc286506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AI. Cause I need your love. Song Lyric Generator.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79823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c5cc286506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c5cc286506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Da Buzz. (2013). Cause I need your love [Song]. On </a:t>
            </a:r>
            <a:r>
              <a:rPr lang="en-US" sz="1100" i="1" dirty="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More than alive</a:t>
            </a:r>
            <a:r>
              <a:rPr lang="en-US" sz="1100" dirty="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[Album]. Warner/Chappell Music. 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18690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c5cc286506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c5cc286506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>
                <a:solidFill>
                  <a:schemeClr val="dk1"/>
                </a:solidFill>
              </a:rPr>
              <a:t>AI. But in reality. Song Lyric Generator.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c5cc286506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c5cc286506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Elvis Presley. (1968). Edge of Reality [Song]. On </a:t>
            </a:r>
            <a:r>
              <a:rPr lang="en-US" sz="1100" i="1" dirty="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Live a little, love a little</a:t>
            </a:r>
            <a:r>
              <a:rPr lang="en-US" sz="1100" dirty="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[Album]. RCA Victor. 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6577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c0253437d0_0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c0253437d0_0_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TEACHERS: Create a poll using either mentimeter or choose to make a copy of the google form for this station here: https://docs.google.com/forms/d/1jnb4nyoWb0_xiaIw5YEnEe_TtAJxJU9ipDVkJiYTJDU/copy. Then place the link for the poll in the slide above.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c0253437d0_0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c0253437d0_0_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TEACHERS: Create a poll using either mentimeter or choose to make a copy of the google form for this station here: https://docs.google.com/forms/d/1jnb4nyoWb0_xiaIw5YEnEe_TtAJxJU9ipDVkJiYTJDU/copy. Then place the link for the poll in the slide above.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223031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c0253437d0_0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c0253437d0_0_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TEACHERS: Create a poll using either mentimeter or choose to make a copy of the google form for this station here: https://docs.google.com/forms/d/1jnb4nyoWb0_xiaIw5YEnEe_TtAJxJU9ipDVkJiYTJDU/copy. Then place the link for the poll in the slide above.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504504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c0253437d0_0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c0253437d0_0_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TEACHERS: Create a poll using either mentimeter or choose to make a copy of the google form for this station here: https://docs.google.com/forms/d/1jnb4nyoWb0_xiaIw5YEnEe_TtAJxJU9ipDVkJiYTJDU/copy. Then place the link for the poll in the slide above.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688743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c0253437d0_0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c0253437d0_0_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TEACHERS: Create a poll using either mentimeter or choose to make a copy of the google form for this station here: https://docs.google.com/forms/d/1jnb4nyoWb0_xiaIw5YEnEe_TtAJxJU9ipDVkJiYTJDU/copy. Then place the link for the poll in the slide above.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06557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c5cc286506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c5cc286506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 err="1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Pissaro</a:t>
            </a:r>
            <a:r>
              <a:rPr lang="en-US" sz="1100" dirty="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, C. (1878). Côte des </a:t>
            </a:r>
            <a:r>
              <a:rPr lang="en-US" sz="1100" dirty="0" err="1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Grouettes</a:t>
            </a:r>
            <a:r>
              <a:rPr lang="en-US" sz="1100" dirty="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, near </a:t>
            </a:r>
            <a:r>
              <a:rPr lang="en-US" sz="1100" dirty="0" err="1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Pontoise</a:t>
            </a:r>
            <a:r>
              <a:rPr lang="en-US" sz="1100" dirty="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[oil on canvas]. The Met, New York City, New York, USA. https://www.metmuseum.org/art/collection/search/437316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c0253437d0_0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c0253437d0_0_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TEACHERS: Create a poll using either mentimeter or choose to make a copy of the google form for this station here: https://docs.google.com/forms/d/1jnb4nyoWb0_xiaIw5YEnEe_TtAJxJU9ipDVkJiYTJDU/copy. Then place the link for the poll in the slide above.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648931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c0253437d0_0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c0253437d0_0_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TEACHERS: Create a poll using either mentimeter or choose to make a copy of the google form for this station here: https://docs.google.com/forms/d/1jnb4nyoWb0_xiaIw5YEnEe_TtAJxJU9ipDVkJiYTJDU/copy. Then place the link for the poll in the slide above.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478096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c0253437d0_0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c0253437d0_0_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TEACHERS: Create a poll using either mentimeter or choose to make a copy of the google form for this station here: https://docs.google.com/forms/d/1jnb4nyoWb0_xiaIw5YEnEe_TtAJxJU9ipDVkJiYTJDU/copy. Then place the link for the poll in the slide above.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676108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c0253437d0_0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c0253437d0_0_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TEACHERS: Create a poll using either mentimeter or choose to make a copy of the google form for this station here: https://docs.google.com/forms/d/1jnb4nyoWb0_xiaIw5YEnEe_TtAJxJU9ipDVkJiYTJDU/copy. Then place the link for the poll in the slide above.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125975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c0253437d0_0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c0253437d0_0_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TEACHERS: Create a poll using either mentimeter or choose to make a copy of the google form for this station here: https://docs.google.com/forms/d/1jnb4nyoWb0_xiaIw5YEnEe_TtAJxJU9ipDVkJiYTJDU/copy. Then place the link for the poll in the slide above.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0533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c5cc286506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c5cc286506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AI generated https://thispersondoesnotexist.com/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dirty="0">
                <a:solidFill>
                  <a:schemeClr val="dk1"/>
                </a:solidFill>
              </a:rPr>
              <a:t>Imagined by a GAN (</a:t>
            </a:r>
            <a:r>
              <a:rPr lang="en-US" sz="1100" dirty="0">
                <a:solidFill>
                  <a:srgbClr val="0000FF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generative adversarial network)</a:t>
            </a:r>
            <a:endParaRPr lang="en-US" sz="1100" dirty="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dirty="0">
                <a:solidFill>
                  <a:srgbClr val="0000FF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StyleGAN2</a:t>
            </a:r>
            <a:r>
              <a:rPr lang="en-US" sz="1100" dirty="0">
                <a:solidFill>
                  <a:schemeClr val="dk1"/>
                </a:solidFill>
              </a:rPr>
              <a:t> (Dec 2019) - </a:t>
            </a:r>
            <a:r>
              <a:rPr lang="en-US" sz="1100" dirty="0" err="1">
                <a:solidFill>
                  <a:srgbClr val="0000FF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Karras</a:t>
            </a:r>
            <a:r>
              <a:rPr lang="en-US" sz="1100" dirty="0">
                <a:solidFill>
                  <a:schemeClr val="dk1"/>
                </a:solidFill>
              </a:rPr>
              <a:t> et al. and Nvidia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c5cc286506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c5cc286506_0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tommerton2010. (January 25, 2011). Beautiful faces [Photograph]. Flickr. https://www.flickr.com/photos/58842866@N08/5388139473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c5cc286506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c5cc286506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</a:rPr>
              <a:t>AI generated https://thispersondoesnotexist.com/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dirty="0">
                <a:solidFill>
                  <a:schemeClr val="dk1"/>
                </a:solidFill>
              </a:rPr>
              <a:t>Imagined by a GAN (</a:t>
            </a:r>
            <a:r>
              <a:rPr lang="en-US" sz="1100" dirty="0">
                <a:solidFill>
                  <a:srgbClr val="0000FF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generative adversarial network)</a:t>
            </a:r>
            <a:endParaRPr lang="en-US" sz="1100" dirty="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dirty="0">
                <a:solidFill>
                  <a:srgbClr val="0000FF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StyleGAN2</a:t>
            </a:r>
            <a:r>
              <a:rPr lang="en-US" sz="1100" dirty="0">
                <a:solidFill>
                  <a:schemeClr val="dk1"/>
                </a:solidFill>
              </a:rPr>
              <a:t> (Dec 2019) - </a:t>
            </a:r>
            <a:r>
              <a:rPr lang="en-US" sz="1100" dirty="0" err="1">
                <a:solidFill>
                  <a:srgbClr val="0000FF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Karras</a:t>
            </a:r>
            <a:r>
              <a:rPr lang="en-US" sz="1100" dirty="0">
                <a:solidFill>
                  <a:schemeClr val="dk1"/>
                </a:solidFill>
              </a:rPr>
              <a:t> et al. and Nvidia</a:t>
            </a:r>
            <a:endParaRPr lang="en-US" sz="1600" dirty="0">
              <a:solidFill>
                <a:srgbClr val="333333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c5cc286506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c5cc286506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tommerton2010. (January 25, 2011). Beautiful faces [Photograph]. Flickr. https://www.flickr.com/photos/58842866@N08/5388139473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c5cc286506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c5cc286506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AI generated https://thispersondoesnotexist.com/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</a:rPr>
              <a:t>Imagined by a GAN (</a:t>
            </a:r>
            <a:r>
              <a:rPr lang="en-US" sz="1100" dirty="0">
                <a:solidFill>
                  <a:srgbClr val="0000FF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generative adversarial network)</a:t>
            </a:r>
            <a:endParaRPr lang="en-US" sz="1100" dirty="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0000FF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StyleGAN2</a:t>
            </a:r>
            <a:r>
              <a:rPr lang="en-US" sz="1100" dirty="0">
                <a:solidFill>
                  <a:schemeClr val="dk1"/>
                </a:solidFill>
              </a:rPr>
              <a:t> (Dec 2019) - </a:t>
            </a:r>
            <a:r>
              <a:rPr lang="en-US" sz="1100" dirty="0" err="1">
                <a:solidFill>
                  <a:srgbClr val="0000FF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Karras</a:t>
            </a:r>
            <a:r>
              <a:rPr lang="en-US" sz="1100" dirty="0">
                <a:solidFill>
                  <a:schemeClr val="dk1"/>
                </a:solidFill>
              </a:rPr>
              <a:t> et al. and Nvidia</a:t>
            </a:r>
            <a:endParaRPr lang="en-US" sz="1600" dirty="0">
              <a:solidFill>
                <a:srgbClr val="333333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c5cc28650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c5cc28650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 err="1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Pissaro</a:t>
            </a:r>
            <a:r>
              <a:rPr lang="en-US" sz="1100" dirty="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, C. (1878). Côte des </a:t>
            </a:r>
            <a:r>
              <a:rPr lang="en-US" sz="1100" dirty="0" err="1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Grouettes</a:t>
            </a:r>
            <a:r>
              <a:rPr lang="en-US" sz="1100" dirty="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, near </a:t>
            </a:r>
            <a:r>
              <a:rPr lang="en-US" sz="1100" dirty="0" err="1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Pontoise</a:t>
            </a:r>
            <a:r>
              <a:rPr lang="en-US" sz="1100" dirty="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[oil on canvas]. The Met, New York City, New York, USA. https://www.metmuseum.org/art/collection/search/437316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i="1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c5cc286506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c5cc286506_0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c5cc286506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c5cc286506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AI generated https://thispersondoesnotexist.com/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</a:rPr>
              <a:t>Imagined by a GAN (</a:t>
            </a:r>
            <a:r>
              <a:rPr lang="en-US" sz="1100" dirty="0">
                <a:solidFill>
                  <a:srgbClr val="0000FF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generative adversarial network)</a:t>
            </a:r>
            <a:endParaRPr lang="en-US" sz="1100" dirty="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0000FF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StyleGAN2</a:t>
            </a:r>
            <a:r>
              <a:rPr lang="en-US" sz="1100" dirty="0">
                <a:solidFill>
                  <a:schemeClr val="dk1"/>
                </a:solidFill>
              </a:rPr>
              <a:t> (Dec 2019) - </a:t>
            </a:r>
            <a:r>
              <a:rPr lang="en-US" sz="1100" dirty="0" err="1">
                <a:solidFill>
                  <a:srgbClr val="0000FF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Karras</a:t>
            </a:r>
            <a:r>
              <a:rPr lang="en-US" sz="1100" dirty="0">
                <a:solidFill>
                  <a:schemeClr val="dk1"/>
                </a:solidFill>
              </a:rPr>
              <a:t> et al. and Nvidia</a:t>
            </a:r>
            <a:endParaRPr lang="en-US" sz="1600" dirty="0">
              <a:solidFill>
                <a:srgbClr val="333333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c5cc286506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c5cc286506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AI. Shedding light [computer generated]. https://www.artaigallery.com/collections/sparking-interest/products/shedding-light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c5cc286506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c5cc286506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it-IT" sz="1100" dirty="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AI. Frederick Helman [computer generated]. https://www.artaigallery.com/collections/ai-portraits/products/fredrick-helman</a:t>
            </a:r>
            <a:endParaRPr lang="it-IT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c5cc286506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c5cc286506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Unidentified. (1870). George Frederick Bristow [oil on canvas]. The Smithsonian Institution, Washington, D.C., USA. https://npg.si.edu/object/npg_NPG.87.50?destination=edan-search/default_search%3Fpage%3D1%26return_all%3D1%26edan_local%3D1%26edan_q%3DFrederick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c5cc286506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c5cc286506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AI. Manageable Flowers [computer generated]. https://www.artaigallery.com/collections/flowers/products/manageable-flowers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c5cc286506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c5cc286506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Van Gogh, V. (1886). Vase with flowers [oil on canvas]. Van Gogh Museum, Amsterdam, Denmark. https://en.wikipedia.org/wiki/Vase_with_Poppies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c5cc28650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c5cc28650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it-IT" sz="1100" dirty="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AI. Light Perfume [computer generated]. https://www.artaigallery.com/collections/abstract-art/products/light-perfume</a:t>
            </a:r>
            <a:endParaRPr lang="it-IT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6452" y="1028700"/>
            <a:ext cx="1911096" cy="3122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3575050" y="1428750"/>
            <a:ext cx="5111700" cy="3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100"/>
              <a:buNone/>
              <a:defRPr sz="2100"/>
            </a:lvl1pPr>
            <a:lvl2pPr marL="914400" lvl="1" indent="-333883" algn="l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SzPts val="1658"/>
              <a:buChar char="⚫"/>
              <a:defRPr sz="1950"/>
            </a:lvl2pPr>
            <a:lvl3pPr marL="1371600" lvl="2" indent="-30861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⚫"/>
              <a:defRPr sz="1800"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 sz="1500"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2"/>
          </p:nvPr>
        </p:nvSpPr>
        <p:spPr>
          <a:xfrm>
            <a:off x="457200" y="1428750"/>
            <a:ext cx="3124200" cy="3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0956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Char char="⚫"/>
              <a:defRPr sz="1500"/>
            </a:lvl2pPr>
            <a:lvl3pPr marL="1371600" lvl="2" indent="-288607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Char char="⚫"/>
              <a:defRPr sz="1350"/>
            </a:lvl3pPr>
            <a:lvl4pPr marL="1828800" lvl="3" indent="-27813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Char char="⚫"/>
              <a:defRPr sz="1200"/>
            </a:lvl4pPr>
            <a:lvl5pPr marL="2286000" lvl="4" indent="-278129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Char char="⚫"/>
              <a:defRPr sz="120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5" name="Google Shape;45;p1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slide">
  <p:cSld name="Logo slid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blue">
  <p:cSld name="Title and body blue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2836"/>
              </a:buClr>
              <a:buSzPts val="3600"/>
              <a:buFont typeface="Calibri"/>
              <a:buNone/>
              <a:defRPr>
                <a:solidFill>
                  <a:schemeClr val="accent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9051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75"/>
              <a:buChar char="⚫"/>
              <a:defRPr/>
            </a:lvl5pPr>
            <a:lvl6pPr marL="2743200" lvl="5" indent="-29717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Char char="⚫"/>
              <a:defRPr/>
            </a:lvl6pPr>
            <a:lvl7pPr marL="3200400" lvl="6" indent="-28956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Char char="⚫"/>
              <a:defRPr/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nstantia"/>
              <a:buChar char="•"/>
              <a:defRPr/>
            </a:lvl8pPr>
            <a:lvl9pPr marL="4114800" lvl="8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Font typeface="Constantia"/>
              <a:buChar char="•"/>
              <a:defRPr/>
            </a:lvl9pPr>
          </a:lstStyle>
          <a:p>
            <a:endParaRPr/>
          </a:p>
        </p:txBody>
      </p:sp>
      <p:pic>
        <p:nvPicPr>
          <p:cNvPr id="55" name="Google Shape;55;p1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red">
  <p:cSld name="Title and body red"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1D20"/>
              </a:buClr>
              <a:buSzPts val="3600"/>
              <a:buFont typeface="Calibri"/>
              <a:buNone/>
              <a:defRPr>
                <a:solidFill>
                  <a:srgbClr val="971D2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9051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75"/>
              <a:buChar char="⚫"/>
              <a:defRPr/>
            </a:lvl5pPr>
            <a:lvl6pPr marL="2743200" lvl="5" indent="-29717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Char char="⚫"/>
              <a:defRPr/>
            </a:lvl6pPr>
            <a:lvl7pPr marL="3200400" lvl="6" indent="-28956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Char char="⚫"/>
              <a:defRPr/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nstantia"/>
              <a:buChar char="•"/>
              <a:defRPr/>
            </a:lvl8pPr>
            <a:lvl9pPr marL="4114800" lvl="8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Font typeface="Constantia"/>
              <a:buChar char="•"/>
              <a:defRPr/>
            </a:lvl9pPr>
          </a:lstStyle>
          <a:p>
            <a:endParaRPr/>
          </a:p>
        </p:txBody>
      </p:sp>
      <p:pic>
        <p:nvPicPr>
          <p:cNvPr id="59" name="Google Shape;59;p1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yellow">
  <p:cSld name="Title and body yellow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8219"/>
              </a:buClr>
              <a:buSzPts val="3600"/>
              <a:buFont typeface="Calibri"/>
              <a:buNone/>
              <a:defRPr>
                <a:solidFill>
                  <a:schemeClr val="accent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9051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75"/>
              <a:buChar char="⚫"/>
              <a:defRPr/>
            </a:lvl5pPr>
            <a:lvl6pPr marL="2743200" lvl="5" indent="-29717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Char char="⚫"/>
              <a:defRPr/>
            </a:lvl6pPr>
            <a:lvl7pPr marL="3200400" lvl="6" indent="-28956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Char char="⚫"/>
              <a:defRPr/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nstantia"/>
              <a:buChar char="•"/>
              <a:defRPr/>
            </a:lvl8pPr>
            <a:lvl9pPr marL="4114800" lvl="8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Font typeface="Constantia"/>
              <a:buChar char="•"/>
              <a:defRPr/>
            </a:lvl9pPr>
          </a:lstStyle>
          <a:p>
            <a:endParaRPr/>
          </a:p>
        </p:txBody>
      </p:sp>
      <p:pic>
        <p:nvPicPr>
          <p:cNvPr id="63" name="Google Shape;63;p1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3700" rtl="0"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rtl="0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rtl="0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rtl="0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90512" rtl="0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5pPr>
            <a:lvl6pPr marL="2743200" lvl="5" indent="-297179" rtl="0">
              <a:spcBef>
                <a:spcPts val="270"/>
              </a:spcBef>
              <a:spcAft>
                <a:spcPts val="0"/>
              </a:spcAft>
              <a:buSzPts val="1080"/>
              <a:buChar char="⚫"/>
              <a:defRPr/>
            </a:lvl6pPr>
            <a:lvl7pPr marL="3200400" lvl="6" indent="-289560" rtl="0">
              <a:spcBef>
                <a:spcPts val="240"/>
              </a:spcBef>
              <a:spcAft>
                <a:spcPts val="0"/>
              </a:spcAft>
              <a:buSzPts val="960"/>
              <a:buChar char="⚫"/>
              <a:defRPr/>
            </a:lvl7pPr>
            <a:lvl8pPr marL="3657600" lvl="7" indent="-304800" rtl="0">
              <a:spcBef>
                <a:spcPts val="240"/>
              </a:spcBef>
              <a:spcAft>
                <a:spcPts val="0"/>
              </a:spcAft>
              <a:buSzPts val="1200"/>
              <a:buChar char="•"/>
              <a:defRPr/>
            </a:lvl8pPr>
            <a:lvl9pPr marL="4114800" lvl="8" indent="-295275" rtl="0">
              <a:spcBef>
                <a:spcPts val="210"/>
              </a:spcBef>
              <a:spcAft>
                <a:spcPts val="0"/>
              </a:spcAft>
              <a:buSzPts val="105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/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0861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⚫"/>
              <a:defRPr/>
            </a:lvl3pPr>
            <a:lvl4pPr marL="1828800" lvl="3" indent="-30289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4pPr>
            <a:lvl5pPr marL="2286000" lvl="4" indent="-30289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" name="Google Shape;13;p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900" cy="4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3"/>
          </p:nvPr>
        </p:nvSpPr>
        <p:spPr>
          <a:xfrm>
            <a:off x="457200" y="1885950"/>
            <a:ext cx="4040100" cy="28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0956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Char char="⚫"/>
              <a:defRPr sz="1500"/>
            </a:lvl2pPr>
            <a:lvl3pPr marL="1371600" lvl="2" indent="-288607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Char char="⚫"/>
              <a:defRPr sz="1350"/>
            </a:lvl3pPr>
            <a:lvl4pPr marL="1828800" lvl="3" indent="-27813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Char char="⚫"/>
              <a:defRPr sz="1200"/>
            </a:lvl4pPr>
            <a:lvl5pPr marL="2286000" lvl="4" indent="-278129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Char char="⚫"/>
              <a:defRPr sz="120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4"/>
          </p:nvPr>
        </p:nvSpPr>
        <p:spPr>
          <a:xfrm>
            <a:off x="4645027" y="1885950"/>
            <a:ext cx="4041900" cy="28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0956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Char char="⚫"/>
              <a:defRPr sz="1500"/>
            </a:lvl2pPr>
            <a:lvl3pPr marL="1371600" lvl="2" indent="-288607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Char char="⚫"/>
              <a:defRPr sz="1350"/>
            </a:lvl3pPr>
            <a:lvl4pPr marL="1828800" lvl="3" indent="-27813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Char char="⚫"/>
              <a:defRPr sz="1200"/>
            </a:lvl4pPr>
            <a:lvl5pPr marL="2286000" lvl="4" indent="-278129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Char char="⚫"/>
              <a:defRPr sz="120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0" name="Google Shape;20;p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00" scaled="0"/>
        </a:gra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ctrTitle"/>
          </p:nvPr>
        </p:nvSpPr>
        <p:spPr>
          <a:xfrm>
            <a:off x="533400" y="1028700"/>
            <a:ext cx="7851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subTitle" idx="1"/>
          </p:nvPr>
        </p:nvSpPr>
        <p:spPr>
          <a:xfrm>
            <a:off x="533400" y="2421402"/>
            <a:ext cx="78546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Autofit/>
          </a:bodyPr>
          <a:lstStyle>
            <a:lvl1pPr marR="34288" lv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26" name="Google Shape;26;p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00" scaled="0"/>
        </a:gra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0" name="Google Shape;30;p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body" idx="1"/>
          </p:nvPr>
        </p:nvSpPr>
        <p:spPr>
          <a:xfrm>
            <a:off x="457200" y="1440064"/>
            <a:ext cx="4038600" cy="33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 sz="1800"/>
            </a:lvl2pPr>
            <a:lvl3pPr marL="1371600" lvl="2" indent="-295275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50"/>
              <a:buChar char="⚫"/>
              <a:defRPr sz="1500"/>
            </a:lvl3pPr>
            <a:lvl4pPr marL="1828800" lvl="3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body" idx="2"/>
          </p:nvPr>
        </p:nvSpPr>
        <p:spPr>
          <a:xfrm>
            <a:off x="4648200" y="1440064"/>
            <a:ext cx="4038600" cy="33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 sz="1800"/>
            </a:lvl2pPr>
            <a:lvl3pPr marL="1371600" lvl="2" indent="-295275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50"/>
              <a:buChar char="⚫"/>
              <a:defRPr sz="1500"/>
            </a:lvl3pPr>
            <a:lvl4pPr marL="1828800" lvl="3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5" name="Google Shape;35;p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305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8" name="Google Shape;38;p9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bg>
      <p:bgPr>
        <a:solidFill>
          <a:schemeClr val="lt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10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8D8D8"/>
            </a:gs>
          </a:gsLst>
          <a:lin ang="564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nstantia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onstantia"/>
              <a:buChar char="•"/>
              <a:defRPr sz="10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2"/>
          <p:cNvSpPr/>
          <p:nvPr/>
        </p:nvSpPr>
        <p:spPr>
          <a:xfrm>
            <a:off x="7127720" y="152388"/>
            <a:ext cx="2027052" cy="12196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660000"/>
                </a:solidFill>
              </a:rPr>
              <a:t>Human</a:t>
            </a:r>
            <a:endParaRPr b="0" i="0" dirty="0"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660000"/>
              </a:solidFill>
              <a:latin typeface="Arial"/>
            </a:endParaRPr>
          </a:p>
        </p:txBody>
      </p:sp>
      <p:pic>
        <p:nvPicPr>
          <p:cNvPr id="161" name="Google Shape;16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800" y="215213"/>
            <a:ext cx="6781400" cy="471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1" name="Google Shape;181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kumimoji="0" lang="en" sz="4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Happy endings will someday fill your life with brains.</a:t>
            </a:r>
            <a:endParaRPr dirty="0"/>
          </a:p>
        </p:txBody>
      </p:sp>
      <p:sp>
        <p:nvSpPr>
          <p:cNvPr id="6" name="Google Shape;109;p22">
            <a:extLst>
              <a:ext uri="{FF2B5EF4-FFF2-40B4-BE49-F238E27FC236}">
                <a16:creationId xmlns:a16="http://schemas.microsoft.com/office/drawing/2014/main" id="{13A7CD2F-46B5-4A6D-881C-D30F10362596}"/>
              </a:ext>
            </a:extLst>
          </p:cNvPr>
          <p:cNvSpPr/>
          <p:nvPr/>
        </p:nvSpPr>
        <p:spPr>
          <a:xfrm>
            <a:off x="3440936" y="3381272"/>
            <a:ext cx="1457956" cy="121950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660000"/>
                </a:solidFill>
                <a:effectLst/>
                <a:uLnTx/>
                <a:uFillTx/>
              </a:rPr>
              <a:t>AI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" name="Google Shape;187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Google Shape;114;p23">
            <a:extLst>
              <a:ext uri="{FF2B5EF4-FFF2-40B4-BE49-F238E27FC236}">
                <a16:creationId xmlns:a16="http://schemas.microsoft.com/office/drawing/2014/main" id="{AEFD9291-68EF-4136-A6F0-83EDF536706F}"/>
              </a:ext>
            </a:extLst>
          </p:cNvPr>
          <p:cNvSpPr txBox="1">
            <a:spLocks/>
          </p:cNvSpPr>
          <p:nvPr/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US" sz="5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Taking joy in living is a woman’s best cosmetic.</a:t>
            </a:r>
            <a:endParaRPr kumimoji="0" lang="en-US" sz="5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Google Shape;115;p23">
            <a:extLst>
              <a:ext uri="{FF2B5EF4-FFF2-40B4-BE49-F238E27FC236}">
                <a16:creationId xmlns:a16="http://schemas.microsoft.com/office/drawing/2014/main" id="{922D36EC-BEDF-4806-9742-8D76CE6D08F2}"/>
              </a:ext>
            </a:extLst>
          </p:cNvPr>
          <p:cNvSpPr/>
          <p:nvPr/>
        </p:nvSpPr>
        <p:spPr>
          <a:xfrm>
            <a:off x="2419173" y="3226075"/>
            <a:ext cx="4305653" cy="9691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660000"/>
                </a:solidFill>
                <a:effectLst/>
                <a:uLnTx/>
                <a:uFillTx/>
              </a:rPr>
              <a:t>Human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4E616C-0774-4BF3-ACEB-8AD121415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Google Shape;120;p24">
            <a:extLst>
              <a:ext uri="{FF2B5EF4-FFF2-40B4-BE49-F238E27FC236}">
                <a16:creationId xmlns:a16="http://schemas.microsoft.com/office/drawing/2014/main" id="{0E0294D3-DF25-4615-A80B-6741235D74DC}"/>
              </a:ext>
            </a:extLst>
          </p:cNvPr>
          <p:cNvSpPr txBox="1">
            <a:spLocks/>
          </p:cNvSpPr>
          <p:nvPr/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US" sz="5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You can ignite equality by destroying society.</a:t>
            </a:r>
            <a:endParaRPr kumimoji="0" lang="en-US" sz="5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21;p24">
            <a:extLst>
              <a:ext uri="{FF2B5EF4-FFF2-40B4-BE49-F238E27FC236}">
                <a16:creationId xmlns:a16="http://schemas.microsoft.com/office/drawing/2014/main" id="{BF4C5FF7-228B-4DF8-A53D-3F7AAB7B1D07}"/>
              </a:ext>
            </a:extLst>
          </p:cNvPr>
          <p:cNvSpPr/>
          <p:nvPr/>
        </p:nvSpPr>
        <p:spPr>
          <a:xfrm>
            <a:off x="3843013" y="3247875"/>
            <a:ext cx="1457956" cy="121950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660000"/>
                </a:solidFill>
                <a:effectLst/>
                <a:uLnTx/>
                <a:uFillTx/>
              </a:rPr>
              <a:t>AI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9" name="Google Shape;199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Google Shape;126;p25">
            <a:extLst>
              <a:ext uri="{FF2B5EF4-FFF2-40B4-BE49-F238E27FC236}">
                <a16:creationId xmlns:a16="http://schemas.microsoft.com/office/drawing/2014/main" id="{9ADFE047-32BF-4363-87BD-265ED99AB7B5}"/>
              </a:ext>
            </a:extLst>
          </p:cNvPr>
          <p:cNvSpPr txBox="1">
            <a:spLocks/>
          </p:cNvSpPr>
          <p:nvPr/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US" sz="5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If you don’t risk anything, you risk even more.</a:t>
            </a:r>
            <a:endParaRPr kumimoji="0" lang="en-US" sz="5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Google Shape;127;p25">
            <a:extLst>
              <a:ext uri="{FF2B5EF4-FFF2-40B4-BE49-F238E27FC236}">
                <a16:creationId xmlns:a16="http://schemas.microsoft.com/office/drawing/2014/main" id="{388249D8-E764-4CD7-8B08-1387A1C91E49}"/>
              </a:ext>
            </a:extLst>
          </p:cNvPr>
          <p:cNvSpPr/>
          <p:nvPr/>
        </p:nvSpPr>
        <p:spPr>
          <a:xfrm>
            <a:off x="2419173" y="3189325"/>
            <a:ext cx="4305653" cy="9691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660000"/>
                </a:solidFill>
                <a:effectLst/>
                <a:uLnTx/>
                <a:uFillTx/>
              </a:rPr>
              <a:t>Human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5" name="Google Shape;205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Google Shape;132;p26">
            <a:extLst>
              <a:ext uri="{FF2B5EF4-FFF2-40B4-BE49-F238E27FC236}">
                <a16:creationId xmlns:a16="http://schemas.microsoft.com/office/drawing/2014/main" id="{32605B7C-128B-4214-AA9B-A18A2C6E8558}"/>
              </a:ext>
            </a:extLst>
          </p:cNvPr>
          <p:cNvSpPr txBox="1">
            <a:spLocks/>
          </p:cNvSpPr>
          <p:nvPr/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US" sz="5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Betrayed is as betrayed does</a:t>
            </a:r>
            <a:endParaRPr kumimoji="0" lang="en-US" sz="5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Google Shape;133;p26">
            <a:extLst>
              <a:ext uri="{FF2B5EF4-FFF2-40B4-BE49-F238E27FC236}">
                <a16:creationId xmlns:a16="http://schemas.microsoft.com/office/drawing/2014/main" id="{F27CB366-E886-4532-83AB-EFC416CC57AC}"/>
              </a:ext>
            </a:extLst>
          </p:cNvPr>
          <p:cNvSpPr/>
          <p:nvPr/>
        </p:nvSpPr>
        <p:spPr>
          <a:xfrm>
            <a:off x="3843013" y="3149900"/>
            <a:ext cx="1457956" cy="121950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660000"/>
                </a:solidFill>
                <a:effectLst/>
                <a:uLnTx/>
                <a:uFillTx/>
              </a:rPr>
              <a:t>AI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1" name="Google Shape;211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Google Shape;138;p27">
            <a:extLst>
              <a:ext uri="{FF2B5EF4-FFF2-40B4-BE49-F238E27FC236}">
                <a16:creationId xmlns:a16="http://schemas.microsoft.com/office/drawing/2014/main" id="{F2F59882-0347-4B60-8210-E0BAC476BDC5}"/>
              </a:ext>
            </a:extLst>
          </p:cNvPr>
          <p:cNvSpPr txBox="1">
            <a:spLocks/>
          </p:cNvSpPr>
          <p:nvPr/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US" sz="5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Doubt kills more dreams than failure ever will</a:t>
            </a:r>
          </a:p>
        </p:txBody>
      </p:sp>
      <p:sp>
        <p:nvSpPr>
          <p:cNvPr id="5" name="Google Shape;139;p27">
            <a:extLst>
              <a:ext uri="{FF2B5EF4-FFF2-40B4-BE49-F238E27FC236}">
                <a16:creationId xmlns:a16="http://schemas.microsoft.com/office/drawing/2014/main" id="{FE8B67A5-8A56-43AC-9E76-D68099378D3C}"/>
              </a:ext>
            </a:extLst>
          </p:cNvPr>
          <p:cNvSpPr/>
          <p:nvPr/>
        </p:nvSpPr>
        <p:spPr>
          <a:xfrm>
            <a:off x="2419173" y="3262800"/>
            <a:ext cx="4305653" cy="9691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660000"/>
                </a:solidFill>
                <a:effectLst/>
                <a:uLnTx/>
                <a:uFillTx/>
              </a:rPr>
              <a:t>Human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7" name="Google Shape;217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Google Shape;144;p28">
            <a:extLst>
              <a:ext uri="{FF2B5EF4-FFF2-40B4-BE49-F238E27FC236}">
                <a16:creationId xmlns:a16="http://schemas.microsoft.com/office/drawing/2014/main" id="{54AB0810-7F43-49C4-9131-4AA4112B3151}"/>
              </a:ext>
            </a:extLst>
          </p:cNvPr>
          <p:cNvSpPr txBox="1">
            <a:spLocks/>
          </p:cNvSpPr>
          <p:nvPr/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US" sz="5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Let’s make the truth mandatory.</a:t>
            </a:r>
            <a:endParaRPr kumimoji="0" lang="en-US" sz="5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Google Shape;145;p28">
            <a:extLst>
              <a:ext uri="{FF2B5EF4-FFF2-40B4-BE49-F238E27FC236}">
                <a16:creationId xmlns:a16="http://schemas.microsoft.com/office/drawing/2014/main" id="{1B65A688-2B4A-4FC2-935F-CC67818D52A2}"/>
              </a:ext>
            </a:extLst>
          </p:cNvPr>
          <p:cNvSpPr/>
          <p:nvPr/>
        </p:nvSpPr>
        <p:spPr>
          <a:xfrm>
            <a:off x="3667915" y="3073272"/>
            <a:ext cx="1457956" cy="121950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660000"/>
                </a:solidFill>
                <a:effectLst/>
                <a:uLnTx/>
                <a:uFillTx/>
              </a:rPr>
              <a:t>AI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3" name="Google Shape;223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Google Shape;150;p29">
            <a:extLst>
              <a:ext uri="{FF2B5EF4-FFF2-40B4-BE49-F238E27FC236}">
                <a16:creationId xmlns:a16="http://schemas.microsoft.com/office/drawing/2014/main" id="{E9221180-8560-42DA-8958-E451D14FA89F}"/>
              </a:ext>
            </a:extLst>
          </p:cNvPr>
          <p:cNvSpPr txBox="1">
            <a:spLocks/>
          </p:cNvSpPr>
          <p:nvPr/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US" sz="5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There is no secret to success.</a:t>
            </a:r>
            <a:endParaRPr kumimoji="0" lang="en-US" sz="5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Google Shape;151;p29">
            <a:extLst>
              <a:ext uri="{FF2B5EF4-FFF2-40B4-BE49-F238E27FC236}">
                <a16:creationId xmlns:a16="http://schemas.microsoft.com/office/drawing/2014/main" id="{D5B339E4-440B-4440-BE90-BC8DEFFC6CB2}"/>
              </a:ext>
            </a:extLst>
          </p:cNvPr>
          <p:cNvSpPr/>
          <p:nvPr/>
        </p:nvSpPr>
        <p:spPr>
          <a:xfrm>
            <a:off x="2419173" y="3128075"/>
            <a:ext cx="4305653" cy="9691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660000"/>
                </a:solidFill>
                <a:effectLst/>
                <a:uLnTx/>
                <a:uFillTx/>
              </a:rPr>
              <a:t>Human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9" name="Google Shape;229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1072F9-0C6F-4DBF-87B1-A57E66885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2814"/>
            <a:ext cx="9144000" cy="1177871"/>
          </a:xfrm>
          <a:prstGeom prst="rect">
            <a:avLst/>
          </a:prstGeom>
        </p:spPr>
      </p:pic>
      <p:sp>
        <p:nvSpPr>
          <p:cNvPr id="6" name="Google Shape;157;p30">
            <a:extLst>
              <a:ext uri="{FF2B5EF4-FFF2-40B4-BE49-F238E27FC236}">
                <a16:creationId xmlns:a16="http://schemas.microsoft.com/office/drawing/2014/main" id="{3E1EF431-A368-4318-A486-C961F0A71B16}"/>
              </a:ext>
            </a:extLst>
          </p:cNvPr>
          <p:cNvSpPr/>
          <p:nvPr/>
        </p:nvSpPr>
        <p:spPr>
          <a:xfrm>
            <a:off x="3843013" y="2978450"/>
            <a:ext cx="1457956" cy="121950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660000"/>
                </a:solidFill>
                <a:effectLst/>
                <a:uLnTx/>
                <a:uFillTx/>
              </a:rPr>
              <a:t>AI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>
            <a:spLocks noGrp="1"/>
          </p:cNvSpPr>
          <p:nvPr>
            <p:ph type="ctrTitle"/>
          </p:nvPr>
        </p:nvSpPr>
        <p:spPr>
          <a:xfrm>
            <a:off x="533400" y="1028700"/>
            <a:ext cx="7851600" cy="1371600"/>
          </a:xfrm>
          <a:prstGeom prst="rect">
            <a:avLst/>
          </a:prstGeom>
        </p:spPr>
        <p:txBody>
          <a:bodyPr spcFirstLastPara="1" wrap="square" lIns="0" tIns="0" rIns="1827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 vs Human: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Turing Test</a:t>
            </a:r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subTitle" idx="1"/>
          </p:nvPr>
        </p:nvSpPr>
        <p:spPr>
          <a:xfrm>
            <a:off x="533400" y="2421402"/>
            <a:ext cx="7854600" cy="1314300"/>
          </a:xfrm>
          <a:prstGeom prst="rect">
            <a:avLst/>
          </a:prstGeom>
        </p:spPr>
        <p:txBody>
          <a:bodyPr spcFirstLastPara="1" wrap="square" lIns="0" tIns="45700" rIns="18275" bIns="45700" anchor="t" anchorCtr="0">
            <a:no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 dirty="0"/>
              <a:t>Teacher Key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5" name="Google Shape;235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Google Shape;162;p31">
            <a:extLst>
              <a:ext uri="{FF2B5EF4-FFF2-40B4-BE49-F238E27FC236}">
                <a16:creationId xmlns:a16="http://schemas.microsoft.com/office/drawing/2014/main" id="{280C5679-D204-46E7-8AA4-DC17E7EAB118}"/>
              </a:ext>
            </a:extLst>
          </p:cNvPr>
          <p:cNvSpPr txBox="1">
            <a:spLocks/>
          </p:cNvSpPr>
          <p:nvPr/>
        </p:nvSpPr>
        <p:spPr>
          <a:xfrm>
            <a:off x="209708" y="1356550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US" sz="5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It’s better to be a pirate than to join the navy.</a:t>
            </a:r>
            <a:endParaRPr kumimoji="0" lang="en-US" sz="5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Google Shape;163;p31">
            <a:extLst>
              <a:ext uri="{FF2B5EF4-FFF2-40B4-BE49-F238E27FC236}">
                <a16:creationId xmlns:a16="http://schemas.microsoft.com/office/drawing/2014/main" id="{F5DF7F25-3769-4048-A019-65FF76F58741}"/>
              </a:ext>
            </a:extLst>
          </p:cNvPr>
          <p:cNvSpPr/>
          <p:nvPr/>
        </p:nvSpPr>
        <p:spPr>
          <a:xfrm>
            <a:off x="2419173" y="3504413"/>
            <a:ext cx="4305653" cy="9691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660000"/>
                </a:solidFill>
                <a:effectLst/>
                <a:uLnTx/>
                <a:uFillTx/>
              </a:rPr>
              <a:t>Human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en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Cause I Need Your Love</a:t>
            </a:r>
            <a:endParaRPr dirty="0"/>
          </a:p>
        </p:txBody>
      </p:sp>
      <p:sp>
        <p:nvSpPr>
          <p:cNvPr id="241" name="Google Shape;241;p45"/>
          <p:cNvSpPr txBox="1">
            <a:spLocks noGrp="1"/>
          </p:cNvSpPr>
          <p:nvPr>
            <p:ph type="body" idx="1"/>
          </p:nvPr>
        </p:nvSpPr>
        <p:spPr>
          <a:xfrm>
            <a:off x="5000432" y="1134894"/>
            <a:ext cx="3722036" cy="318106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A4A4A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Verse 2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A4A4A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Never thought that it would only get more absurd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A4A4A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The more is more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A4A4A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And the stronger two can say it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A4A4A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There's one thing I can say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A4A4A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And it's this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A4A4A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Never thought that I'd fall in love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A4A4A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Chorus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A4A4A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Just call me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A4A4A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I'm never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4A4A4A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gonna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A4A4A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 make it home again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A4A4A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So pretend that you're the only one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A4A4A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Never called out my name</a:t>
            </a:r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Google Shape;171;p32">
            <a:extLst>
              <a:ext uri="{FF2B5EF4-FFF2-40B4-BE49-F238E27FC236}">
                <a16:creationId xmlns:a16="http://schemas.microsoft.com/office/drawing/2014/main" id="{E6653D6B-5E34-4793-A72A-A2E4D1215CE6}"/>
              </a:ext>
            </a:extLst>
          </p:cNvPr>
          <p:cNvSpPr/>
          <p:nvPr/>
        </p:nvSpPr>
        <p:spPr>
          <a:xfrm>
            <a:off x="3166238" y="1962000"/>
            <a:ext cx="1457956" cy="121950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660000"/>
                </a:solidFill>
                <a:effectLst/>
                <a:uLnTx/>
                <a:uFillTx/>
              </a:rPr>
              <a:t>AI</a:t>
            </a:r>
          </a:p>
        </p:txBody>
      </p:sp>
      <p:sp>
        <p:nvSpPr>
          <p:cNvPr id="5" name="Google Shape;169;p32">
            <a:extLst>
              <a:ext uri="{FF2B5EF4-FFF2-40B4-BE49-F238E27FC236}">
                <a16:creationId xmlns:a16="http://schemas.microsoft.com/office/drawing/2014/main" id="{291779E1-2132-4E0C-8D4C-B9FEA088E7A0}"/>
              </a:ext>
            </a:extLst>
          </p:cNvPr>
          <p:cNvSpPr txBox="1">
            <a:spLocks/>
          </p:cNvSpPr>
          <p:nvPr/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4A4A4A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Verse 1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4A4A4A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Cause I need your love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4A4A4A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Cause I need your love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4A4A4A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In this world we all feel alone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4A4A4A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And not worth the pain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4A4A4A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But you are my friend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4A4A4A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You are my friend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4A4A4A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Chorus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4A4A4A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Just call me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4A4A4A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I'm never gonna make it home again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4A4A4A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So pretend that you're the only one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4A4A4A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Never called out my name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4A4A4A"/>
              </a:solidFill>
              <a:effectLst/>
              <a:highlight>
                <a:srgbClr val="FFFFFF"/>
              </a:highlight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595959"/>
              </a:buClr>
              <a:buSzPts val="1400"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48890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en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Cause I Need Your Love</a:t>
            </a:r>
            <a:endParaRPr dirty="0"/>
          </a:p>
        </p:txBody>
      </p:sp>
      <p:sp>
        <p:nvSpPr>
          <p:cNvPr id="241" name="Google Shape;241;p45"/>
          <p:cNvSpPr txBox="1">
            <a:spLocks noGrp="1"/>
          </p:cNvSpPr>
          <p:nvPr>
            <p:ph type="body" idx="1"/>
          </p:nvPr>
        </p:nvSpPr>
        <p:spPr>
          <a:xfrm>
            <a:off x="5000432" y="1134894"/>
            <a:ext cx="3722036" cy="318106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Verse 3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So tell me what's the deal. I will risk it all. All for you.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 hope you will believe the things </a:t>
            </a:r>
            <a:r>
              <a:rPr lang="en-US" sz="1200" dirty="0" err="1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lang="en-US" sz="1200" dirty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try to say to you.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All I dream of is you. Why do I love you like </a:t>
            </a:r>
            <a:r>
              <a:rPr lang="en-US" sz="1200" dirty="0" err="1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lang="en-US" sz="1200" dirty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do.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If you leave me now. You always be inside of me.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Chorus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Cause I need your love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Verse 4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You came into my room and saw.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Saw me there standing all alone.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Please forgive me. My love is true.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It's never to late.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Chorus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Cause I need your love .</a:t>
            </a:r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Google Shape;177;p33">
            <a:extLst>
              <a:ext uri="{FF2B5EF4-FFF2-40B4-BE49-F238E27FC236}">
                <a16:creationId xmlns:a16="http://schemas.microsoft.com/office/drawing/2014/main" id="{1CB93299-5D35-485C-8388-A5AE7A8B897C}"/>
              </a:ext>
            </a:extLst>
          </p:cNvPr>
          <p:cNvSpPr txBox="1">
            <a:spLocks/>
          </p:cNvSpPr>
          <p:nvPr/>
        </p:nvSpPr>
        <p:spPr>
          <a:xfrm>
            <a:off x="215128" y="12820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nstantia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onstantia"/>
              <a:buChar char="•"/>
              <a:defRPr sz="10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050" dirty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Verse 1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050" dirty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 want you to hold my hand I want you to understand.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050" dirty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Time and space will never ever be the reason why.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050" dirty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In my mind </a:t>
            </a:r>
            <a:r>
              <a:rPr lang="en-US" sz="1050" dirty="0" err="1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lang="en-US" sz="1050" dirty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believe. Will you forgive the things that you see.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050" dirty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If you leave me now. You always be inside of me.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en-US" sz="1050" dirty="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050" dirty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Chorus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050" dirty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Cause I need your love.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en-US" sz="1050" dirty="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050" dirty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Verse 2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050" dirty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Baby you're the one for me.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050" dirty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Can you see I'm always there.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050" dirty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 </a:t>
            </a:r>
            <a:r>
              <a:rPr lang="en-US" sz="1050" dirty="0" err="1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wanna</a:t>
            </a:r>
            <a:r>
              <a:rPr lang="en-US" sz="1050" dirty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hold your hand. 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050" dirty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Baby please come back to me.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en-US" sz="1100" dirty="0"/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en-US" sz="1200" dirty="0">
              <a:solidFill>
                <a:srgbClr val="4A4A4A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en-US" sz="1200" dirty="0">
              <a:solidFill>
                <a:srgbClr val="4A4A4A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Font typeface="Arial"/>
              <a:buNone/>
            </a:pPr>
            <a:endParaRPr lang="en-US" dirty="0"/>
          </a:p>
        </p:txBody>
      </p:sp>
      <p:sp>
        <p:nvSpPr>
          <p:cNvPr id="7" name="Google Shape;179;p33">
            <a:extLst>
              <a:ext uri="{FF2B5EF4-FFF2-40B4-BE49-F238E27FC236}">
                <a16:creationId xmlns:a16="http://schemas.microsoft.com/office/drawing/2014/main" id="{C9BBB044-91F6-4D7C-9CBB-9CB2483721A7}"/>
              </a:ext>
            </a:extLst>
          </p:cNvPr>
          <p:cNvSpPr/>
          <p:nvPr/>
        </p:nvSpPr>
        <p:spPr>
          <a:xfrm>
            <a:off x="421532" y="3861425"/>
            <a:ext cx="4305653" cy="9691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660000"/>
                </a:solidFill>
                <a:effectLst/>
                <a:uLnTx/>
                <a:uFillTx/>
              </a:rPr>
              <a:t>Human</a:t>
            </a:r>
          </a:p>
        </p:txBody>
      </p:sp>
    </p:spTree>
    <p:extLst>
      <p:ext uri="{BB962C8B-B14F-4D97-AF65-F5344CB8AC3E}">
        <p14:creationId xmlns:p14="http://schemas.microsoft.com/office/powerpoint/2010/main" val="34864603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But In Reality</a:t>
            </a:r>
            <a:endParaRPr dirty="0"/>
          </a:p>
        </p:txBody>
      </p:sp>
      <p:sp>
        <p:nvSpPr>
          <p:cNvPr id="4" name="Google Shape;171;p32">
            <a:extLst>
              <a:ext uri="{FF2B5EF4-FFF2-40B4-BE49-F238E27FC236}">
                <a16:creationId xmlns:a16="http://schemas.microsoft.com/office/drawing/2014/main" id="{E6653D6B-5E34-4793-A72A-A2E4D1215CE6}"/>
              </a:ext>
            </a:extLst>
          </p:cNvPr>
          <p:cNvSpPr/>
          <p:nvPr/>
        </p:nvSpPr>
        <p:spPr>
          <a:xfrm>
            <a:off x="3166238" y="1962000"/>
            <a:ext cx="1457956" cy="121950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660000"/>
                </a:solidFill>
                <a:effectLst/>
                <a:uLnTx/>
                <a:uFillTx/>
              </a:rPr>
              <a:t>AI</a:t>
            </a:r>
          </a:p>
        </p:txBody>
      </p:sp>
      <p:sp>
        <p:nvSpPr>
          <p:cNvPr id="6" name="Google Shape;185;p34">
            <a:extLst>
              <a:ext uri="{FF2B5EF4-FFF2-40B4-BE49-F238E27FC236}">
                <a16:creationId xmlns:a16="http://schemas.microsoft.com/office/drawing/2014/main" id="{502E5011-C6A4-420C-83D9-228DD59CDB3F}"/>
              </a:ext>
            </a:extLst>
          </p:cNvPr>
          <p:cNvSpPr txBox="1">
            <a:spLocks/>
          </p:cNvSpPr>
          <p:nvPr/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4A4A4A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Verse 1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4A4A4A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My heart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4A4A4A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Is filled with fear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4A4A4A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This is my last chance to show my love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4A4A4A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I will move on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4A4A4A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Some people find it easier than they do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4A4A4A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Some people dream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4A4A4A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Chorus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4A4A4A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Hard to face tomorrow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4A4A4A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You finally found the time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4A4A4A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And the joy of life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4A4A4A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Someday I'm gonna live on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595959"/>
              </a:buClr>
              <a:buSzPts val="1400"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86;p34">
            <a:extLst>
              <a:ext uri="{FF2B5EF4-FFF2-40B4-BE49-F238E27FC236}">
                <a16:creationId xmlns:a16="http://schemas.microsoft.com/office/drawing/2014/main" id="{C3D4A1ED-DA28-4159-91E3-56CD5CE93F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162144" y="1152525"/>
            <a:ext cx="3670705" cy="31924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solidFill>
                  <a:srgbClr val="4A4A4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Verse 2</a:t>
            </a:r>
            <a:endParaRPr sz="1200" dirty="0">
              <a:solidFill>
                <a:srgbClr val="4A4A4A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solidFill>
                  <a:srgbClr val="4A4A4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Some people find it easier than others</a:t>
            </a:r>
            <a:endParaRPr sz="1200" dirty="0">
              <a:solidFill>
                <a:srgbClr val="4A4A4A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solidFill>
                  <a:srgbClr val="4A4A4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Some people are calm</a:t>
            </a:r>
            <a:endParaRPr sz="1200" dirty="0">
              <a:solidFill>
                <a:srgbClr val="4A4A4A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solidFill>
                  <a:srgbClr val="4A4A4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But in reality</a:t>
            </a:r>
            <a:endParaRPr sz="1200" dirty="0">
              <a:solidFill>
                <a:srgbClr val="4A4A4A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solidFill>
                  <a:srgbClr val="4A4A4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Some of them can see</a:t>
            </a:r>
            <a:endParaRPr sz="1200" dirty="0">
              <a:solidFill>
                <a:srgbClr val="4A4A4A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solidFill>
                  <a:srgbClr val="4A4A4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That nothing's wrong</a:t>
            </a:r>
            <a:endParaRPr sz="1200" dirty="0">
              <a:solidFill>
                <a:srgbClr val="4A4A4A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solidFill>
                  <a:srgbClr val="4A4A4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Hard to deal with</a:t>
            </a:r>
            <a:endParaRPr sz="1200" dirty="0">
              <a:solidFill>
                <a:srgbClr val="4A4A4A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solidFill>
                  <a:srgbClr val="4A4A4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Chorus</a:t>
            </a:r>
            <a:endParaRPr sz="1200" dirty="0">
              <a:solidFill>
                <a:srgbClr val="4A4A4A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solidFill>
                  <a:srgbClr val="4A4A4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Hard to face tomorrow</a:t>
            </a:r>
            <a:endParaRPr sz="1200" dirty="0">
              <a:solidFill>
                <a:srgbClr val="4A4A4A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solidFill>
                  <a:srgbClr val="4A4A4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You finally found the time</a:t>
            </a:r>
            <a:endParaRPr sz="1200" dirty="0">
              <a:solidFill>
                <a:srgbClr val="4A4A4A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solidFill>
                  <a:srgbClr val="4A4A4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And the joy of life</a:t>
            </a:r>
            <a:endParaRPr sz="1200" dirty="0">
              <a:solidFill>
                <a:srgbClr val="4A4A4A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solidFill>
                  <a:srgbClr val="4A4A4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Someday I'm gonna live on</a:t>
            </a:r>
            <a:endParaRPr sz="1200" dirty="0">
              <a:solidFill>
                <a:srgbClr val="4A4A4A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Edge of Reality</a:t>
            </a:r>
            <a:endParaRPr dirty="0"/>
          </a:p>
        </p:txBody>
      </p:sp>
      <p:sp>
        <p:nvSpPr>
          <p:cNvPr id="6" name="Google Shape;185;p34">
            <a:extLst>
              <a:ext uri="{FF2B5EF4-FFF2-40B4-BE49-F238E27FC236}">
                <a16:creationId xmlns:a16="http://schemas.microsoft.com/office/drawing/2014/main" id="{502E5011-C6A4-420C-83D9-228DD59CDB3F}"/>
              </a:ext>
            </a:extLst>
          </p:cNvPr>
          <p:cNvSpPr txBox="1">
            <a:spLocks/>
          </p:cNvSpPr>
          <p:nvPr/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595959"/>
              </a:buClr>
              <a:buSzPts val="1400"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86;p34">
            <a:extLst>
              <a:ext uri="{FF2B5EF4-FFF2-40B4-BE49-F238E27FC236}">
                <a16:creationId xmlns:a16="http://schemas.microsoft.com/office/drawing/2014/main" id="{C3D4A1ED-DA28-4159-91E3-56CD5CE93F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162144" y="1152525"/>
            <a:ext cx="3670705" cy="31924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She drove me to the point of madness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The brink of misery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If she's not real then I'm condemned to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The edge of reality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Chorus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On the edge of reality she sits there tormenting me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The girl with the nameless face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On the edge of reality where she overpowers me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With fears that I can't explain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She drove me to the point of madness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The brink of misery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If she's not real then I'm condemned to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The edge of reality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7" name="Google Shape;193;p35">
            <a:extLst>
              <a:ext uri="{FF2B5EF4-FFF2-40B4-BE49-F238E27FC236}">
                <a16:creationId xmlns:a16="http://schemas.microsoft.com/office/drawing/2014/main" id="{85CFA014-A1A2-4605-83C7-02FA5A4BC23B}"/>
              </a:ext>
            </a:extLst>
          </p:cNvPr>
          <p:cNvSpPr txBox="1">
            <a:spLocks/>
          </p:cNvSpPr>
          <p:nvPr/>
        </p:nvSpPr>
        <p:spPr>
          <a:xfrm>
            <a:off x="311700" y="1177857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202124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Verse 1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202124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I walk along a thin line darling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202124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Dark shadows follow me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202124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Here's where life's dream lies disillusioned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202124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The edge of reality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202124"/>
              </a:solidFill>
              <a:effectLst/>
              <a:highlight>
                <a:srgbClr val="FFFFFF"/>
              </a:highlight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202124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Verse 2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202124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Oh I can hear strange voices echo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202124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Laughing with mockery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202124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The border line of doom I'm facing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202124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The edge of reality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202124"/>
              </a:solidFill>
              <a:effectLst/>
              <a:highlight>
                <a:srgbClr val="FFFFFF"/>
              </a:highlight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202124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Chorus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202124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On the edge of reality she sits there tormenting me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202124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The girl with the nameless face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202124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On the edge of reality where she overpowers me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202124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With fears that I can't explain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4A4A4A"/>
              </a:solidFill>
              <a:effectLst/>
              <a:highlight>
                <a:srgbClr val="FFFFFF"/>
              </a:highlight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595959"/>
              </a:buClr>
              <a:buSzPts val="1400"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Google Shape;195;p35">
            <a:extLst>
              <a:ext uri="{FF2B5EF4-FFF2-40B4-BE49-F238E27FC236}">
                <a16:creationId xmlns:a16="http://schemas.microsoft.com/office/drawing/2014/main" id="{7B949939-9B5B-499D-A739-F09C9015CD14}"/>
              </a:ext>
            </a:extLst>
          </p:cNvPr>
          <p:cNvSpPr/>
          <p:nvPr/>
        </p:nvSpPr>
        <p:spPr>
          <a:xfrm>
            <a:off x="3625403" y="3885803"/>
            <a:ext cx="4305653" cy="9691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660000"/>
                </a:solidFill>
                <a:effectLst/>
                <a:uLnTx/>
                <a:uFillTx/>
              </a:rPr>
              <a:t>Human</a:t>
            </a:r>
          </a:p>
        </p:txBody>
      </p:sp>
    </p:spTree>
    <p:extLst>
      <p:ext uri="{BB962C8B-B14F-4D97-AF65-F5344CB8AC3E}">
        <p14:creationId xmlns:p14="http://schemas.microsoft.com/office/powerpoint/2010/main" val="10630326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3" name="Google Shape;253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Google Shape;200;p36">
            <a:extLst>
              <a:ext uri="{FF2B5EF4-FFF2-40B4-BE49-F238E27FC236}">
                <a16:creationId xmlns:a16="http://schemas.microsoft.com/office/drawing/2014/main" id="{750E23AA-AB37-4B13-B542-EF66B7CF098B}"/>
              </a:ext>
            </a:extLst>
          </p:cNvPr>
          <p:cNvSpPr txBox="1">
            <a:spLocks/>
          </p:cNvSpPr>
          <p:nvPr/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US" sz="5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Underoos</a:t>
            </a:r>
            <a:endParaRPr kumimoji="0" lang="en-US" sz="5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Google Shape;201;p36">
            <a:extLst>
              <a:ext uri="{FF2B5EF4-FFF2-40B4-BE49-F238E27FC236}">
                <a16:creationId xmlns:a16="http://schemas.microsoft.com/office/drawing/2014/main" id="{CB508EE9-C6B3-45D1-BBAA-99D10BA046C1}"/>
              </a:ext>
            </a:extLst>
          </p:cNvPr>
          <p:cNvSpPr txBox="1">
            <a:spLocks/>
          </p:cNvSpPr>
          <p:nvPr/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Children’s most important underwear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202;p36">
            <a:extLst>
              <a:ext uri="{FF2B5EF4-FFF2-40B4-BE49-F238E27FC236}">
                <a16:creationId xmlns:a16="http://schemas.microsoft.com/office/drawing/2014/main" id="{6DD351AA-98B1-4C45-8AC0-906B28F6F58A}"/>
              </a:ext>
            </a:extLst>
          </p:cNvPr>
          <p:cNvSpPr/>
          <p:nvPr/>
        </p:nvSpPr>
        <p:spPr>
          <a:xfrm>
            <a:off x="3843013" y="3663675"/>
            <a:ext cx="1457956" cy="121950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660000"/>
                </a:solidFill>
                <a:effectLst/>
                <a:uLnTx/>
                <a:uFillTx/>
              </a:rPr>
              <a:t>AI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3" name="Google Shape;253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207;p37">
            <a:extLst>
              <a:ext uri="{FF2B5EF4-FFF2-40B4-BE49-F238E27FC236}">
                <a16:creationId xmlns:a16="http://schemas.microsoft.com/office/drawing/2014/main" id="{C4D05190-EC87-4841-B421-B1F35BABCA05}"/>
              </a:ext>
            </a:extLst>
          </p:cNvPr>
          <p:cNvSpPr txBox="1">
            <a:spLocks/>
          </p:cNvSpPr>
          <p:nvPr/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US" sz="5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Underoos</a:t>
            </a:r>
            <a:endParaRPr kumimoji="0" lang="en-US" sz="5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Google Shape;208;p37">
            <a:extLst>
              <a:ext uri="{FF2B5EF4-FFF2-40B4-BE49-F238E27FC236}">
                <a16:creationId xmlns:a16="http://schemas.microsoft.com/office/drawing/2014/main" id="{5375764C-0133-4B89-B3B8-59B43A575964}"/>
              </a:ext>
            </a:extLst>
          </p:cNvPr>
          <p:cNvSpPr txBox="1">
            <a:spLocks/>
          </p:cNvSpPr>
          <p:nvPr/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 underwear that’s fun to wear</a:t>
            </a:r>
          </a:p>
        </p:txBody>
      </p:sp>
      <p:sp>
        <p:nvSpPr>
          <p:cNvPr id="9" name="Google Shape;209;p37">
            <a:extLst>
              <a:ext uri="{FF2B5EF4-FFF2-40B4-BE49-F238E27FC236}">
                <a16:creationId xmlns:a16="http://schemas.microsoft.com/office/drawing/2014/main" id="{51E2966E-9E5B-4F29-896A-D2265749AFEC}"/>
              </a:ext>
            </a:extLst>
          </p:cNvPr>
          <p:cNvSpPr/>
          <p:nvPr/>
        </p:nvSpPr>
        <p:spPr>
          <a:xfrm>
            <a:off x="2419173" y="3715925"/>
            <a:ext cx="4305653" cy="9691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660000"/>
                </a:solidFill>
                <a:effectLst/>
                <a:uLnTx/>
                <a:uFillTx/>
              </a:rPr>
              <a:t>Human</a:t>
            </a:r>
          </a:p>
        </p:txBody>
      </p:sp>
    </p:spTree>
    <p:extLst>
      <p:ext uri="{BB962C8B-B14F-4D97-AF65-F5344CB8AC3E}">
        <p14:creationId xmlns:p14="http://schemas.microsoft.com/office/powerpoint/2010/main" val="21698049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3" name="Google Shape;253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214;p38">
            <a:extLst>
              <a:ext uri="{FF2B5EF4-FFF2-40B4-BE49-F238E27FC236}">
                <a16:creationId xmlns:a16="http://schemas.microsoft.com/office/drawing/2014/main" id="{BE15B760-EC67-4C46-8612-CE82F29783DA}"/>
              </a:ext>
            </a:extLst>
          </p:cNvPr>
          <p:cNvSpPr txBox="1">
            <a:spLocks/>
          </p:cNvSpPr>
          <p:nvPr/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US" sz="5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Legos</a:t>
            </a:r>
            <a:endParaRPr kumimoji="0" lang="en-US" sz="5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215;p38">
            <a:extLst>
              <a:ext uri="{FF2B5EF4-FFF2-40B4-BE49-F238E27FC236}">
                <a16:creationId xmlns:a16="http://schemas.microsoft.com/office/drawing/2014/main" id="{751D44F5-DEFB-4E0B-902D-2BA9320B7C1C}"/>
              </a:ext>
            </a:extLst>
          </p:cNvPr>
          <p:cNvSpPr txBox="1">
            <a:spLocks/>
          </p:cNvSpPr>
          <p:nvPr/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They’re building stories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216;p38">
            <a:extLst>
              <a:ext uri="{FF2B5EF4-FFF2-40B4-BE49-F238E27FC236}">
                <a16:creationId xmlns:a16="http://schemas.microsoft.com/office/drawing/2014/main" id="{341E2C45-A7B9-4B2C-8C7F-5DB0CD47ED0E}"/>
              </a:ext>
            </a:extLst>
          </p:cNvPr>
          <p:cNvSpPr/>
          <p:nvPr/>
        </p:nvSpPr>
        <p:spPr>
          <a:xfrm>
            <a:off x="3843013" y="3663675"/>
            <a:ext cx="1457956" cy="121950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660000"/>
                </a:solidFill>
                <a:effectLst/>
                <a:uLnTx/>
                <a:uFillTx/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6318359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3" name="Google Shape;253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221;p39">
            <a:extLst>
              <a:ext uri="{FF2B5EF4-FFF2-40B4-BE49-F238E27FC236}">
                <a16:creationId xmlns:a16="http://schemas.microsoft.com/office/drawing/2014/main" id="{997BE5EF-0785-4B37-B257-0F49A2B1E986}"/>
              </a:ext>
            </a:extLst>
          </p:cNvPr>
          <p:cNvSpPr txBox="1">
            <a:spLocks/>
          </p:cNvSpPr>
          <p:nvPr/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US" sz="5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Legos</a:t>
            </a:r>
            <a:endParaRPr kumimoji="0" lang="en-US" sz="5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Google Shape;222;p39">
            <a:extLst>
              <a:ext uri="{FF2B5EF4-FFF2-40B4-BE49-F238E27FC236}">
                <a16:creationId xmlns:a16="http://schemas.microsoft.com/office/drawing/2014/main" id="{97FAC8E3-1C83-4991-806E-F0D9297FD397}"/>
              </a:ext>
            </a:extLst>
          </p:cNvPr>
          <p:cNvSpPr txBox="1">
            <a:spLocks/>
          </p:cNvSpPr>
          <p:nvPr/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Rebuild the world</a:t>
            </a:r>
          </a:p>
        </p:txBody>
      </p:sp>
      <p:sp>
        <p:nvSpPr>
          <p:cNvPr id="9" name="Google Shape;223;p39">
            <a:extLst>
              <a:ext uri="{FF2B5EF4-FFF2-40B4-BE49-F238E27FC236}">
                <a16:creationId xmlns:a16="http://schemas.microsoft.com/office/drawing/2014/main" id="{33B5F3EC-5EDE-4B1B-A271-73B778BD9198}"/>
              </a:ext>
            </a:extLst>
          </p:cNvPr>
          <p:cNvSpPr/>
          <p:nvPr/>
        </p:nvSpPr>
        <p:spPr>
          <a:xfrm>
            <a:off x="2419173" y="3663675"/>
            <a:ext cx="4305653" cy="9691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660000"/>
                </a:solidFill>
                <a:effectLst/>
                <a:uLnTx/>
                <a:uFillTx/>
              </a:rPr>
              <a:t>Human</a:t>
            </a:r>
          </a:p>
        </p:txBody>
      </p:sp>
    </p:spTree>
    <p:extLst>
      <p:ext uri="{BB962C8B-B14F-4D97-AF65-F5344CB8AC3E}">
        <p14:creationId xmlns:p14="http://schemas.microsoft.com/office/powerpoint/2010/main" val="36236962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3" name="Google Shape;253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" name="Google Shape;228;p40">
            <a:extLst>
              <a:ext uri="{FF2B5EF4-FFF2-40B4-BE49-F238E27FC236}">
                <a16:creationId xmlns:a16="http://schemas.microsoft.com/office/drawing/2014/main" id="{D144D7EF-0533-4728-8FF2-063BB92A84CD}"/>
              </a:ext>
            </a:extLst>
          </p:cNvPr>
          <p:cNvSpPr txBox="1">
            <a:spLocks/>
          </p:cNvSpPr>
          <p:nvPr/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/>
              <a:t>Barbie</a:t>
            </a:r>
            <a:endParaRPr lang="en-US" dirty="0"/>
          </a:p>
        </p:txBody>
      </p:sp>
      <p:sp>
        <p:nvSpPr>
          <p:cNvPr id="14" name="Google Shape;229;p40">
            <a:extLst>
              <a:ext uri="{FF2B5EF4-FFF2-40B4-BE49-F238E27FC236}">
                <a16:creationId xmlns:a16="http://schemas.microsoft.com/office/drawing/2014/main" id="{D3E6C0A5-C8D0-4D20-85AA-E92DF83A50EF}"/>
              </a:ext>
            </a:extLst>
          </p:cNvPr>
          <p:cNvSpPr txBox="1">
            <a:spLocks/>
          </p:cNvSpPr>
          <p:nvPr/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nstantia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onstantia"/>
              <a:buChar char="•"/>
              <a:defRPr sz="10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/>
              <a:t>For all girls</a:t>
            </a:r>
          </a:p>
        </p:txBody>
      </p:sp>
      <p:sp>
        <p:nvSpPr>
          <p:cNvPr id="15" name="Google Shape;230;p40">
            <a:extLst>
              <a:ext uri="{FF2B5EF4-FFF2-40B4-BE49-F238E27FC236}">
                <a16:creationId xmlns:a16="http://schemas.microsoft.com/office/drawing/2014/main" id="{A485D27A-BE61-4E74-B857-1EBF32F4133B}"/>
              </a:ext>
            </a:extLst>
          </p:cNvPr>
          <p:cNvSpPr/>
          <p:nvPr/>
        </p:nvSpPr>
        <p:spPr>
          <a:xfrm>
            <a:off x="3843013" y="3663675"/>
            <a:ext cx="1457956" cy="121950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660000"/>
                </a:solidFill>
                <a:latin typeface="Arial"/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1309533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00" y="76200"/>
            <a:ext cx="6654799" cy="49911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2"/>
          <p:cNvSpPr/>
          <p:nvPr/>
        </p:nvSpPr>
        <p:spPr>
          <a:xfrm>
            <a:off x="7088221" y="152387"/>
            <a:ext cx="1932545" cy="131973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660000"/>
                </a:solidFill>
                <a:latin typeface="Arial"/>
              </a:rPr>
              <a:t>AI</a:t>
            </a:r>
            <a:endParaRPr b="0" i="0" dirty="0"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66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3" name="Google Shape;253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235;p41">
            <a:extLst>
              <a:ext uri="{FF2B5EF4-FFF2-40B4-BE49-F238E27FC236}">
                <a16:creationId xmlns:a16="http://schemas.microsoft.com/office/drawing/2014/main" id="{15CD8E61-F201-48C6-B9E5-1176B312F5B6}"/>
              </a:ext>
            </a:extLst>
          </p:cNvPr>
          <p:cNvSpPr txBox="1">
            <a:spLocks/>
          </p:cNvSpPr>
          <p:nvPr/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US" sz="5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Barbie</a:t>
            </a:r>
          </a:p>
        </p:txBody>
      </p:sp>
      <p:sp>
        <p:nvSpPr>
          <p:cNvPr id="11" name="Google Shape;236;p41">
            <a:extLst>
              <a:ext uri="{FF2B5EF4-FFF2-40B4-BE49-F238E27FC236}">
                <a16:creationId xmlns:a16="http://schemas.microsoft.com/office/drawing/2014/main" id="{28E61164-C053-436D-BEE6-89FA6EC71506}"/>
              </a:ext>
            </a:extLst>
          </p:cNvPr>
          <p:cNvSpPr txBox="1">
            <a:spLocks/>
          </p:cNvSpPr>
          <p:nvPr/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 can do anything, right, Barbie?</a:t>
            </a:r>
          </a:p>
        </p:txBody>
      </p:sp>
      <p:sp>
        <p:nvSpPr>
          <p:cNvPr id="12" name="Google Shape;237;p41">
            <a:extLst>
              <a:ext uri="{FF2B5EF4-FFF2-40B4-BE49-F238E27FC236}">
                <a16:creationId xmlns:a16="http://schemas.microsoft.com/office/drawing/2014/main" id="{285D2BDA-4E87-4750-916B-7A1D16C5C63F}"/>
              </a:ext>
            </a:extLst>
          </p:cNvPr>
          <p:cNvSpPr/>
          <p:nvPr/>
        </p:nvSpPr>
        <p:spPr>
          <a:xfrm>
            <a:off x="2419173" y="3663675"/>
            <a:ext cx="4305653" cy="9691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660000"/>
                </a:solidFill>
                <a:effectLst/>
                <a:uLnTx/>
                <a:uFillTx/>
              </a:rPr>
              <a:t>Human</a:t>
            </a:r>
          </a:p>
        </p:txBody>
      </p:sp>
    </p:spTree>
    <p:extLst>
      <p:ext uri="{BB962C8B-B14F-4D97-AF65-F5344CB8AC3E}">
        <p14:creationId xmlns:p14="http://schemas.microsoft.com/office/powerpoint/2010/main" val="27329819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3" name="Google Shape;253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" name="Google Shape;242;p42">
            <a:extLst>
              <a:ext uri="{FF2B5EF4-FFF2-40B4-BE49-F238E27FC236}">
                <a16:creationId xmlns:a16="http://schemas.microsoft.com/office/drawing/2014/main" id="{6793C7BE-B50F-44BB-AF08-5DE2B5CEE697}"/>
              </a:ext>
            </a:extLst>
          </p:cNvPr>
          <p:cNvSpPr txBox="1">
            <a:spLocks/>
          </p:cNvSpPr>
          <p:nvPr/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/>
              <a:t>Snuggie</a:t>
            </a:r>
            <a:endParaRPr lang="en-US" dirty="0"/>
          </a:p>
        </p:txBody>
      </p:sp>
      <p:sp>
        <p:nvSpPr>
          <p:cNvPr id="14" name="Google Shape;243;p42">
            <a:extLst>
              <a:ext uri="{FF2B5EF4-FFF2-40B4-BE49-F238E27FC236}">
                <a16:creationId xmlns:a16="http://schemas.microsoft.com/office/drawing/2014/main" id="{389C2C95-9BCF-45F7-B5D0-DDA41511556C}"/>
              </a:ext>
            </a:extLst>
          </p:cNvPr>
          <p:cNvSpPr txBox="1">
            <a:spLocks/>
          </p:cNvSpPr>
          <p:nvPr/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nstantia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onstantia"/>
              <a:buChar char="•"/>
              <a:defRPr sz="10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/>
              <a:t>So many others</a:t>
            </a:r>
          </a:p>
        </p:txBody>
      </p:sp>
      <p:sp>
        <p:nvSpPr>
          <p:cNvPr id="15" name="Google Shape;244;p42">
            <a:extLst>
              <a:ext uri="{FF2B5EF4-FFF2-40B4-BE49-F238E27FC236}">
                <a16:creationId xmlns:a16="http://schemas.microsoft.com/office/drawing/2014/main" id="{F810622A-68FD-4497-B018-483278F47482}"/>
              </a:ext>
            </a:extLst>
          </p:cNvPr>
          <p:cNvSpPr/>
          <p:nvPr/>
        </p:nvSpPr>
        <p:spPr>
          <a:xfrm>
            <a:off x="3843013" y="3663675"/>
            <a:ext cx="1457956" cy="121950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660000"/>
                </a:solidFill>
                <a:latin typeface="Arial"/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21062991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3" name="Google Shape;253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249;p43">
            <a:extLst>
              <a:ext uri="{FF2B5EF4-FFF2-40B4-BE49-F238E27FC236}">
                <a16:creationId xmlns:a16="http://schemas.microsoft.com/office/drawing/2014/main" id="{289FBF33-4903-471A-A721-186BF9C8C4FF}"/>
              </a:ext>
            </a:extLst>
          </p:cNvPr>
          <p:cNvSpPr txBox="1">
            <a:spLocks/>
          </p:cNvSpPr>
          <p:nvPr/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US" sz="5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Snuggie</a:t>
            </a:r>
            <a:endParaRPr kumimoji="0" lang="en-US" sz="5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Google Shape;250;p43">
            <a:extLst>
              <a:ext uri="{FF2B5EF4-FFF2-40B4-BE49-F238E27FC236}">
                <a16:creationId xmlns:a16="http://schemas.microsoft.com/office/drawing/2014/main" id="{E9671935-F8CB-4603-9E66-6C04FA296D4C}"/>
              </a:ext>
            </a:extLst>
          </p:cNvPr>
          <p:cNvSpPr txBox="1">
            <a:spLocks/>
          </p:cNvSpPr>
          <p:nvPr/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Wrapped in warmth</a:t>
            </a:r>
          </a:p>
        </p:txBody>
      </p:sp>
      <p:sp>
        <p:nvSpPr>
          <p:cNvPr id="9" name="Google Shape;251;p43">
            <a:extLst>
              <a:ext uri="{FF2B5EF4-FFF2-40B4-BE49-F238E27FC236}">
                <a16:creationId xmlns:a16="http://schemas.microsoft.com/office/drawing/2014/main" id="{6A91A14C-ECD9-48B0-8B28-9057A5488754}"/>
              </a:ext>
            </a:extLst>
          </p:cNvPr>
          <p:cNvSpPr/>
          <p:nvPr/>
        </p:nvSpPr>
        <p:spPr>
          <a:xfrm>
            <a:off x="2419173" y="3838400"/>
            <a:ext cx="4305653" cy="9691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660000"/>
                </a:solidFill>
                <a:effectLst/>
                <a:uLnTx/>
                <a:uFillTx/>
              </a:rPr>
              <a:t>Human</a:t>
            </a:r>
          </a:p>
        </p:txBody>
      </p:sp>
    </p:spTree>
    <p:extLst>
      <p:ext uri="{BB962C8B-B14F-4D97-AF65-F5344CB8AC3E}">
        <p14:creationId xmlns:p14="http://schemas.microsoft.com/office/powerpoint/2010/main" val="8112047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3" name="Google Shape;253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256;p44">
            <a:extLst>
              <a:ext uri="{FF2B5EF4-FFF2-40B4-BE49-F238E27FC236}">
                <a16:creationId xmlns:a16="http://schemas.microsoft.com/office/drawing/2014/main" id="{2D5D8477-3720-42BB-A427-DE69DA08D37D}"/>
              </a:ext>
            </a:extLst>
          </p:cNvPr>
          <p:cNvSpPr txBox="1">
            <a:spLocks/>
          </p:cNvSpPr>
          <p:nvPr/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/>
              <a:t>Milk</a:t>
            </a:r>
            <a:endParaRPr lang="en-US" dirty="0"/>
          </a:p>
        </p:txBody>
      </p:sp>
      <p:sp>
        <p:nvSpPr>
          <p:cNvPr id="11" name="Google Shape;257;p44">
            <a:extLst>
              <a:ext uri="{FF2B5EF4-FFF2-40B4-BE49-F238E27FC236}">
                <a16:creationId xmlns:a16="http://schemas.microsoft.com/office/drawing/2014/main" id="{19C5ADE6-794C-4628-BF1C-18CE39EB0AD7}"/>
              </a:ext>
            </a:extLst>
          </p:cNvPr>
          <p:cNvSpPr txBox="1">
            <a:spLocks/>
          </p:cNvSpPr>
          <p:nvPr/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nstantia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onstantia"/>
              <a:buChar char="•"/>
              <a:defRPr sz="10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/>
              <a:t>Milk: Healthier from the inside out</a:t>
            </a:r>
          </a:p>
        </p:txBody>
      </p:sp>
      <p:sp>
        <p:nvSpPr>
          <p:cNvPr id="12" name="Google Shape;258;p44">
            <a:extLst>
              <a:ext uri="{FF2B5EF4-FFF2-40B4-BE49-F238E27FC236}">
                <a16:creationId xmlns:a16="http://schemas.microsoft.com/office/drawing/2014/main" id="{00C907DE-5580-425A-9988-A1323A5F2212}"/>
              </a:ext>
            </a:extLst>
          </p:cNvPr>
          <p:cNvSpPr/>
          <p:nvPr/>
        </p:nvSpPr>
        <p:spPr>
          <a:xfrm>
            <a:off x="3843013" y="3663675"/>
            <a:ext cx="1457956" cy="121950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660000"/>
                </a:solidFill>
                <a:latin typeface="Arial"/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35154415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3" name="Google Shape;253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263;p45">
            <a:extLst>
              <a:ext uri="{FF2B5EF4-FFF2-40B4-BE49-F238E27FC236}">
                <a16:creationId xmlns:a16="http://schemas.microsoft.com/office/drawing/2014/main" id="{C0A47BFA-FB6F-4257-8D2A-347A6DD2F64D}"/>
              </a:ext>
            </a:extLst>
          </p:cNvPr>
          <p:cNvSpPr txBox="1">
            <a:spLocks/>
          </p:cNvSpPr>
          <p:nvPr/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/>
              <a:t>Milk</a:t>
            </a:r>
            <a:endParaRPr lang="en-US" dirty="0"/>
          </a:p>
        </p:txBody>
      </p:sp>
      <p:sp>
        <p:nvSpPr>
          <p:cNvPr id="8" name="Google Shape;264;p45">
            <a:extLst>
              <a:ext uri="{FF2B5EF4-FFF2-40B4-BE49-F238E27FC236}">
                <a16:creationId xmlns:a16="http://schemas.microsoft.com/office/drawing/2014/main" id="{08DD0DC5-FA52-485A-A4B1-12B937828E87}"/>
              </a:ext>
            </a:extLst>
          </p:cNvPr>
          <p:cNvSpPr txBox="1">
            <a:spLocks/>
          </p:cNvSpPr>
          <p:nvPr/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nstantia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onstantia"/>
              <a:buChar char="•"/>
              <a:defRPr sz="10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/>
              <a:t>Got milk?</a:t>
            </a:r>
          </a:p>
        </p:txBody>
      </p:sp>
      <p:sp>
        <p:nvSpPr>
          <p:cNvPr id="9" name="Google Shape;265;p45">
            <a:extLst>
              <a:ext uri="{FF2B5EF4-FFF2-40B4-BE49-F238E27FC236}">
                <a16:creationId xmlns:a16="http://schemas.microsoft.com/office/drawing/2014/main" id="{E95CD3A7-DB12-4DAE-8203-2D9789E5E99A}"/>
              </a:ext>
            </a:extLst>
          </p:cNvPr>
          <p:cNvSpPr/>
          <p:nvPr/>
        </p:nvSpPr>
        <p:spPr>
          <a:xfrm>
            <a:off x="2419173" y="3887375"/>
            <a:ext cx="4305653" cy="9691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660000"/>
                </a:solidFill>
                <a:latin typeface="Arial"/>
              </a:rPr>
              <a:t>Human</a:t>
            </a:r>
          </a:p>
        </p:txBody>
      </p:sp>
    </p:spTree>
    <p:extLst>
      <p:ext uri="{BB962C8B-B14F-4D97-AF65-F5344CB8AC3E}">
        <p14:creationId xmlns:p14="http://schemas.microsoft.com/office/powerpoint/2010/main" val="10450633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66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66"/>
          <p:cNvSpPr/>
          <p:nvPr/>
        </p:nvSpPr>
        <p:spPr>
          <a:xfrm>
            <a:off x="8470345" y="213438"/>
            <a:ext cx="447817" cy="12196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endParaRPr b="0" i="0" dirty="0"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660000"/>
              </a:solidFill>
              <a:latin typeface="Arial"/>
            </a:endParaRPr>
          </a:p>
        </p:txBody>
      </p:sp>
      <p:sp>
        <p:nvSpPr>
          <p:cNvPr id="4" name="Google Shape;271;p46">
            <a:extLst>
              <a:ext uri="{FF2B5EF4-FFF2-40B4-BE49-F238E27FC236}">
                <a16:creationId xmlns:a16="http://schemas.microsoft.com/office/drawing/2014/main" id="{595F649F-4BDB-47B6-8DDD-83A6FDB432CC}"/>
              </a:ext>
            </a:extLst>
          </p:cNvPr>
          <p:cNvSpPr/>
          <p:nvPr/>
        </p:nvSpPr>
        <p:spPr>
          <a:xfrm>
            <a:off x="7362091" y="943838"/>
            <a:ext cx="1457956" cy="121950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660000"/>
                </a:solidFill>
                <a:effectLst/>
                <a:uLnTx/>
                <a:uFillTx/>
              </a:rPr>
              <a:t>AI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67"/>
          <p:cNvSpPr/>
          <p:nvPr/>
        </p:nvSpPr>
        <p:spPr>
          <a:xfrm>
            <a:off x="8223530" y="152400"/>
            <a:ext cx="804036" cy="12196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endParaRPr b="0" i="0" dirty="0"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660000"/>
              </a:solidFill>
              <a:latin typeface="Arial"/>
            </a:endParaRPr>
          </a:p>
        </p:txBody>
      </p:sp>
      <p:pic>
        <p:nvPicPr>
          <p:cNvPr id="4" name="Google Shape;276;p47">
            <a:extLst>
              <a:ext uri="{FF2B5EF4-FFF2-40B4-BE49-F238E27FC236}">
                <a16:creationId xmlns:a16="http://schemas.microsoft.com/office/drawing/2014/main" id="{958CEF5F-EE3B-471E-84E5-24394AF5BAC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006725" cy="37542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77;p47">
            <a:extLst>
              <a:ext uri="{FF2B5EF4-FFF2-40B4-BE49-F238E27FC236}">
                <a16:creationId xmlns:a16="http://schemas.microsoft.com/office/drawing/2014/main" id="{7FDEBBA9-FCBE-4BA1-98A7-D331E47EE516}"/>
              </a:ext>
            </a:extLst>
          </p:cNvPr>
          <p:cNvSpPr/>
          <p:nvPr/>
        </p:nvSpPr>
        <p:spPr>
          <a:xfrm>
            <a:off x="2637073" y="4055600"/>
            <a:ext cx="4305653" cy="9691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660000"/>
                </a:solidFill>
                <a:latin typeface="Arial"/>
              </a:rPr>
              <a:t>Human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82;p48">
            <a:extLst>
              <a:ext uri="{FF2B5EF4-FFF2-40B4-BE49-F238E27FC236}">
                <a16:creationId xmlns:a16="http://schemas.microsoft.com/office/drawing/2014/main" id="{68621E29-E995-4F81-BC40-3EE1E8ABC92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83;p48">
            <a:extLst>
              <a:ext uri="{FF2B5EF4-FFF2-40B4-BE49-F238E27FC236}">
                <a16:creationId xmlns:a16="http://schemas.microsoft.com/office/drawing/2014/main" id="{FB5D3943-1410-4C4E-A093-5A959616E812}"/>
              </a:ext>
            </a:extLst>
          </p:cNvPr>
          <p:cNvSpPr/>
          <p:nvPr/>
        </p:nvSpPr>
        <p:spPr>
          <a:xfrm>
            <a:off x="6285563" y="1962000"/>
            <a:ext cx="1457956" cy="121950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660000"/>
                </a:solidFill>
                <a:latin typeface="Arial"/>
              </a:rPr>
              <a:t>AI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69"/>
          <p:cNvSpPr/>
          <p:nvPr/>
        </p:nvSpPr>
        <p:spPr>
          <a:xfrm>
            <a:off x="8223530" y="152400"/>
            <a:ext cx="839657" cy="121453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endParaRPr b="0" i="0" dirty="0"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660000"/>
              </a:solidFill>
              <a:latin typeface="Arial"/>
            </a:endParaRPr>
          </a:p>
        </p:txBody>
      </p:sp>
      <p:pic>
        <p:nvPicPr>
          <p:cNvPr id="4" name="Google Shape;288;p49">
            <a:extLst>
              <a:ext uri="{FF2B5EF4-FFF2-40B4-BE49-F238E27FC236}">
                <a16:creationId xmlns:a16="http://schemas.microsoft.com/office/drawing/2014/main" id="{1486EBB0-3F6E-4F7C-925A-C57A64DD716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130025" cy="38312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89;p49">
            <a:extLst>
              <a:ext uri="{FF2B5EF4-FFF2-40B4-BE49-F238E27FC236}">
                <a16:creationId xmlns:a16="http://schemas.microsoft.com/office/drawing/2014/main" id="{F9727926-9914-4545-988A-ED9154709925}"/>
              </a:ext>
            </a:extLst>
          </p:cNvPr>
          <p:cNvSpPr/>
          <p:nvPr/>
        </p:nvSpPr>
        <p:spPr>
          <a:xfrm>
            <a:off x="2419173" y="4081650"/>
            <a:ext cx="4305653" cy="9691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660000"/>
                </a:solidFill>
                <a:latin typeface="Arial"/>
              </a:rPr>
              <a:t>Human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70"/>
          <p:cNvSpPr/>
          <p:nvPr/>
        </p:nvSpPr>
        <p:spPr>
          <a:xfrm>
            <a:off x="8223530" y="152400"/>
            <a:ext cx="805732" cy="121792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endParaRPr b="0" i="0" dirty="0"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660000"/>
              </a:solidFill>
              <a:latin typeface="Arial"/>
            </a:endParaRPr>
          </a:p>
        </p:txBody>
      </p:sp>
      <p:pic>
        <p:nvPicPr>
          <p:cNvPr id="4" name="Google Shape;294;p50">
            <a:extLst>
              <a:ext uri="{FF2B5EF4-FFF2-40B4-BE49-F238E27FC236}">
                <a16:creationId xmlns:a16="http://schemas.microsoft.com/office/drawing/2014/main" id="{C2945B38-BB83-4B3E-97BD-2E74CC880F8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95;p50">
            <a:extLst>
              <a:ext uri="{FF2B5EF4-FFF2-40B4-BE49-F238E27FC236}">
                <a16:creationId xmlns:a16="http://schemas.microsoft.com/office/drawing/2014/main" id="{8049E5CD-9326-4AB3-A920-EBADC5D277B3}"/>
              </a:ext>
            </a:extLst>
          </p:cNvPr>
          <p:cNvSpPr/>
          <p:nvPr/>
        </p:nvSpPr>
        <p:spPr>
          <a:xfrm>
            <a:off x="6285563" y="1962000"/>
            <a:ext cx="1457956" cy="121950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660000"/>
                </a:solidFill>
                <a:effectLst/>
                <a:uLnTx/>
                <a:uFillTx/>
              </a:rPr>
              <a:t>AI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3"/>
          <p:cNvSpPr/>
          <p:nvPr/>
        </p:nvSpPr>
        <p:spPr>
          <a:xfrm>
            <a:off x="5784715" y="161088"/>
            <a:ext cx="3265607" cy="110999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660000"/>
                </a:solidFill>
              </a:rPr>
              <a:t>Human</a:t>
            </a:r>
            <a:endParaRPr b="0" i="0" dirty="0"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660000"/>
              </a:solidFill>
              <a:latin typeface="Arial"/>
            </a:endParaRPr>
          </a:p>
        </p:txBody>
      </p:sp>
      <p:pic>
        <p:nvPicPr>
          <p:cNvPr id="101" name="Google Shape;101;p2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8225" y="-34825"/>
            <a:ext cx="420911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00;p51">
            <a:extLst>
              <a:ext uri="{FF2B5EF4-FFF2-40B4-BE49-F238E27FC236}">
                <a16:creationId xmlns:a16="http://schemas.microsoft.com/office/drawing/2014/main" id="{919D2C3F-2F8B-4735-8DC1-532806E549A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104725" cy="38154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01;p51">
            <a:extLst>
              <a:ext uri="{FF2B5EF4-FFF2-40B4-BE49-F238E27FC236}">
                <a16:creationId xmlns:a16="http://schemas.microsoft.com/office/drawing/2014/main" id="{34FED166-3194-4809-8BA2-2DADD55E15C6}"/>
              </a:ext>
            </a:extLst>
          </p:cNvPr>
          <p:cNvSpPr/>
          <p:nvPr/>
        </p:nvSpPr>
        <p:spPr>
          <a:xfrm>
            <a:off x="2649323" y="4071075"/>
            <a:ext cx="4305653" cy="9691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660000"/>
                </a:solidFill>
                <a:latin typeface="Arial"/>
              </a:rPr>
              <a:t>Human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06;p52">
            <a:extLst>
              <a:ext uri="{FF2B5EF4-FFF2-40B4-BE49-F238E27FC236}">
                <a16:creationId xmlns:a16="http://schemas.microsoft.com/office/drawing/2014/main" id="{F7C37C52-00E1-4054-B63E-921DA00ED92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07;p52">
            <a:extLst>
              <a:ext uri="{FF2B5EF4-FFF2-40B4-BE49-F238E27FC236}">
                <a16:creationId xmlns:a16="http://schemas.microsoft.com/office/drawing/2014/main" id="{87E34259-3613-4F3D-AD7F-CE2DB90B56E9}"/>
              </a:ext>
            </a:extLst>
          </p:cNvPr>
          <p:cNvSpPr/>
          <p:nvPr/>
        </p:nvSpPr>
        <p:spPr>
          <a:xfrm>
            <a:off x="6285563" y="1962000"/>
            <a:ext cx="1457956" cy="121950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660000"/>
                </a:solidFill>
                <a:latin typeface="Arial"/>
              </a:rPr>
              <a:t>AI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13;p53">
            <a:extLst>
              <a:ext uri="{FF2B5EF4-FFF2-40B4-BE49-F238E27FC236}">
                <a16:creationId xmlns:a16="http://schemas.microsoft.com/office/drawing/2014/main" id="{EDECD2DD-0F35-40AB-88C0-B0E57F9B49F1}"/>
              </a:ext>
            </a:extLst>
          </p:cNvPr>
          <p:cNvSpPr/>
          <p:nvPr/>
        </p:nvSpPr>
        <p:spPr>
          <a:xfrm>
            <a:off x="2637073" y="4022075"/>
            <a:ext cx="4305653" cy="9691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660000"/>
                </a:solidFill>
                <a:effectLst/>
                <a:uLnTx/>
                <a:uFillTx/>
              </a:rPr>
              <a:t>Human</a:t>
            </a:r>
          </a:p>
        </p:txBody>
      </p:sp>
      <p:pic>
        <p:nvPicPr>
          <p:cNvPr id="6" name="Google Shape;312;p53">
            <a:extLst>
              <a:ext uri="{FF2B5EF4-FFF2-40B4-BE49-F238E27FC236}">
                <a16:creationId xmlns:a16="http://schemas.microsoft.com/office/drawing/2014/main" id="{ABEEA659-E990-4D27-8A69-0296724F21F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972475" cy="375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5"/>
          <p:cNvSpPr/>
          <p:nvPr/>
        </p:nvSpPr>
        <p:spPr>
          <a:xfrm>
            <a:off x="7127720" y="152388"/>
            <a:ext cx="1799750" cy="12196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660000"/>
                </a:solidFill>
              </a:rPr>
              <a:t>AI</a:t>
            </a:r>
            <a:endParaRPr b="0" i="0" dirty="0"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660000"/>
              </a:solidFill>
              <a:latin typeface="Arial"/>
            </a:endParaRPr>
          </a:p>
        </p:txBody>
      </p:sp>
      <p:pic>
        <p:nvPicPr>
          <p:cNvPr id="115" name="Google Shape;115;p25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550" y="0"/>
            <a:ext cx="51434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6"/>
          <p:cNvSpPr/>
          <p:nvPr/>
        </p:nvSpPr>
        <p:spPr>
          <a:xfrm>
            <a:off x="6446196" y="169788"/>
            <a:ext cx="2563055" cy="160064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660000"/>
                </a:solidFill>
                <a:latin typeface="Arial"/>
              </a:rPr>
              <a:t>Human</a:t>
            </a:r>
            <a:endParaRPr b="0" i="0" dirty="0"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660000"/>
              </a:solidFill>
              <a:latin typeface="Arial"/>
            </a:endParaRPr>
          </a:p>
        </p:txBody>
      </p:sp>
      <p:pic>
        <p:nvPicPr>
          <p:cNvPr id="121" name="Google Shape;121;p26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6738" y="0"/>
            <a:ext cx="441828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8"/>
          <p:cNvSpPr/>
          <p:nvPr/>
        </p:nvSpPr>
        <p:spPr>
          <a:xfrm>
            <a:off x="7127720" y="152388"/>
            <a:ext cx="1916794" cy="125524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660000"/>
                </a:solidFill>
                <a:latin typeface="Arial"/>
              </a:rPr>
              <a:t>AI</a:t>
            </a:r>
            <a:endParaRPr b="0" i="0" dirty="0"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660000"/>
              </a:solidFill>
              <a:latin typeface="Arial"/>
            </a:endParaRPr>
          </a:p>
        </p:txBody>
      </p:sp>
      <p:pic>
        <p:nvPicPr>
          <p:cNvPr id="135" name="Google Shape;135;p28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100" y="0"/>
            <a:ext cx="51434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9"/>
          <p:cNvSpPr/>
          <p:nvPr/>
        </p:nvSpPr>
        <p:spPr>
          <a:xfrm>
            <a:off x="7014570" y="152388"/>
            <a:ext cx="2050799" cy="125524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660000"/>
                </a:solidFill>
              </a:rPr>
              <a:t>Human</a:t>
            </a:r>
            <a:endParaRPr b="0" i="0" dirty="0"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660000"/>
              </a:solidFill>
              <a:latin typeface="Arial"/>
            </a:endParaRPr>
          </a:p>
        </p:txBody>
      </p:sp>
      <p:pic>
        <p:nvPicPr>
          <p:cNvPr id="141" name="Google Shape;141;p29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2100" y="0"/>
            <a:ext cx="422754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1"/>
          <p:cNvSpPr/>
          <p:nvPr/>
        </p:nvSpPr>
        <p:spPr>
          <a:xfrm>
            <a:off x="7127720" y="152388"/>
            <a:ext cx="1893046" cy="12196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660000"/>
                </a:solidFill>
              </a:rPr>
              <a:t>AI</a:t>
            </a:r>
            <a:endParaRPr b="0" i="0" dirty="0"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660000"/>
              </a:solidFill>
              <a:latin typeface="Arial"/>
            </a:endParaRPr>
          </a:p>
        </p:txBody>
      </p:sp>
      <p:pic>
        <p:nvPicPr>
          <p:cNvPr id="155" name="Google Shape;155;p31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050" y="0"/>
            <a:ext cx="51434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EARN theme">
  <a:themeElements>
    <a:clrScheme name="Custom 11">
      <a:dk1>
        <a:srgbClr val="000000"/>
      </a:dk1>
      <a:lt1>
        <a:srgbClr val="FFFFFF"/>
      </a:lt1>
      <a:dk2>
        <a:srgbClr val="534949"/>
      </a:dk2>
      <a:lt2>
        <a:srgbClr val="F2E6B7"/>
      </a:lt2>
      <a:accent1>
        <a:srgbClr val="DCBA25"/>
      </a:accent1>
      <a:accent2>
        <a:srgbClr val="679BCD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5D94C1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1977</Words>
  <Application>Microsoft Office PowerPoint</Application>
  <PresentationFormat>On-screen Show (16:9)</PresentationFormat>
  <Paragraphs>260</Paragraphs>
  <Slides>42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Calibri</vt:lpstr>
      <vt:lpstr>Noto Sans Symbols</vt:lpstr>
      <vt:lpstr>Roboto</vt:lpstr>
      <vt:lpstr>Arial</vt:lpstr>
      <vt:lpstr>Georgia</vt:lpstr>
      <vt:lpstr>Constantia</vt:lpstr>
      <vt:lpstr>LEARN theme</vt:lpstr>
      <vt:lpstr>PowerPoint Presentation</vt:lpstr>
      <vt:lpstr>AI vs Human:  The Turing Test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Cause I Need Your Love</vt:lpstr>
      <vt:lpstr>Cause I Need Your Love</vt:lpstr>
      <vt:lpstr>But In Reality</vt:lpstr>
      <vt:lpstr>Edge of Reality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K20 Center</dc:creator>
  <cp:lastModifiedBy>jordnaru@outlook.com</cp:lastModifiedBy>
  <cp:revision>19</cp:revision>
  <dcterms:modified xsi:type="dcterms:W3CDTF">2021-09-10T20:24:07Z</dcterms:modified>
</cp:coreProperties>
</file>