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7" r:id="rId1"/>
    <p:sldMasterId id="2147483668" r:id="rId2"/>
  </p:sldMasterIdLst>
  <p:notesMasterIdLst>
    <p:notesMasterId r:id="rId16"/>
  </p:notesMasterIdLst>
  <p:sldIdLst>
    <p:sldId id="256" r:id="rId3"/>
    <p:sldId id="257" r:id="rId4"/>
    <p:sldId id="258" r:id="rId5"/>
    <p:sldId id="259" r:id="rId6"/>
    <p:sldId id="260" r:id="rId7"/>
    <p:sldId id="266" r:id="rId8"/>
    <p:sldId id="267" r:id="rId9"/>
    <p:sldId id="268" r:id="rId10"/>
    <p:sldId id="270" r:id="rId11"/>
    <p:sldId id="271" r:id="rId12"/>
    <p:sldId id="274" r:id="rId13"/>
    <p:sldId id="273" r:id="rId14"/>
    <p:sldId id="269" r:id="rId15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E5C6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4FE1FFAE-C277-41DE-B313-73A80C984298}">
  <a:tblStyle styleId="{4FE1FFAE-C277-41DE-B313-73A80C984298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2422" autoAdjust="0"/>
  </p:normalViewPr>
  <p:slideViewPr>
    <p:cSldViewPr snapToGrid="0">
      <p:cViewPr varScale="1">
        <p:scale>
          <a:sx n="195" d="100"/>
          <a:sy n="195" d="100"/>
        </p:scale>
        <p:origin x="4542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microsoft.com/office/2016/11/relationships/changesInfo" Target="changesInfos/changesInfo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eters, Daniella M." userId="87fb469b-cd7a-4b12-a1ae-bba5f0610088" providerId="ADAL" clId="{B08F4292-527E-49EF-A786-6685E10A01EF}"/>
    <pc:docChg chg="modSld">
      <pc:chgData name="Peters, Daniella M." userId="87fb469b-cd7a-4b12-a1ae-bba5f0610088" providerId="ADAL" clId="{B08F4292-527E-49EF-A786-6685E10A01EF}" dt="2022-04-04T21:53:07.834" v="36" actId="20577"/>
      <pc:docMkLst>
        <pc:docMk/>
      </pc:docMkLst>
      <pc:sldChg chg="modSp mod">
        <pc:chgData name="Peters, Daniella M." userId="87fb469b-cd7a-4b12-a1ae-bba5f0610088" providerId="ADAL" clId="{B08F4292-527E-49EF-A786-6685E10A01EF}" dt="2022-04-04T21:52:28.876" v="34" actId="1035"/>
        <pc:sldMkLst>
          <pc:docMk/>
          <pc:sldMk cId="2559667265" sldId="267"/>
        </pc:sldMkLst>
        <pc:graphicFrameChg chg="mod">
          <ac:chgData name="Peters, Daniella M." userId="87fb469b-cd7a-4b12-a1ae-bba5f0610088" providerId="ADAL" clId="{B08F4292-527E-49EF-A786-6685E10A01EF}" dt="2022-04-04T21:52:28.876" v="34" actId="1035"/>
          <ac:graphicFrameMkLst>
            <pc:docMk/>
            <pc:sldMk cId="2559667265" sldId="267"/>
            <ac:graphicFrameMk id="2" creationId="{10456F96-86F9-4859-B8B7-D849A46E0F7F}"/>
          </ac:graphicFrameMkLst>
        </pc:graphicFrameChg>
      </pc:sldChg>
      <pc:sldChg chg="modSp mod">
        <pc:chgData name="Peters, Daniella M." userId="87fb469b-cd7a-4b12-a1ae-bba5f0610088" providerId="ADAL" clId="{B08F4292-527E-49EF-A786-6685E10A01EF}" dt="2022-04-04T21:52:45.225" v="35" actId="1036"/>
        <pc:sldMkLst>
          <pc:docMk/>
          <pc:sldMk cId="843611547" sldId="270"/>
        </pc:sldMkLst>
        <pc:spChg chg="mod">
          <ac:chgData name="Peters, Daniella M." userId="87fb469b-cd7a-4b12-a1ae-bba5f0610088" providerId="ADAL" clId="{B08F4292-527E-49EF-A786-6685E10A01EF}" dt="2022-04-04T21:51:11.529" v="0" actId="12"/>
          <ac:spMkLst>
            <pc:docMk/>
            <pc:sldMk cId="843611547" sldId="270"/>
            <ac:spMk id="112" creationId="{00000000-0000-0000-0000-000000000000}"/>
          </ac:spMkLst>
        </pc:spChg>
        <pc:graphicFrameChg chg="mod">
          <ac:chgData name="Peters, Daniella M." userId="87fb469b-cd7a-4b12-a1ae-bba5f0610088" providerId="ADAL" clId="{B08F4292-527E-49EF-A786-6685E10A01EF}" dt="2022-04-04T21:52:45.225" v="35" actId="1036"/>
          <ac:graphicFrameMkLst>
            <pc:docMk/>
            <pc:sldMk cId="843611547" sldId="270"/>
            <ac:graphicFrameMk id="4" creationId="{03674B9F-FDC5-4523-B672-FB3CF9896067}"/>
          </ac:graphicFrameMkLst>
        </pc:graphicFrameChg>
      </pc:sldChg>
      <pc:sldChg chg="modNotesTx">
        <pc:chgData name="Peters, Daniella M." userId="87fb469b-cd7a-4b12-a1ae-bba5f0610088" providerId="ADAL" clId="{B08F4292-527E-49EF-A786-6685E10A01EF}" dt="2022-04-04T21:53:07.834" v="36" actId="20577"/>
        <pc:sldMkLst>
          <pc:docMk/>
          <pc:sldMk cId="248111894" sldId="273"/>
        </pc:sldMkLst>
      </pc:sldChg>
    </pc:docChg>
  </pc:docChgLst>
  <pc:docChgLst>
    <pc:chgData name="Peters, Daniella M." userId="87fb469b-cd7a-4b12-a1ae-bba5f0610088" providerId="ADAL" clId="{09C56BA7-5FD4-488A-9915-5675608DE006}"/>
    <pc:docChg chg="undo custSel addSld delSld modSld">
      <pc:chgData name="Peters, Daniella M." userId="87fb469b-cd7a-4b12-a1ae-bba5f0610088" providerId="ADAL" clId="{09C56BA7-5FD4-488A-9915-5675608DE006}" dt="2021-08-19T15:06:47.228" v="1415" actId="20577"/>
      <pc:docMkLst>
        <pc:docMk/>
      </pc:docMkLst>
      <pc:sldChg chg="modSp mod">
        <pc:chgData name="Peters, Daniella M." userId="87fb469b-cd7a-4b12-a1ae-bba5f0610088" providerId="ADAL" clId="{09C56BA7-5FD4-488A-9915-5675608DE006}" dt="2021-08-19T15:06:47.228" v="1415" actId="20577"/>
        <pc:sldMkLst>
          <pc:docMk/>
          <pc:sldMk cId="0" sldId="260"/>
        </pc:sldMkLst>
        <pc:spChg chg="mod">
          <ac:chgData name="Peters, Daniella M." userId="87fb469b-cd7a-4b12-a1ae-bba5f0610088" providerId="ADAL" clId="{09C56BA7-5FD4-488A-9915-5675608DE006}" dt="2021-08-19T15:06:47.228" v="1415" actId="20577"/>
          <ac:spMkLst>
            <pc:docMk/>
            <pc:sldMk cId="0" sldId="260"/>
            <ac:spMk id="112" creationId="{00000000-0000-0000-0000-000000000000}"/>
          </ac:spMkLst>
        </pc:spChg>
        <pc:spChg chg="mod">
          <ac:chgData name="Peters, Daniella M." userId="87fb469b-cd7a-4b12-a1ae-bba5f0610088" providerId="ADAL" clId="{09C56BA7-5FD4-488A-9915-5675608DE006}" dt="2021-08-16T16:01:47.715" v="190" actId="20577"/>
          <ac:spMkLst>
            <pc:docMk/>
            <pc:sldMk cId="0" sldId="260"/>
            <ac:spMk id="113" creationId="{00000000-0000-0000-0000-000000000000}"/>
          </ac:spMkLst>
        </pc:spChg>
      </pc:sldChg>
      <pc:sldChg chg="del">
        <pc:chgData name="Peters, Daniella M." userId="87fb469b-cd7a-4b12-a1ae-bba5f0610088" providerId="ADAL" clId="{09C56BA7-5FD4-488A-9915-5675608DE006}" dt="2021-08-16T16:49:43.068" v="1270" actId="2696"/>
        <pc:sldMkLst>
          <pc:docMk/>
          <pc:sldMk cId="0" sldId="261"/>
        </pc:sldMkLst>
      </pc:sldChg>
      <pc:sldChg chg="modSp del mod">
        <pc:chgData name="Peters, Daniella M." userId="87fb469b-cd7a-4b12-a1ae-bba5f0610088" providerId="ADAL" clId="{09C56BA7-5FD4-488A-9915-5675608DE006}" dt="2021-08-16T16:49:48.170" v="1271" actId="2696"/>
        <pc:sldMkLst>
          <pc:docMk/>
          <pc:sldMk cId="0" sldId="262"/>
        </pc:sldMkLst>
        <pc:graphicFrameChg chg="modGraphic">
          <ac:chgData name="Peters, Daniella M." userId="87fb469b-cd7a-4b12-a1ae-bba5f0610088" providerId="ADAL" clId="{09C56BA7-5FD4-488A-9915-5675608DE006}" dt="2021-08-16T16:38:57.803" v="1030"/>
          <ac:graphicFrameMkLst>
            <pc:docMk/>
            <pc:sldMk cId="0" sldId="262"/>
            <ac:graphicFrameMk id="125" creationId="{00000000-0000-0000-0000-000000000000}"/>
          </ac:graphicFrameMkLst>
        </pc:graphicFrameChg>
      </pc:sldChg>
      <pc:sldChg chg="del">
        <pc:chgData name="Peters, Daniella M." userId="87fb469b-cd7a-4b12-a1ae-bba5f0610088" providerId="ADAL" clId="{09C56BA7-5FD4-488A-9915-5675608DE006}" dt="2021-08-16T16:05:38.234" v="436" actId="2696"/>
        <pc:sldMkLst>
          <pc:docMk/>
          <pc:sldMk cId="0" sldId="263"/>
        </pc:sldMkLst>
      </pc:sldChg>
      <pc:sldChg chg="del">
        <pc:chgData name="Peters, Daniella M." userId="87fb469b-cd7a-4b12-a1ae-bba5f0610088" providerId="ADAL" clId="{09C56BA7-5FD4-488A-9915-5675608DE006}" dt="2021-08-16T16:05:36" v="435" actId="2696"/>
        <pc:sldMkLst>
          <pc:docMk/>
          <pc:sldMk cId="0" sldId="264"/>
        </pc:sldMkLst>
      </pc:sldChg>
      <pc:sldChg chg="del">
        <pc:chgData name="Peters, Daniella M." userId="87fb469b-cd7a-4b12-a1ae-bba5f0610088" providerId="ADAL" clId="{09C56BA7-5FD4-488A-9915-5675608DE006}" dt="2021-08-16T16:05:33.963" v="434" actId="2696"/>
        <pc:sldMkLst>
          <pc:docMk/>
          <pc:sldMk cId="0" sldId="265"/>
        </pc:sldMkLst>
      </pc:sldChg>
      <pc:sldChg chg="modSp mod">
        <pc:chgData name="Peters, Daniella M." userId="87fb469b-cd7a-4b12-a1ae-bba5f0610088" providerId="ADAL" clId="{09C56BA7-5FD4-488A-9915-5675608DE006}" dt="2021-08-16T16:59:29.844" v="1321" actId="948"/>
        <pc:sldMkLst>
          <pc:docMk/>
          <pc:sldMk cId="687806235" sldId="266"/>
        </pc:sldMkLst>
        <pc:spChg chg="mod">
          <ac:chgData name="Peters, Daniella M." userId="87fb469b-cd7a-4b12-a1ae-bba5f0610088" providerId="ADAL" clId="{09C56BA7-5FD4-488A-9915-5675608DE006}" dt="2021-08-16T16:59:29.844" v="1321" actId="948"/>
          <ac:spMkLst>
            <pc:docMk/>
            <pc:sldMk cId="687806235" sldId="266"/>
            <ac:spMk id="112" creationId="{00000000-0000-0000-0000-000000000000}"/>
          </ac:spMkLst>
        </pc:spChg>
        <pc:spChg chg="mod">
          <ac:chgData name="Peters, Daniella M." userId="87fb469b-cd7a-4b12-a1ae-bba5f0610088" providerId="ADAL" clId="{09C56BA7-5FD4-488A-9915-5675608DE006}" dt="2021-08-16T16:01:56.027" v="221" actId="20577"/>
          <ac:spMkLst>
            <pc:docMk/>
            <pc:sldMk cId="687806235" sldId="266"/>
            <ac:spMk id="113" creationId="{00000000-0000-0000-0000-000000000000}"/>
          </ac:spMkLst>
        </pc:spChg>
      </pc:sldChg>
      <pc:sldChg chg="modSp mod">
        <pc:chgData name="Peters, Daniella M." userId="87fb469b-cd7a-4b12-a1ae-bba5f0610088" providerId="ADAL" clId="{09C56BA7-5FD4-488A-9915-5675608DE006}" dt="2021-08-16T16:03:58.244" v="341" actId="20577"/>
        <pc:sldMkLst>
          <pc:docMk/>
          <pc:sldMk cId="2559667265" sldId="267"/>
        </pc:sldMkLst>
        <pc:spChg chg="mod">
          <ac:chgData name="Peters, Daniella M." userId="87fb469b-cd7a-4b12-a1ae-bba5f0610088" providerId="ADAL" clId="{09C56BA7-5FD4-488A-9915-5675608DE006}" dt="2021-08-16T16:03:58.244" v="341" actId="20577"/>
          <ac:spMkLst>
            <pc:docMk/>
            <pc:sldMk cId="2559667265" sldId="267"/>
            <ac:spMk id="112" creationId="{00000000-0000-0000-0000-000000000000}"/>
          </ac:spMkLst>
        </pc:spChg>
        <pc:spChg chg="mod">
          <ac:chgData name="Peters, Daniella M." userId="87fb469b-cd7a-4b12-a1ae-bba5f0610088" providerId="ADAL" clId="{09C56BA7-5FD4-488A-9915-5675608DE006}" dt="2021-08-16T16:03:52.982" v="337" actId="20577"/>
          <ac:spMkLst>
            <pc:docMk/>
            <pc:sldMk cId="2559667265" sldId="267"/>
            <ac:spMk id="113" creationId="{00000000-0000-0000-0000-000000000000}"/>
          </ac:spMkLst>
        </pc:spChg>
      </pc:sldChg>
      <pc:sldChg chg="modSp add mod">
        <pc:chgData name="Peters, Daniella M." userId="87fb469b-cd7a-4b12-a1ae-bba5f0610088" providerId="ADAL" clId="{09C56BA7-5FD4-488A-9915-5675608DE006}" dt="2021-08-16T16:04:36.182" v="416" actId="20577"/>
        <pc:sldMkLst>
          <pc:docMk/>
          <pc:sldMk cId="2893061663" sldId="268"/>
        </pc:sldMkLst>
        <pc:spChg chg="mod">
          <ac:chgData name="Peters, Daniella M." userId="87fb469b-cd7a-4b12-a1ae-bba5f0610088" providerId="ADAL" clId="{09C56BA7-5FD4-488A-9915-5675608DE006}" dt="2021-08-16T16:04:36.182" v="416" actId="20577"/>
          <ac:spMkLst>
            <pc:docMk/>
            <pc:sldMk cId="2893061663" sldId="268"/>
            <ac:spMk id="112" creationId="{00000000-0000-0000-0000-000000000000}"/>
          </ac:spMkLst>
        </pc:spChg>
        <pc:spChg chg="mod">
          <ac:chgData name="Peters, Daniella M." userId="87fb469b-cd7a-4b12-a1ae-bba5f0610088" providerId="ADAL" clId="{09C56BA7-5FD4-488A-9915-5675608DE006}" dt="2021-08-16T16:04:25.968" v="354" actId="20577"/>
          <ac:spMkLst>
            <pc:docMk/>
            <pc:sldMk cId="2893061663" sldId="268"/>
            <ac:spMk id="113" creationId="{00000000-0000-0000-0000-000000000000}"/>
          </ac:spMkLst>
        </pc:spChg>
      </pc:sldChg>
      <pc:sldChg chg="modSp add mod">
        <pc:chgData name="Peters, Daniella M." userId="87fb469b-cd7a-4b12-a1ae-bba5f0610088" providerId="ADAL" clId="{09C56BA7-5FD4-488A-9915-5675608DE006}" dt="2021-08-16T19:46:05.742" v="1324" actId="11"/>
        <pc:sldMkLst>
          <pc:docMk/>
          <pc:sldMk cId="3739926204" sldId="269"/>
        </pc:sldMkLst>
        <pc:spChg chg="mod">
          <ac:chgData name="Peters, Daniella M." userId="87fb469b-cd7a-4b12-a1ae-bba5f0610088" providerId="ADAL" clId="{09C56BA7-5FD4-488A-9915-5675608DE006}" dt="2021-08-16T19:46:05.742" v="1324" actId="11"/>
          <ac:spMkLst>
            <pc:docMk/>
            <pc:sldMk cId="3739926204" sldId="269"/>
            <ac:spMk id="112" creationId="{00000000-0000-0000-0000-000000000000}"/>
          </ac:spMkLst>
        </pc:spChg>
        <pc:spChg chg="mod">
          <ac:chgData name="Peters, Daniella M." userId="87fb469b-cd7a-4b12-a1ae-bba5f0610088" providerId="ADAL" clId="{09C56BA7-5FD4-488A-9915-5675608DE006}" dt="2021-08-16T16:41:55.781" v="1148" actId="20577"/>
          <ac:spMkLst>
            <pc:docMk/>
            <pc:sldMk cId="3739926204" sldId="269"/>
            <ac:spMk id="113" creationId="{00000000-0000-0000-0000-000000000000}"/>
          </ac:spMkLst>
        </pc:spChg>
      </pc:sldChg>
      <pc:sldChg chg="addSp modSp add mod">
        <pc:chgData name="Peters, Daniella M." userId="87fb469b-cd7a-4b12-a1ae-bba5f0610088" providerId="ADAL" clId="{09C56BA7-5FD4-488A-9915-5675608DE006}" dt="2021-08-16T16:59:55.412" v="1323" actId="1036"/>
        <pc:sldMkLst>
          <pc:docMk/>
          <pc:sldMk cId="843611547" sldId="270"/>
        </pc:sldMkLst>
        <pc:spChg chg="mod">
          <ac:chgData name="Peters, Daniella M." userId="87fb469b-cd7a-4b12-a1ae-bba5f0610088" providerId="ADAL" clId="{09C56BA7-5FD4-488A-9915-5675608DE006}" dt="2021-08-16T16:59:47.178" v="1322" actId="948"/>
          <ac:spMkLst>
            <pc:docMk/>
            <pc:sldMk cId="843611547" sldId="270"/>
            <ac:spMk id="112" creationId="{00000000-0000-0000-0000-000000000000}"/>
          </ac:spMkLst>
        </pc:spChg>
        <pc:spChg chg="mod">
          <ac:chgData name="Peters, Daniella M." userId="87fb469b-cd7a-4b12-a1ae-bba5f0610088" providerId="ADAL" clId="{09C56BA7-5FD4-488A-9915-5675608DE006}" dt="2021-08-16T16:06:29.261" v="538" actId="20577"/>
          <ac:spMkLst>
            <pc:docMk/>
            <pc:sldMk cId="843611547" sldId="270"/>
            <ac:spMk id="113" creationId="{00000000-0000-0000-0000-000000000000}"/>
          </ac:spMkLst>
        </pc:spChg>
        <pc:graphicFrameChg chg="add mod">
          <ac:chgData name="Peters, Daniella M." userId="87fb469b-cd7a-4b12-a1ae-bba5f0610088" providerId="ADAL" clId="{09C56BA7-5FD4-488A-9915-5675608DE006}" dt="2021-08-16T16:59:55.412" v="1323" actId="1036"/>
          <ac:graphicFrameMkLst>
            <pc:docMk/>
            <pc:sldMk cId="843611547" sldId="270"/>
            <ac:graphicFrameMk id="4" creationId="{03674B9F-FDC5-4523-B672-FB3CF9896067}"/>
          </ac:graphicFrameMkLst>
        </pc:graphicFrameChg>
      </pc:sldChg>
      <pc:sldChg chg="addSp modSp add mod">
        <pc:chgData name="Peters, Daniella M." userId="87fb469b-cd7a-4b12-a1ae-bba5f0610088" providerId="ADAL" clId="{09C56BA7-5FD4-488A-9915-5675608DE006}" dt="2021-08-16T16:32:39.920" v="887" actId="1076"/>
        <pc:sldMkLst>
          <pc:docMk/>
          <pc:sldMk cId="386426203" sldId="271"/>
        </pc:sldMkLst>
        <pc:spChg chg="mod">
          <ac:chgData name="Peters, Daniella M." userId="87fb469b-cd7a-4b12-a1ae-bba5f0610088" providerId="ADAL" clId="{09C56BA7-5FD4-488A-9915-5675608DE006}" dt="2021-08-16T16:32:18" v="884" actId="20577"/>
          <ac:spMkLst>
            <pc:docMk/>
            <pc:sldMk cId="386426203" sldId="271"/>
            <ac:spMk id="112" creationId="{00000000-0000-0000-0000-000000000000}"/>
          </ac:spMkLst>
        </pc:spChg>
        <pc:spChg chg="mod">
          <ac:chgData name="Peters, Daniella M." userId="87fb469b-cd7a-4b12-a1ae-bba5f0610088" providerId="ADAL" clId="{09C56BA7-5FD4-488A-9915-5675608DE006}" dt="2021-08-16T16:13:43.569" v="720" actId="20577"/>
          <ac:spMkLst>
            <pc:docMk/>
            <pc:sldMk cId="386426203" sldId="271"/>
            <ac:spMk id="113" creationId="{00000000-0000-0000-0000-000000000000}"/>
          </ac:spMkLst>
        </pc:spChg>
        <pc:graphicFrameChg chg="add mod">
          <ac:chgData name="Peters, Daniella M." userId="87fb469b-cd7a-4b12-a1ae-bba5f0610088" providerId="ADAL" clId="{09C56BA7-5FD4-488A-9915-5675608DE006}" dt="2021-08-16T16:32:39.920" v="887" actId="1076"/>
          <ac:graphicFrameMkLst>
            <pc:docMk/>
            <pc:sldMk cId="386426203" sldId="271"/>
            <ac:graphicFrameMk id="5" creationId="{6BE63F7D-7E78-4F29-A41E-8DAD5CC8CBD9}"/>
          </ac:graphicFrameMkLst>
        </pc:graphicFrameChg>
        <pc:picChg chg="add mod">
          <ac:chgData name="Peters, Daniella M." userId="87fb469b-cd7a-4b12-a1ae-bba5f0610088" providerId="ADAL" clId="{09C56BA7-5FD4-488A-9915-5675608DE006}" dt="2021-08-16T16:31:50.011" v="878" actId="1076"/>
          <ac:picMkLst>
            <pc:docMk/>
            <pc:sldMk cId="386426203" sldId="271"/>
            <ac:picMk id="4" creationId="{5355C5A4-21F5-4FBC-A014-6AA79CAF2795}"/>
          </ac:picMkLst>
        </pc:picChg>
      </pc:sldChg>
      <pc:sldChg chg="add del">
        <pc:chgData name="Peters, Daniella M." userId="87fb469b-cd7a-4b12-a1ae-bba5f0610088" providerId="ADAL" clId="{09C56BA7-5FD4-488A-9915-5675608DE006}" dt="2021-08-16T16:49:52.152" v="1272" actId="2696"/>
        <pc:sldMkLst>
          <pc:docMk/>
          <pc:sldMk cId="39721016" sldId="272"/>
        </pc:sldMkLst>
      </pc:sldChg>
      <pc:sldChg chg="modSp add mod modNotesTx">
        <pc:chgData name="Peters, Daniella M." userId="87fb469b-cd7a-4b12-a1ae-bba5f0610088" providerId="ADAL" clId="{09C56BA7-5FD4-488A-9915-5675608DE006}" dt="2021-08-16T16:53:23.672" v="1318" actId="20577"/>
        <pc:sldMkLst>
          <pc:docMk/>
          <pc:sldMk cId="248111894" sldId="273"/>
        </pc:sldMkLst>
        <pc:spChg chg="mod">
          <ac:chgData name="Peters, Daniella M." userId="87fb469b-cd7a-4b12-a1ae-bba5f0610088" providerId="ADAL" clId="{09C56BA7-5FD4-488A-9915-5675608DE006}" dt="2021-08-16T16:52:07.771" v="1274" actId="948"/>
          <ac:spMkLst>
            <pc:docMk/>
            <pc:sldMk cId="248111894" sldId="273"/>
            <ac:spMk id="112" creationId="{00000000-0000-0000-0000-000000000000}"/>
          </ac:spMkLst>
        </pc:spChg>
        <pc:spChg chg="mod">
          <ac:chgData name="Peters, Daniella M." userId="87fb469b-cd7a-4b12-a1ae-bba5f0610088" providerId="ADAL" clId="{09C56BA7-5FD4-488A-9915-5675608DE006}" dt="2021-08-16T16:35:59.236" v="961" actId="20577"/>
          <ac:spMkLst>
            <pc:docMk/>
            <pc:sldMk cId="248111894" sldId="273"/>
            <ac:spMk id="113" creationId="{00000000-0000-0000-0000-000000000000}"/>
          </ac:spMkLst>
        </pc:spChg>
      </pc:sldChg>
      <pc:sldChg chg="addSp delSp modSp add mod">
        <pc:chgData name="Peters, Daniella M." userId="87fb469b-cd7a-4b12-a1ae-bba5f0610088" providerId="ADAL" clId="{09C56BA7-5FD4-488A-9915-5675608DE006}" dt="2021-08-16T16:34:56.130" v="944" actId="1035"/>
        <pc:sldMkLst>
          <pc:docMk/>
          <pc:sldMk cId="2265917248" sldId="274"/>
        </pc:sldMkLst>
        <pc:spChg chg="mod">
          <ac:chgData name="Peters, Daniella M." userId="87fb469b-cd7a-4b12-a1ae-bba5f0610088" providerId="ADAL" clId="{09C56BA7-5FD4-488A-9915-5675608DE006}" dt="2021-08-16T16:33:05.668" v="901" actId="20577"/>
          <ac:spMkLst>
            <pc:docMk/>
            <pc:sldMk cId="2265917248" sldId="274"/>
            <ac:spMk id="112" creationId="{00000000-0000-0000-0000-000000000000}"/>
          </ac:spMkLst>
        </pc:spChg>
        <pc:graphicFrameChg chg="del">
          <ac:chgData name="Peters, Daniella M." userId="87fb469b-cd7a-4b12-a1ae-bba5f0610088" providerId="ADAL" clId="{09C56BA7-5FD4-488A-9915-5675608DE006}" dt="2021-08-16T16:34:33.732" v="908" actId="478"/>
          <ac:graphicFrameMkLst>
            <pc:docMk/>
            <pc:sldMk cId="2265917248" sldId="274"/>
            <ac:graphicFrameMk id="5" creationId="{6BE63F7D-7E78-4F29-A41E-8DAD5CC8CBD9}"/>
          </ac:graphicFrameMkLst>
        </pc:graphicFrameChg>
        <pc:graphicFrameChg chg="add mod">
          <ac:chgData name="Peters, Daniella M." userId="87fb469b-cd7a-4b12-a1ae-bba5f0610088" providerId="ADAL" clId="{09C56BA7-5FD4-488A-9915-5675608DE006}" dt="2021-08-16T16:34:56.130" v="944" actId="1035"/>
          <ac:graphicFrameMkLst>
            <pc:docMk/>
            <pc:sldMk cId="2265917248" sldId="274"/>
            <ac:graphicFrameMk id="7" creationId="{47A31850-E399-41BC-BF53-71D3FDCF5956}"/>
          </ac:graphicFrameMkLst>
        </pc:graphicFrameChg>
        <pc:picChg chg="del">
          <ac:chgData name="Peters, Daniella M." userId="87fb469b-cd7a-4b12-a1ae-bba5f0610088" providerId="ADAL" clId="{09C56BA7-5FD4-488A-9915-5675608DE006}" dt="2021-08-16T16:33:57.005" v="904" actId="478"/>
          <ac:picMkLst>
            <pc:docMk/>
            <pc:sldMk cId="2265917248" sldId="274"/>
            <ac:picMk id="4" creationId="{5355C5A4-21F5-4FBC-A014-6AA79CAF2795}"/>
          </ac:picMkLst>
        </pc:picChg>
        <pc:picChg chg="add mod">
          <ac:chgData name="Peters, Daniella M." userId="87fb469b-cd7a-4b12-a1ae-bba5f0610088" providerId="ADAL" clId="{09C56BA7-5FD4-488A-9915-5675608DE006}" dt="2021-08-16T16:34:03.009" v="905" actId="1076"/>
          <ac:picMkLst>
            <pc:docMk/>
            <pc:sldMk cId="2265917248" sldId="274"/>
            <ac:picMk id="6" creationId="{C7BBE4D0-279F-4E68-BE2A-49638AD1BC4C}"/>
          </ac:picMkLst>
        </pc:picChg>
      </pc:sldChg>
      <pc:sldMasterChg chg="delSldLayout">
        <pc:chgData name="Peters, Daniella M." userId="87fb469b-cd7a-4b12-a1ae-bba5f0610088" providerId="ADAL" clId="{09C56BA7-5FD4-488A-9915-5675608DE006}" dt="2021-08-16T16:05:38.234" v="436" actId="2696"/>
        <pc:sldMasterMkLst>
          <pc:docMk/>
          <pc:sldMasterMk cId="0" sldId="2147483667"/>
        </pc:sldMasterMkLst>
        <pc:sldLayoutChg chg="del">
          <pc:chgData name="Peters, Daniella M." userId="87fb469b-cd7a-4b12-a1ae-bba5f0610088" providerId="ADAL" clId="{09C56BA7-5FD4-488A-9915-5675608DE006}" dt="2021-08-16T16:05:38.234" v="436" actId="2696"/>
          <pc:sldLayoutMkLst>
            <pc:docMk/>
            <pc:sldMasterMk cId="0" sldId="2147483667"/>
            <pc:sldLayoutMk cId="0" sldId="2147483650"/>
          </pc:sldLayoutMkLst>
        </pc:sldLayoutChg>
        <pc:sldLayoutChg chg="del">
          <pc:chgData name="Peters, Daniella M." userId="87fb469b-cd7a-4b12-a1ae-bba5f0610088" providerId="ADAL" clId="{09C56BA7-5FD4-488A-9915-5675608DE006}" dt="2021-08-16T16:05:36" v="435" actId="2696"/>
          <pc:sldLayoutMkLst>
            <pc:docMk/>
            <pc:sldMasterMk cId="0" sldId="2147483667"/>
            <pc:sldLayoutMk cId="0" sldId="2147483651"/>
          </pc:sldLayoutMkLst>
        </pc:sldLayoutChg>
        <pc:sldLayoutChg chg="del">
          <pc:chgData name="Peters, Daniella M." userId="87fb469b-cd7a-4b12-a1ae-bba5f0610088" providerId="ADAL" clId="{09C56BA7-5FD4-488A-9915-5675608DE006}" dt="2021-08-16T16:05:33.963" v="434" actId="2696"/>
          <pc:sldLayoutMkLst>
            <pc:docMk/>
            <pc:sldMasterMk cId="0" sldId="2147483667"/>
            <pc:sldLayoutMk cId="0" sldId="2147483652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eogebra.org/m/a4sm8fc6" TargetMode="External"/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8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0" name="Google Shape;110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15006529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0" name="Google Shape;110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20371781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Share this GeoGebra link with students:  </a:t>
            </a:r>
            <a:r>
              <a:rPr lang="en-US" dirty="0">
                <a:solidFill>
                  <a:srgbClr val="3E5C6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https://www.geogebra.org/m/a4sm8fc6</a:t>
            </a:r>
            <a:endParaRPr lang="en-US" dirty="0">
              <a:solidFill>
                <a:srgbClr val="3E5C6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10" name="Google Shape;110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30282504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0" name="Google Shape;110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1726179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2" name="Google Shape;92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Arial"/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" name="Google Shape;98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" name="Google Shape;104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0" name="Google Shape;110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0" name="Google Shape;110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78057521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0" name="Google Shape;110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23375369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0" name="Google Shape;110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88641401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0" name="Google Shape;110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1820759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LEARN Logo" type="blank">
  <p:cSld name="Blank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oogle Shape;9;p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616452" y="1028700"/>
            <a:ext cx="1911096" cy="312279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">
  <p:cSld name="Table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" name="Google Shape;65;p1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66" name="Google Shape;66;p14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le Only">
  <p:cSld name="1_Title Only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8" name="Google Shape;68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69" name="Google Shape;69;p15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1">
  <p:cSld name="Blank 1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" name="Google Shape;71;p1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White BG">
  <p:cSld name="Blank White BG">
    <p:bg>
      <p:bgPr>
        <a:solidFill>
          <a:schemeClr val="lt1"/>
        </a:solidFill>
        <a:effectLst/>
      </p:bgPr>
    </p:bg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3" name="Google Shape;73;p1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No Logo">
  <p:cSld name="Blank No Logo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gradFill>
          <a:gsLst>
            <a:gs pos="0">
              <a:schemeClr val="accent4"/>
            </a:gs>
            <a:gs pos="85000">
              <a:schemeClr val="accent6"/>
            </a:gs>
            <a:gs pos="100000">
              <a:schemeClr val="accent6"/>
            </a:gs>
          </a:gsLst>
          <a:lin ang="16200000" scaled="0"/>
        </a:gradFill>
        <a:effectLst/>
      </p:bgPr>
    </p:bg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20"/>
          <p:cNvSpPr txBox="1">
            <a:spLocks noGrp="1"/>
          </p:cNvSpPr>
          <p:nvPr>
            <p:ph type="ctrTitle"/>
          </p:nvPr>
        </p:nvSpPr>
        <p:spPr>
          <a:xfrm>
            <a:off x="644652" y="1007598"/>
            <a:ext cx="7851648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18275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 b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20"/>
          <p:cNvSpPr txBox="1">
            <a:spLocks noGrp="1"/>
          </p:cNvSpPr>
          <p:nvPr>
            <p:ph type="subTitle" idx="1"/>
          </p:nvPr>
        </p:nvSpPr>
        <p:spPr>
          <a:xfrm>
            <a:off x="644652" y="2400300"/>
            <a:ext cx="7854696" cy="131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18275" bIns="45700" anchor="t" anchorCtr="0">
            <a:noAutofit/>
          </a:bodyPr>
          <a:lstStyle>
            <a:lvl1pPr marR="34289" lvl="0" algn="l">
              <a:spcBef>
                <a:spcPts val="520"/>
              </a:spcBef>
              <a:spcAft>
                <a:spcPts val="0"/>
              </a:spcAft>
              <a:buSzPts val="2600"/>
              <a:buNone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spcBef>
                <a:spcPts val="360"/>
              </a:spcBef>
              <a:spcAft>
                <a:spcPts val="0"/>
              </a:spcAft>
              <a:buSzPts val="1530"/>
              <a:buNone/>
              <a:defRPr/>
            </a:lvl2pPr>
            <a:lvl3pPr lvl="2" algn="ctr">
              <a:spcBef>
                <a:spcPts val="360"/>
              </a:spcBef>
              <a:spcAft>
                <a:spcPts val="0"/>
              </a:spcAft>
              <a:buSzPts val="1260"/>
              <a:buNone/>
              <a:defRPr/>
            </a:lvl3pPr>
            <a:lvl4pPr lvl="3" algn="ctr"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4pPr>
            <a:lvl5pPr lvl="4" algn="ctr"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5pPr>
            <a:lvl6pPr lvl="5" algn="ctr"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6pPr>
            <a:lvl7pPr lvl="6" algn="ctr"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7pPr>
            <a:lvl8pPr lvl="7" algn="ctr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8pPr>
            <a:lvl9pPr lvl="8" algn="ctr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pic>
        <p:nvPicPr>
          <p:cNvPr id="81" name="Google Shape;81;p2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gradFill>
          <a:gsLst>
            <a:gs pos="0">
              <a:srgbClr val="659298"/>
            </a:gs>
            <a:gs pos="100000">
              <a:srgbClr val="4E6F74"/>
            </a:gs>
          </a:gsLst>
          <a:lin ang="15960000" scaled="0"/>
        </a:gradFill>
        <a:effectLst/>
      </p:bgPr>
    </p:bg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1"/>
          <p:cNvSpPr txBox="1"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  <a:defRPr sz="5000" b="0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21"/>
          <p:cNvSpPr txBox="1"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>
            <a:lvl1pPr marL="457200" lvl="0" indent="-393700" algn="l">
              <a:spcBef>
                <a:spcPts val="52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Char char="•"/>
              <a:defRPr sz="2600">
                <a:solidFill>
                  <a:schemeClr val="lt1"/>
                </a:solidFill>
              </a:defRPr>
            </a:lvl1pPr>
            <a:lvl2pPr marL="914400" lvl="1" indent="-228600" algn="l">
              <a:spcBef>
                <a:spcPts val="270"/>
              </a:spcBef>
              <a:spcAft>
                <a:spcPts val="0"/>
              </a:spcAft>
              <a:buSzPts val="1148"/>
              <a:buNone/>
              <a:defRPr sz="1350">
                <a:solidFill>
                  <a:schemeClr val="lt1"/>
                </a:solidFill>
              </a:defRPr>
            </a:lvl2pPr>
            <a:lvl3pPr marL="1371600" lvl="2" indent="-228600" algn="l">
              <a:spcBef>
                <a:spcPts val="240"/>
              </a:spcBef>
              <a:spcAft>
                <a:spcPts val="0"/>
              </a:spcAft>
              <a:buSzPts val="840"/>
              <a:buNone/>
              <a:defRPr sz="1200">
                <a:solidFill>
                  <a:schemeClr val="lt1"/>
                </a:solidFill>
              </a:defRPr>
            </a:lvl3pPr>
            <a:lvl4pPr marL="1828800" lvl="3" indent="-228600" algn="l"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4pPr>
            <a:lvl5pPr marL="2286000" lvl="4" indent="-228600" algn="l"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85" name="Google Shape;85;p2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Title and Content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3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93700" algn="l"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•"/>
              <a:defRPr sz="2000"/>
            </a:lvl2pPr>
            <a:lvl3pPr marL="1371600" lvl="2" indent="-336550" algn="l">
              <a:spcBef>
                <a:spcPts val="340"/>
              </a:spcBef>
              <a:spcAft>
                <a:spcPts val="0"/>
              </a:spcAft>
              <a:buSzPts val="1700"/>
              <a:buFont typeface="Arial"/>
              <a:buChar char="•"/>
              <a:defRPr sz="1700"/>
            </a:lvl3pPr>
            <a:lvl4pPr marL="1828800" lvl="3" indent="-323850" algn="l"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/>
            </a:lvl4pPr>
            <a:lvl5pPr marL="2286000" lvl="4" indent="-314325" algn="l"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12" name="Google Shape;12;p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Google Shape;13;p3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gradFill>
          <a:gsLst>
            <a:gs pos="0">
              <a:schemeClr val="accent4"/>
            </a:gs>
            <a:gs pos="85000">
              <a:schemeClr val="accent6"/>
            </a:gs>
            <a:gs pos="100000">
              <a:schemeClr val="accent6"/>
            </a:gs>
          </a:gsLst>
          <a:lin ang="16200000" scaled="0"/>
        </a:gradFill>
        <a:effectLst/>
      </p:bgPr>
    </p:bg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7"/>
          <p:cNvSpPr txBox="1">
            <a:spLocks noGrp="1"/>
          </p:cNvSpPr>
          <p:nvPr>
            <p:ph type="ctrTitle"/>
          </p:nvPr>
        </p:nvSpPr>
        <p:spPr>
          <a:xfrm>
            <a:off x="644652" y="1007598"/>
            <a:ext cx="7851648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18275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 b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3" name="Google Shape;33;p7"/>
          <p:cNvSpPr txBox="1">
            <a:spLocks noGrp="1"/>
          </p:cNvSpPr>
          <p:nvPr>
            <p:ph type="subTitle" idx="1"/>
          </p:nvPr>
        </p:nvSpPr>
        <p:spPr>
          <a:xfrm>
            <a:off x="644652" y="2400300"/>
            <a:ext cx="7854696" cy="131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18275" bIns="45700" anchor="t" anchorCtr="0">
            <a:noAutofit/>
          </a:bodyPr>
          <a:lstStyle>
            <a:lvl1pPr marR="34289" lvl="0" algn="l">
              <a:spcBef>
                <a:spcPts val="520"/>
              </a:spcBef>
              <a:spcAft>
                <a:spcPts val="0"/>
              </a:spcAft>
              <a:buSzPts val="2600"/>
              <a:buNone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spcBef>
                <a:spcPts val="360"/>
              </a:spcBef>
              <a:spcAft>
                <a:spcPts val="0"/>
              </a:spcAft>
              <a:buSzPts val="1530"/>
              <a:buNone/>
              <a:defRPr/>
            </a:lvl2pPr>
            <a:lvl3pPr lvl="2" algn="ctr">
              <a:spcBef>
                <a:spcPts val="360"/>
              </a:spcBef>
              <a:spcAft>
                <a:spcPts val="0"/>
              </a:spcAft>
              <a:buSzPts val="1260"/>
              <a:buNone/>
              <a:defRPr/>
            </a:lvl3pPr>
            <a:lvl4pPr lvl="3" algn="ctr"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4pPr>
            <a:lvl5pPr lvl="4" algn="ctr"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5pPr>
            <a:lvl6pPr lvl="5" algn="ctr"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6pPr>
            <a:lvl7pPr lvl="6" algn="ctr"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7pPr>
            <a:lvl8pPr lvl="7" algn="ctr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8pPr>
            <a:lvl9pPr lvl="8" algn="ctr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pic>
        <p:nvPicPr>
          <p:cNvPr id="34" name="Google Shape;34;p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rdered List">
  <p:cSld name="Ordered List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8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93700" algn="l"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Calibri"/>
              <a:buAutoNum type="arabicPeriod"/>
              <a:defRPr sz="26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2000"/>
              <a:buFont typeface="Calibri"/>
              <a:buAutoNum type="alphaLcParenR"/>
              <a:defRPr sz="2000"/>
            </a:lvl2pPr>
            <a:lvl3pPr marL="1371600" lvl="2" indent="-336550" algn="l">
              <a:spcBef>
                <a:spcPts val="340"/>
              </a:spcBef>
              <a:spcAft>
                <a:spcPts val="0"/>
              </a:spcAft>
              <a:buClr>
                <a:schemeClr val="accent4"/>
              </a:buClr>
              <a:buSzPts val="1700"/>
              <a:buFont typeface="Calibri"/>
              <a:buAutoNum type="romanLcPeriod"/>
              <a:defRPr sz="1700"/>
            </a:lvl3pPr>
            <a:lvl4pPr marL="1828800" lvl="3" indent="-323850" algn="l">
              <a:spcBef>
                <a:spcPts val="300"/>
              </a:spcBef>
              <a:spcAft>
                <a:spcPts val="0"/>
              </a:spcAft>
              <a:buSzPts val="1500"/>
              <a:buFont typeface="Calibri"/>
              <a:buAutoNum type="arabicPeriod"/>
              <a:defRPr/>
            </a:lvl4pPr>
            <a:lvl5pPr marL="2286000" lvl="4" indent="-314325" algn="l"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AutoNum type="arabicPeriod"/>
              <a:defRPr sz="1350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37" name="Google Shape;37;p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38" name="Google Shape;38;p8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gradFill>
          <a:gsLst>
            <a:gs pos="0">
              <a:srgbClr val="659298"/>
            </a:gs>
            <a:gs pos="100000">
              <a:srgbClr val="4E6F74"/>
            </a:gs>
          </a:gsLst>
          <a:lin ang="15960000" scaled="0"/>
        </a:gradFill>
        <a:effectLst/>
      </p:bgPr>
    </p:bg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9"/>
          <p:cNvSpPr txBox="1"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  <a:defRPr sz="5000" b="0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1" name="Google Shape;41;p9"/>
          <p:cNvSpPr txBox="1"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>
            <a:lvl1pPr marL="457200" lvl="0" indent="-393700" algn="l">
              <a:spcBef>
                <a:spcPts val="52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Char char="•"/>
              <a:defRPr sz="2600">
                <a:solidFill>
                  <a:schemeClr val="lt1"/>
                </a:solidFill>
              </a:defRPr>
            </a:lvl1pPr>
            <a:lvl2pPr marL="914400" lvl="1" indent="-228600" algn="l">
              <a:spcBef>
                <a:spcPts val="270"/>
              </a:spcBef>
              <a:spcAft>
                <a:spcPts val="0"/>
              </a:spcAft>
              <a:buSzPts val="1148"/>
              <a:buNone/>
              <a:defRPr sz="1350">
                <a:solidFill>
                  <a:schemeClr val="lt1"/>
                </a:solidFill>
              </a:defRPr>
            </a:lvl2pPr>
            <a:lvl3pPr marL="1371600" lvl="2" indent="-228600" algn="l">
              <a:spcBef>
                <a:spcPts val="240"/>
              </a:spcBef>
              <a:spcAft>
                <a:spcPts val="0"/>
              </a:spcAft>
              <a:buSzPts val="840"/>
              <a:buNone/>
              <a:defRPr sz="1200">
                <a:solidFill>
                  <a:schemeClr val="lt1"/>
                </a:solidFill>
              </a:defRPr>
            </a:lvl3pPr>
            <a:lvl4pPr marL="1828800" lvl="3" indent="-228600" algn="l"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4pPr>
            <a:lvl5pPr marL="2286000" lvl="4" indent="-228600" algn="l"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42" name="Google Shape;42;p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>
  <p:cSld name="Two Content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0"/>
          <p:cNvSpPr txBox="1">
            <a:spLocks noGrp="1"/>
          </p:cNvSpPr>
          <p:nvPr>
            <p:ph type="title"/>
          </p:nvPr>
        </p:nvSpPr>
        <p:spPr>
          <a:xfrm>
            <a:off x="457200" y="302954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5" name="Google Shape;45;p10"/>
          <p:cNvSpPr txBox="1">
            <a:spLocks noGrp="1"/>
          </p:cNvSpPr>
          <p:nvPr>
            <p:ph type="body" idx="1"/>
          </p:nvPr>
        </p:nvSpPr>
        <p:spPr>
          <a:xfrm>
            <a:off x="457200" y="1317938"/>
            <a:ext cx="4038600" cy="34482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•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SzPts val="1800"/>
              <a:buFont typeface="Arial"/>
              <a:buChar char="•"/>
              <a:defRPr sz="1800"/>
            </a:lvl3pPr>
            <a:lvl4pPr marL="1828800" lvl="3" indent="-323850" algn="l"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4pPr>
            <a:lvl5pPr marL="2286000" lvl="4" indent="-314325" algn="l"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46" name="Google Shape;46;p1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47" name="Google Shape;47;p10"/>
          <p:cNvSpPr txBox="1">
            <a:spLocks noGrp="1"/>
          </p:cNvSpPr>
          <p:nvPr>
            <p:ph type="body" idx="2"/>
          </p:nvPr>
        </p:nvSpPr>
        <p:spPr>
          <a:xfrm>
            <a:off x="4648200" y="1317938"/>
            <a:ext cx="4038600" cy="34482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•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SzPts val="1800"/>
              <a:buFont typeface="Arial"/>
              <a:buChar char="•"/>
              <a:defRPr sz="1800"/>
            </a:lvl3pPr>
            <a:lvl4pPr marL="1828800" lvl="3" indent="-323850" algn="l"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4pPr>
            <a:lvl5pPr marL="2286000" lvl="4" indent="-314325" algn="l"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>
  <p:cSld name="Comparison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1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50" name="Google Shape;50;p11"/>
          <p:cNvSpPr txBox="1">
            <a:spLocks noGrp="1"/>
          </p:cNvSpPr>
          <p:nvPr>
            <p:ph type="body" idx="1"/>
          </p:nvPr>
        </p:nvSpPr>
        <p:spPr>
          <a:xfrm>
            <a:off x="457200" y="1391436"/>
            <a:ext cx="4040188" cy="494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0" rIns="45700" bIns="0" anchor="ctr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SzPts val="2400"/>
              <a:buNone/>
              <a:defRPr sz="2400" b="1" cap="none">
                <a:solidFill>
                  <a:schemeClr val="dk2"/>
                </a:solidFill>
              </a:defRPr>
            </a:lvl1pPr>
            <a:lvl2pPr marL="914400" lvl="1" indent="-228600" algn="l">
              <a:spcBef>
                <a:spcPts val="300"/>
              </a:spcBef>
              <a:spcAft>
                <a:spcPts val="0"/>
              </a:spcAft>
              <a:buSzPts val="1275"/>
              <a:buNone/>
              <a:defRPr sz="1500" b="1"/>
            </a:lvl2pPr>
            <a:lvl3pPr marL="1371600" lvl="2" indent="-228600" algn="l">
              <a:spcBef>
                <a:spcPts val="270"/>
              </a:spcBef>
              <a:spcAft>
                <a:spcPts val="0"/>
              </a:spcAft>
              <a:buSzPts val="945"/>
              <a:buNone/>
              <a:defRPr sz="1350" b="1"/>
            </a:lvl3pPr>
            <a:lvl4pPr marL="1828800" lvl="3" indent="-228600" algn="l"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4pPr>
            <a:lvl5pPr marL="2286000" lvl="4" indent="-228600" algn="l"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1" name="Google Shape;51;p11"/>
          <p:cNvSpPr txBox="1">
            <a:spLocks noGrp="1"/>
          </p:cNvSpPr>
          <p:nvPr>
            <p:ph type="body" idx="2"/>
          </p:nvPr>
        </p:nvSpPr>
        <p:spPr>
          <a:xfrm>
            <a:off x="4645027" y="1394820"/>
            <a:ext cx="4041775" cy="4911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0" rIns="45700" bIns="0" anchor="ctr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SzPts val="2400"/>
              <a:buNone/>
              <a:defRPr sz="2400" b="1" cap="none">
                <a:solidFill>
                  <a:schemeClr val="dk2"/>
                </a:solidFill>
              </a:defRPr>
            </a:lvl1pPr>
            <a:lvl2pPr marL="914400" lvl="1" indent="-228600" algn="l">
              <a:spcBef>
                <a:spcPts val="300"/>
              </a:spcBef>
              <a:spcAft>
                <a:spcPts val="0"/>
              </a:spcAft>
              <a:buSzPts val="1275"/>
              <a:buNone/>
              <a:defRPr sz="1500" b="1"/>
            </a:lvl2pPr>
            <a:lvl3pPr marL="1371600" lvl="2" indent="-228600" algn="l">
              <a:spcBef>
                <a:spcPts val="270"/>
              </a:spcBef>
              <a:spcAft>
                <a:spcPts val="0"/>
              </a:spcAft>
              <a:buSzPts val="945"/>
              <a:buNone/>
              <a:defRPr sz="1350" b="1"/>
            </a:lvl3pPr>
            <a:lvl4pPr marL="1828800" lvl="3" indent="-228600" algn="l"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4pPr>
            <a:lvl5pPr marL="2286000" lvl="4" indent="-228600" algn="l"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2" name="Google Shape;52;p11"/>
          <p:cNvSpPr txBox="1">
            <a:spLocks noGrp="1"/>
          </p:cNvSpPr>
          <p:nvPr>
            <p:ph type="body" idx="3"/>
          </p:nvPr>
        </p:nvSpPr>
        <p:spPr>
          <a:xfrm>
            <a:off x="457200" y="1974760"/>
            <a:ext cx="4040188" cy="2795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1pPr>
            <a:lvl2pPr marL="914400" lvl="1" indent="-323850" algn="l"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2pPr>
            <a:lvl3pPr marL="1371600" lvl="2" indent="-314325" algn="l"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3pPr>
            <a:lvl4pPr marL="1828800" lvl="3" indent="-304800" algn="l"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4pPr>
            <a:lvl5pPr marL="2286000" lvl="4" indent="-304800" algn="l"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53" name="Google Shape;53;p1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54" name="Google Shape;54;p11"/>
          <p:cNvSpPr txBox="1">
            <a:spLocks noGrp="1"/>
          </p:cNvSpPr>
          <p:nvPr>
            <p:ph type="body" idx="4"/>
          </p:nvPr>
        </p:nvSpPr>
        <p:spPr>
          <a:xfrm>
            <a:off x="4649788" y="1974760"/>
            <a:ext cx="4040188" cy="27954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1pPr>
            <a:lvl2pPr marL="914400" lvl="1" indent="-323850" algn="l"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2pPr>
            <a:lvl3pPr marL="1371600" lvl="2" indent="-314325" algn="l"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3pPr>
            <a:lvl4pPr marL="1828800" lvl="3" indent="-304800" algn="l"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4pPr>
            <a:lvl5pPr marL="2286000" lvl="4" indent="-304800" algn="l"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Graphic">
  <p:cSld name="Content with Graphic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2"/>
          <p:cNvSpPr txBox="1">
            <a:spLocks noGrp="1"/>
          </p:cNvSpPr>
          <p:nvPr>
            <p:ph type="body" idx="1"/>
          </p:nvPr>
        </p:nvSpPr>
        <p:spPr>
          <a:xfrm>
            <a:off x="3581400" y="1330012"/>
            <a:ext cx="5111750" cy="3257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Autofit/>
          </a:bodyPr>
          <a:lstStyle>
            <a:lvl1pPr marL="457200" lvl="0" indent="-228600" algn="l">
              <a:spcBef>
                <a:spcPts val="420"/>
              </a:spcBef>
              <a:spcAft>
                <a:spcPts val="0"/>
              </a:spcAft>
              <a:buSzPts val="2100"/>
              <a:buNone/>
              <a:defRPr sz="2100"/>
            </a:lvl1pPr>
            <a:lvl2pPr marL="914400" lvl="1" indent="-333851" algn="l">
              <a:spcBef>
                <a:spcPts val="390"/>
              </a:spcBef>
              <a:spcAft>
                <a:spcPts val="0"/>
              </a:spcAft>
              <a:buSzPts val="1658"/>
              <a:buChar char="⚫"/>
              <a:defRPr sz="1950"/>
            </a:lvl2pPr>
            <a:lvl3pPr marL="1371600" lvl="2" indent="-308610" algn="l">
              <a:spcBef>
                <a:spcPts val="360"/>
              </a:spcBef>
              <a:spcAft>
                <a:spcPts val="0"/>
              </a:spcAft>
              <a:buSzPts val="1260"/>
              <a:buChar char="⚫"/>
              <a:defRPr sz="1800"/>
            </a:lvl3pPr>
            <a:lvl4pPr marL="1828800" lvl="3" indent="-290512" algn="l">
              <a:spcBef>
                <a:spcPts val="300"/>
              </a:spcBef>
              <a:spcAft>
                <a:spcPts val="0"/>
              </a:spcAft>
              <a:buSzPts val="975"/>
              <a:buChar char="⚫"/>
              <a:defRPr sz="1500"/>
            </a:lvl4pPr>
            <a:lvl5pPr marL="2286000" lvl="4" indent="-284321" algn="l"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7" name="Google Shape;57;p12"/>
          <p:cNvSpPr txBox="1">
            <a:spLocks noGrp="1"/>
          </p:cNvSpPr>
          <p:nvPr>
            <p:ph type="body" idx="2"/>
          </p:nvPr>
        </p:nvSpPr>
        <p:spPr>
          <a:xfrm>
            <a:off x="450850" y="1330012"/>
            <a:ext cx="3124200" cy="3257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1pPr>
            <a:lvl2pPr marL="914400" lvl="1" indent="-330200" algn="l">
              <a:spcBef>
                <a:spcPts val="320"/>
              </a:spcBef>
              <a:spcAft>
                <a:spcPts val="0"/>
              </a:spcAft>
              <a:buSzPts val="1600"/>
              <a:buFont typeface="Arial"/>
              <a:buChar char="•"/>
              <a:defRPr sz="1600"/>
            </a:lvl2pPr>
            <a:lvl3pPr marL="1371600" lvl="2" indent="-317500" algn="l">
              <a:spcBef>
                <a:spcPts val="280"/>
              </a:spcBef>
              <a:spcAft>
                <a:spcPts val="0"/>
              </a:spcAft>
              <a:buSzPts val="1400"/>
              <a:buFont typeface="Arial"/>
              <a:buChar char="•"/>
              <a:defRPr sz="1400"/>
            </a:lvl3pPr>
            <a:lvl4pPr marL="1828800" lvl="3" indent="-311150" algn="l">
              <a:spcBef>
                <a:spcPts val="260"/>
              </a:spcBef>
              <a:spcAft>
                <a:spcPts val="0"/>
              </a:spcAft>
              <a:buSzPts val="1300"/>
              <a:buFont typeface="Arial"/>
              <a:buChar char="•"/>
              <a:defRPr sz="1300"/>
            </a:lvl4pPr>
            <a:lvl5pPr marL="2286000" lvl="4" indent="-304800" algn="l"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58" name="Google Shape;58;p1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59" name="Google Shape;59;p12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ideo">
  <p:cSld name="Video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" name="Google Shape;61;p1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62" name="Google Shape;62;p13"/>
          <p:cNvSpPr>
            <a:spLocks noGrp="1"/>
          </p:cNvSpPr>
          <p:nvPr>
            <p:ph type="media" idx="2"/>
          </p:nvPr>
        </p:nvSpPr>
        <p:spPr>
          <a:xfrm>
            <a:off x="457200" y="1343696"/>
            <a:ext cx="6125827" cy="34083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⚫"/>
              <a:defRPr sz="157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⚫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⚫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Calibri"/>
              <a:buChar char="•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210"/>
              </a:spcBef>
              <a:spcAft>
                <a:spcPts val="0"/>
              </a:spcAft>
              <a:buClr>
                <a:schemeClr val="dk2"/>
              </a:buClr>
              <a:buSzPts val="1050"/>
              <a:buFont typeface="Calibri"/>
              <a:buChar char="•"/>
              <a:defRPr sz="10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r>
              <a:rPr lang="en-US"/>
              <a:t>Click icon to add media</a:t>
            </a:r>
            <a:endParaRPr/>
          </a:p>
        </p:txBody>
      </p:sp>
      <p:sp>
        <p:nvSpPr>
          <p:cNvPr id="63" name="Google Shape;63;p13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100000">
              <a:srgbClr val="D8D8D8"/>
            </a:gs>
          </a:gsLst>
          <a:lin ang="5640000" scaled="0"/>
        </a:gra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 sz="3600" b="0" i="0" u="none" strike="noStrike" cap="non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457200" y="1451610"/>
            <a:ext cx="8229600" cy="3291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93700" algn="l" rtl="0"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25755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98608" algn="l" rtl="0"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⚫"/>
              <a:defRPr sz="157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90512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90512" algn="l" rtl="0"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97179" algn="l" rtl="0"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⚫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89560" algn="l" rtl="0"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⚫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04800" algn="l" rtl="0"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Calibri"/>
              <a:buChar char="•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95275" algn="l" rtl="0">
              <a:spcBef>
                <a:spcPts val="210"/>
              </a:spcBef>
              <a:spcAft>
                <a:spcPts val="0"/>
              </a:spcAft>
              <a:buClr>
                <a:schemeClr val="dk2"/>
              </a:buClr>
              <a:buSzPts val="1050"/>
              <a:buFont typeface="Calibri"/>
              <a:buChar char="•"/>
              <a:defRPr sz="10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  <p:sldLayoutId id="2147483662" r:id="rId12"/>
    <p:sldLayoutId id="2147483663" r:id="rId13"/>
    <p:sldLayoutId id="2147483664" r:id="rId14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100000">
              <a:schemeClr val="dk1"/>
            </a:gs>
          </a:gsLst>
          <a:lin ang="5640000" scaled="0"/>
        </a:gradFill>
        <a:effectLst/>
      </p:bgPr>
    </p:bg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9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 sz="3600" b="0" i="0" u="none" strike="noStrike" cap="non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7" name="Google Shape;77;p19"/>
          <p:cNvSpPr txBox="1">
            <a:spLocks noGrp="1"/>
          </p:cNvSpPr>
          <p:nvPr>
            <p:ph type="body" idx="1"/>
          </p:nvPr>
        </p:nvSpPr>
        <p:spPr>
          <a:xfrm>
            <a:off x="457200" y="1451610"/>
            <a:ext cx="8229600" cy="3291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93700" algn="l" rtl="0"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25755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⚫"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98608" algn="l" rtl="0"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⚫"/>
              <a:defRPr sz="1575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90512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90512" algn="l" rtl="0"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97179" algn="l" rtl="0"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⚫"/>
              <a:defRPr sz="135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89560" algn="l" rtl="0"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⚫"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04800" algn="l" rtl="0">
              <a:spcBef>
                <a:spcPts val="240"/>
              </a:spcBef>
              <a:spcAft>
                <a:spcPts val="0"/>
              </a:spcAft>
              <a:buClr>
                <a:schemeClr val="lt2"/>
              </a:buClr>
              <a:buSzPts val="1200"/>
              <a:buFont typeface="Calibri"/>
              <a:buChar char="•"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95275" algn="l" rtl="0">
              <a:spcBef>
                <a:spcPts val="210"/>
              </a:spcBef>
              <a:spcAft>
                <a:spcPts val="0"/>
              </a:spcAft>
              <a:buClr>
                <a:schemeClr val="lt2"/>
              </a:buClr>
              <a:buSzPts val="1050"/>
              <a:buFont typeface="Calibri"/>
              <a:buChar char="•"/>
              <a:defRPr sz="105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5" r:id="rId1"/>
    <p:sldLayoutId id="2147483666" r:id="rId2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wmf"/><Relationship Id="rId4" Type="http://schemas.openxmlformats.org/officeDocument/2006/relationships/oleObject" Target="../embeddings/oleObject3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wmf"/><Relationship Id="rId4" Type="http://schemas.openxmlformats.org/officeDocument/2006/relationships/oleObject" Target="../embeddings/oleObject4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eogebra.org/m/a4sm8fc6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w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6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rPr lang="en-US" dirty="0"/>
              <a:t>First graph: 			First equation: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rPr lang="en-US" dirty="0"/>
              <a:t>				</a:t>
            </a:r>
            <a:endParaRPr dirty="0"/>
          </a:p>
        </p:txBody>
      </p:sp>
      <p:sp>
        <p:nvSpPr>
          <p:cNvPr id="113" name="Google Shape;113;p26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 dirty="0"/>
              <a:t>Writing Equations: It’s Your Turn (Key)</a:t>
            </a:r>
            <a:endParaRPr dirty="0"/>
          </a:p>
        </p:txBody>
      </p:sp>
      <p:pic>
        <p:nvPicPr>
          <p:cNvPr id="4" name="Picture 3" descr="A picture containing diagram&#10;&#10;Description automatically generated">
            <a:extLst>
              <a:ext uri="{FF2B5EF4-FFF2-40B4-BE49-F238E27FC236}">
                <a16:creationId xmlns:a16="http://schemas.microsoft.com/office/drawing/2014/main" id="{5355C5A4-21F5-4FBC-A014-6AA79CAF279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1853292"/>
            <a:ext cx="2727209" cy="2743200"/>
          </a:xfrm>
          <a:prstGeom prst="rect">
            <a:avLst/>
          </a:prstGeom>
        </p:spPr>
      </p:pic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6BE63F7D-7E78-4F29-A41E-8DAD5CC8CBD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65700914"/>
              </p:ext>
            </p:extLst>
          </p:nvPr>
        </p:nvGraphicFramePr>
        <p:xfrm>
          <a:off x="4207442" y="1853292"/>
          <a:ext cx="30099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3009600" imgH="533160" progId="Equation.DSMT4">
                  <p:embed/>
                </p:oleObj>
              </mc:Choice>
              <mc:Fallback>
                <p:oleObj name="Equation" r:id="rId4" imgW="3009600" imgH="533160" progId="Equation.DSMT4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6BE63F7D-7E78-4F29-A41E-8DAD5CC8CBD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207442" y="1853292"/>
                        <a:ext cx="3009900" cy="533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64262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6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rPr lang="en-US" dirty="0"/>
              <a:t>Second graph: 		Second equation: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rPr lang="en-US" dirty="0"/>
              <a:t>				</a:t>
            </a:r>
            <a:endParaRPr dirty="0"/>
          </a:p>
        </p:txBody>
      </p:sp>
      <p:sp>
        <p:nvSpPr>
          <p:cNvPr id="113" name="Google Shape;113;p26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 dirty="0"/>
              <a:t>Writing Equations: It’s Your Turn (Key)</a:t>
            </a:r>
            <a:endParaRPr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7BBE4D0-279F-4E68-BE2A-49638AD1BC4C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457200" y="1853292"/>
            <a:ext cx="2727209" cy="2738260"/>
          </a:xfrm>
          <a:prstGeom prst="rect">
            <a:avLst/>
          </a:prstGeom>
        </p:spPr>
      </p:pic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47A31850-E399-41BC-BF53-71D3FDCF595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97535950"/>
              </p:ext>
            </p:extLst>
          </p:nvPr>
        </p:nvGraphicFramePr>
        <p:xfrm>
          <a:off x="4207442" y="1852451"/>
          <a:ext cx="30099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3009600" imgH="533160" progId="Equation.DSMT4">
                  <p:embed/>
                </p:oleObj>
              </mc:Choice>
              <mc:Fallback>
                <p:oleObj name="Equation" r:id="rId4" imgW="3009600" imgH="533160" progId="Equation.DSMT4">
                  <p:embed/>
                  <p:pic>
                    <p:nvPicPr>
                      <p:cNvPr id="7" name="Object 6">
                        <a:extLst>
                          <a:ext uri="{FF2B5EF4-FFF2-40B4-BE49-F238E27FC236}">
                            <a16:creationId xmlns:a16="http://schemas.microsoft.com/office/drawing/2014/main" id="{47A31850-E399-41BC-BF53-71D3FDCF595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207442" y="1852451"/>
                        <a:ext cx="3009900" cy="533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659172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6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indent="-457200">
              <a:spcBef>
                <a:spcPts val="0"/>
              </a:spcBef>
              <a:spcAft>
                <a:spcPts val="1200"/>
              </a:spcAft>
            </a:pPr>
            <a:r>
              <a:rPr lang="en-US" dirty="0"/>
              <a:t>Hopefully, the equation of a circle feels familiar to you. But do you know </a:t>
            </a:r>
            <a:r>
              <a:rPr lang="en-US" i="1" dirty="0"/>
              <a:t>why</a:t>
            </a:r>
            <a:r>
              <a:rPr lang="en-US" dirty="0"/>
              <a:t> it looks so familiar? </a:t>
            </a:r>
          </a:p>
          <a:p>
            <a:pPr indent="-457200">
              <a:spcBef>
                <a:spcPts val="0"/>
              </a:spcBef>
              <a:spcAft>
                <a:spcPts val="1200"/>
              </a:spcAft>
            </a:pPr>
            <a:r>
              <a:rPr lang="en-US" dirty="0"/>
              <a:t>Let’s find out! Go to </a:t>
            </a:r>
            <a:r>
              <a:rPr lang="en-US" dirty="0">
                <a:solidFill>
                  <a:srgbClr val="3E5C6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https://www.geogebra.org/m/a4sm8fc6</a:t>
            </a:r>
            <a:r>
              <a:rPr lang="en-US" dirty="0"/>
              <a:t>. </a:t>
            </a:r>
          </a:p>
          <a:p>
            <a:pPr lvl="1" indent="-457200">
              <a:spcBef>
                <a:spcPts val="0"/>
              </a:spcBef>
              <a:spcAft>
                <a:spcPts val="600"/>
              </a:spcAft>
            </a:pPr>
            <a:r>
              <a:rPr lang="en-US" dirty="0"/>
              <a:t>Read through and follow the directions in the activity. </a:t>
            </a:r>
          </a:p>
        </p:txBody>
      </p:sp>
      <p:sp>
        <p:nvSpPr>
          <p:cNvPr id="113" name="Google Shape;113;p26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 dirty="0"/>
              <a:t>GeoGebra Activity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481118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6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indent="-457200">
              <a:spcBef>
                <a:spcPts val="0"/>
              </a:spcBef>
              <a:spcAft>
                <a:spcPts val="900"/>
              </a:spcAft>
            </a:pPr>
            <a:r>
              <a:rPr lang="en-US" dirty="0"/>
              <a:t>On your Exit Ticket, match an equation with each of the four circles with the following characteristics: </a:t>
            </a:r>
          </a:p>
          <a:p>
            <a:pPr lvl="1" indent="-457200">
              <a:spcBef>
                <a:spcPts val="0"/>
              </a:spcBef>
              <a:spcAft>
                <a:spcPts val="600"/>
              </a:spcAft>
              <a:buFont typeface="+mj-lt"/>
              <a:buAutoNum type="arabicParenR"/>
            </a:pPr>
            <a:r>
              <a:rPr lang="en-US" dirty="0"/>
              <a:t>A circle with a radius of 2 and a center at (−2, 3). </a:t>
            </a:r>
          </a:p>
          <a:p>
            <a:pPr lvl="1" indent="-457200">
              <a:spcBef>
                <a:spcPts val="0"/>
              </a:spcBef>
              <a:spcAft>
                <a:spcPts val="600"/>
              </a:spcAft>
              <a:buFont typeface="+mj-lt"/>
              <a:buAutoNum type="arabicParenR"/>
            </a:pPr>
            <a:r>
              <a:rPr lang="en-US" dirty="0"/>
              <a:t>A circle with a center at (2, −3) and passes through (2, −1). </a:t>
            </a:r>
          </a:p>
          <a:p>
            <a:pPr lvl="1" indent="-457200">
              <a:spcBef>
                <a:spcPts val="0"/>
              </a:spcBef>
              <a:spcAft>
                <a:spcPts val="600"/>
              </a:spcAft>
              <a:buFont typeface="+mj-lt"/>
              <a:buAutoNum type="arabicParenR"/>
            </a:pPr>
            <a:r>
              <a:rPr lang="en-US" dirty="0"/>
              <a:t>A circle with a given graph. </a:t>
            </a:r>
          </a:p>
          <a:p>
            <a:pPr lvl="1" indent="-457200">
              <a:spcBef>
                <a:spcPts val="0"/>
              </a:spcBef>
              <a:spcAft>
                <a:spcPts val="1200"/>
              </a:spcAft>
              <a:buFont typeface="+mj-lt"/>
              <a:buAutoNum type="arabicParenR"/>
            </a:pPr>
            <a:r>
              <a:rPr lang="en-US" dirty="0"/>
              <a:t>A circle with endpoints of a diameter at (2, 7) and (2, −1). </a:t>
            </a:r>
          </a:p>
          <a:p>
            <a:pPr indent="-457200">
              <a:spcBef>
                <a:spcPts val="0"/>
              </a:spcBef>
            </a:pPr>
            <a:r>
              <a:rPr lang="en-US" dirty="0"/>
              <a:t>You will have two equations that are not used.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2600"/>
              <a:buNone/>
            </a:pPr>
            <a:endParaRPr lang="en-US" dirty="0"/>
          </a:p>
        </p:txBody>
      </p:sp>
      <p:sp>
        <p:nvSpPr>
          <p:cNvPr id="113" name="Google Shape;113;p26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 dirty="0"/>
              <a:t>Matching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7399262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3"/>
          <p:cNvSpPr txBox="1">
            <a:spLocks noGrp="1"/>
          </p:cNvSpPr>
          <p:nvPr>
            <p:ph type="ctrTitle"/>
          </p:nvPr>
        </p:nvSpPr>
        <p:spPr>
          <a:xfrm>
            <a:off x="644652" y="1007598"/>
            <a:ext cx="7851648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18275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</a:pPr>
            <a:r>
              <a:rPr lang="en-US" dirty="0"/>
              <a:t>Center of Attention</a:t>
            </a:r>
            <a:endParaRPr dirty="0"/>
          </a:p>
        </p:txBody>
      </p:sp>
      <p:sp>
        <p:nvSpPr>
          <p:cNvPr id="95" name="Google Shape;95;p23"/>
          <p:cNvSpPr txBox="1">
            <a:spLocks noGrp="1"/>
          </p:cNvSpPr>
          <p:nvPr>
            <p:ph type="subTitle" idx="1"/>
          </p:nvPr>
        </p:nvSpPr>
        <p:spPr>
          <a:xfrm>
            <a:off x="644652" y="2400300"/>
            <a:ext cx="7854696" cy="131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18275" bIns="45700" anchor="t" anchorCtr="0">
            <a:noAutofit/>
          </a:bodyPr>
          <a:lstStyle/>
          <a:p>
            <a:pPr marL="0" marR="34289" lvl="0" indent="0" algn="l" rtl="0"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rPr lang="en-US" dirty="0"/>
              <a:t>Writing the Equation of a Circle</a:t>
            </a:r>
            <a:endParaRPr dirty="0"/>
          </a:p>
        </p:txBody>
      </p:sp>
    </p:spTree>
  </p:cSld>
  <p:clrMapOvr>
    <a:masterClrMapping/>
  </p:clrMapOvr>
  <p:transition spd="slow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24"/>
          <p:cNvSpPr txBox="1"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</a:pPr>
            <a:r>
              <a:rPr lang="en-US"/>
              <a:t>Essential Question</a:t>
            </a:r>
            <a:endParaRPr/>
          </a:p>
        </p:txBody>
      </p:sp>
      <p:sp>
        <p:nvSpPr>
          <p:cNvPr id="101" name="Google Shape;101;p24"/>
          <p:cNvSpPr txBox="1"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rPr lang="en-US" dirty="0"/>
              <a:t>How are triangles and circles related? </a:t>
            </a:r>
          </a:p>
          <a:p>
            <a:pPr marL="55563" lvl="0" indent="0" algn="l" rtl="0">
              <a:spcBef>
                <a:spcPts val="0"/>
              </a:spcBef>
              <a:spcAft>
                <a:spcPts val="0"/>
              </a:spcAft>
              <a:buSzPts val="2600"/>
              <a:buNone/>
            </a:pPr>
            <a:endParaRPr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25"/>
          <p:cNvSpPr txBox="1"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</a:pPr>
            <a:r>
              <a:rPr lang="en-US"/>
              <a:t>Lesson Objectives</a:t>
            </a:r>
            <a:endParaRPr/>
          </a:p>
        </p:txBody>
      </p:sp>
      <p:sp>
        <p:nvSpPr>
          <p:cNvPr id="107" name="Google Shape;107;p25"/>
          <p:cNvSpPr txBox="1">
            <a:spLocks noGrp="1"/>
          </p:cNvSpPr>
          <p:nvPr>
            <p:ph type="body" idx="1"/>
          </p:nvPr>
        </p:nvSpPr>
        <p:spPr>
          <a:xfrm>
            <a:off x="530352" y="2028498"/>
            <a:ext cx="7772400" cy="2127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/>
          <a:p>
            <a:pPr indent="-457200">
              <a:spcBef>
                <a:spcPts val="0"/>
              </a:spcBef>
              <a:spcAft>
                <a:spcPts val="600"/>
              </a:spcAft>
            </a:pPr>
            <a:r>
              <a:rPr lang="en-US" dirty="0"/>
              <a:t>Identify the radius and center of a circle from an equation or graph. </a:t>
            </a:r>
          </a:p>
          <a:p>
            <a:pPr indent="-457200">
              <a:spcBef>
                <a:spcPts val="0"/>
              </a:spcBef>
            </a:pPr>
            <a:r>
              <a:rPr lang="en-US" dirty="0"/>
              <a:t>Write the equation of a circle given the radius and center, given the center and a point on the circle, given a graph, or given the endpoints of a diameter.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6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indent="-457200">
              <a:spcBef>
                <a:spcPts val="0"/>
              </a:spcBef>
              <a:spcAft>
                <a:spcPts val="900"/>
              </a:spcAft>
            </a:pPr>
            <a:r>
              <a:rPr lang="en-US" dirty="0"/>
              <a:t>Look at the Engage portion of your handout. </a:t>
            </a:r>
          </a:p>
          <a:p>
            <a:pPr lvl="1" indent="-457200">
              <a:spcBef>
                <a:spcPts val="0"/>
              </a:spcBef>
              <a:spcAft>
                <a:spcPts val="600"/>
              </a:spcAft>
            </a:pPr>
            <a:r>
              <a:rPr lang="en-US" dirty="0"/>
              <a:t>Based on what you already know, use numbers and academic vocabulary to label as many things as you can about the circle. </a:t>
            </a:r>
          </a:p>
          <a:p>
            <a:pPr lvl="1" indent="-457200">
              <a:spcBef>
                <a:spcPts val="0"/>
              </a:spcBef>
              <a:spcAft>
                <a:spcPts val="600"/>
              </a:spcAft>
            </a:pPr>
            <a:r>
              <a:rPr lang="en-US" dirty="0"/>
              <a:t>Next to </a:t>
            </a:r>
            <a:r>
              <a:rPr lang="en-US"/>
              <a:t>the picture, write </a:t>
            </a:r>
            <a:r>
              <a:rPr lang="en-US" dirty="0"/>
              <a:t>anything else you know about circles that you did not label. </a:t>
            </a:r>
          </a:p>
          <a:p>
            <a:pPr lvl="1" indent="-457200">
              <a:spcBef>
                <a:spcPts val="0"/>
              </a:spcBef>
            </a:pPr>
            <a:r>
              <a:rPr lang="en-US" dirty="0"/>
              <a:t>When you are finished, find a partner and compare what you wrote. </a:t>
            </a:r>
          </a:p>
        </p:txBody>
      </p:sp>
      <p:sp>
        <p:nvSpPr>
          <p:cNvPr id="113" name="Google Shape;113;p26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 dirty="0"/>
              <a:t>Circle Characteristics: Engage</a:t>
            </a:r>
            <a:endParaRPr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6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indent="-457200">
              <a:spcBef>
                <a:spcPts val="0"/>
              </a:spcBef>
              <a:spcAft>
                <a:spcPts val="900"/>
              </a:spcAft>
            </a:pPr>
            <a:r>
              <a:rPr lang="en-US" dirty="0"/>
              <a:t>Work with your partner to complete the Explore portion of the handout. </a:t>
            </a:r>
          </a:p>
          <a:p>
            <a:pPr lvl="1" indent="-457200">
              <a:spcBef>
                <a:spcPts val="0"/>
              </a:spcBef>
              <a:spcAft>
                <a:spcPts val="600"/>
              </a:spcAft>
            </a:pPr>
            <a:r>
              <a:rPr lang="en-US" dirty="0"/>
              <a:t>Remember to show your thinking! </a:t>
            </a:r>
          </a:p>
          <a:p>
            <a:pPr lvl="1" indent="-457200">
              <a:spcBef>
                <a:spcPts val="0"/>
              </a:spcBef>
            </a:pPr>
            <a:r>
              <a:rPr lang="en-US" dirty="0"/>
              <a:t>Be sure to use mathematical terms and reasoning. </a:t>
            </a:r>
          </a:p>
        </p:txBody>
      </p:sp>
      <p:sp>
        <p:nvSpPr>
          <p:cNvPr id="113" name="Google Shape;113;p26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 dirty="0"/>
              <a:t>Circle Characteristics: Explore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687806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6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rPr lang="en-US" dirty="0"/>
              <a:t>Share how you and your partner found the center, radius, and diameter of the circle. </a:t>
            </a:r>
          </a:p>
        </p:txBody>
      </p:sp>
      <p:sp>
        <p:nvSpPr>
          <p:cNvPr id="113" name="Google Shape;113;p26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 dirty="0"/>
              <a:t>Discussion</a:t>
            </a:r>
            <a:endParaRPr dirty="0"/>
          </a:p>
        </p:txBody>
      </p:sp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10456F96-86F9-4859-B8B7-D849A46E0F7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62378764"/>
              </p:ext>
            </p:extLst>
          </p:nvPr>
        </p:nvGraphicFramePr>
        <p:xfrm>
          <a:off x="3651250" y="2483730"/>
          <a:ext cx="1841500" cy="1384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841400" imgH="1384200" progId="Equation.DSMT4">
                  <p:embed/>
                </p:oleObj>
              </mc:Choice>
              <mc:Fallback>
                <p:oleObj name="Equation" r:id="rId3" imgW="1841400" imgH="1384200" progId="Equation.DSMT4">
                  <p:embed/>
                  <p:pic>
                    <p:nvPicPr>
                      <p:cNvPr id="2" name="Object 1">
                        <a:extLst>
                          <a:ext uri="{FF2B5EF4-FFF2-40B4-BE49-F238E27FC236}">
                            <a16:creationId xmlns:a16="http://schemas.microsoft.com/office/drawing/2014/main" id="{10456F96-86F9-4859-B8B7-D849A46E0F7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651250" y="2483730"/>
                        <a:ext cx="1841500" cy="1384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596672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6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rPr lang="en-US" dirty="0"/>
              <a:t>Let’s complete the Guided Notes together. </a:t>
            </a:r>
            <a:endParaRPr dirty="0"/>
          </a:p>
        </p:txBody>
      </p:sp>
      <p:sp>
        <p:nvSpPr>
          <p:cNvPr id="113" name="Google Shape;113;p26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 dirty="0"/>
              <a:t>Guided Notes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893061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6"/>
          <p:cNvSpPr txBox="1">
            <a:spLocks noGrp="1"/>
          </p:cNvSpPr>
          <p:nvPr>
            <p:ph type="body" idx="1"/>
          </p:nvPr>
        </p:nvSpPr>
        <p:spPr>
          <a:xfrm>
            <a:off x="457200" y="1332798"/>
            <a:ext cx="8229600" cy="3434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indent="-457200">
              <a:spcBef>
                <a:spcPts val="0"/>
              </a:spcBef>
              <a:spcAft>
                <a:spcPts val="900"/>
              </a:spcAft>
            </a:pPr>
            <a:r>
              <a:rPr lang="en-US" dirty="0"/>
              <a:t>Apply what you have learned to complete the handout. </a:t>
            </a:r>
          </a:p>
          <a:p>
            <a:pPr indent="-457200">
              <a:spcBef>
                <a:spcPts val="0"/>
              </a:spcBef>
            </a:pPr>
            <a:r>
              <a:rPr lang="en-US" dirty="0"/>
              <a:t>Using the formula below, write the equation of a circle in standard form for each graph: </a:t>
            </a:r>
          </a:p>
        </p:txBody>
      </p:sp>
      <p:sp>
        <p:nvSpPr>
          <p:cNvPr id="113" name="Google Shape;113;p26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 dirty="0"/>
              <a:t>Writing Equations: It’s Your Turn</a:t>
            </a:r>
            <a:endParaRPr dirty="0"/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03674B9F-FDC5-4523-B672-FB3CF989606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33503045"/>
              </p:ext>
            </p:extLst>
          </p:nvPr>
        </p:nvGraphicFramePr>
        <p:xfrm>
          <a:off x="968429" y="2710639"/>
          <a:ext cx="30099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3009600" imgH="533160" progId="Equation.DSMT4">
                  <p:embed/>
                </p:oleObj>
              </mc:Choice>
              <mc:Fallback>
                <p:oleObj name="Equation" r:id="rId3" imgW="3009600" imgH="533160" progId="Equation.DSMT4">
                  <p:embed/>
                  <p:pic>
                    <p:nvPicPr>
                      <p:cNvPr id="4" name="Object 3">
                        <a:extLst>
                          <a:ext uri="{FF2B5EF4-FFF2-40B4-BE49-F238E27FC236}">
                            <a16:creationId xmlns:a16="http://schemas.microsoft.com/office/drawing/2014/main" id="{03674B9F-FDC5-4523-B672-FB3CF989606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68429" y="2710639"/>
                        <a:ext cx="3009900" cy="533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436115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LEARN theme">
  <a:themeElements>
    <a:clrScheme name="LEARN Colors">
      <a:dk1>
        <a:srgbClr val="000000"/>
      </a:dk1>
      <a:lt1>
        <a:srgbClr val="FFFFFF"/>
      </a:lt1>
      <a:dk2>
        <a:srgbClr val="626262"/>
      </a:dk2>
      <a:lt2>
        <a:srgbClr val="E0EBF5"/>
      </a:lt2>
      <a:accent1>
        <a:srgbClr val="DCBA25"/>
      </a:accent1>
      <a:accent2>
        <a:srgbClr val="3E5C61"/>
      </a:accent2>
      <a:accent3>
        <a:srgbClr val="999967"/>
      </a:accent3>
      <a:accent4>
        <a:srgbClr val="991B1E"/>
      </a:accent4>
      <a:accent5>
        <a:srgbClr val="C1C1C1"/>
      </a:accent5>
      <a:accent6>
        <a:srgbClr val="7D1619"/>
      </a:accent6>
      <a:hlink>
        <a:srgbClr val="BED7D3"/>
      </a:hlink>
      <a:folHlink>
        <a:srgbClr val="7C7C5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LEARN Slides.pptx" id="{FB11AECB-DEBB-4565-9502-161921046C3D}" vid="{8C4B9385-8DD8-4ABC-B82D-B601503170C4}"/>
    </a:ext>
  </a:extLst>
</a:theme>
</file>

<file path=ppt/theme/theme2.xml><?xml version="1.0" encoding="utf-8"?>
<a:theme xmlns:a="http://schemas.openxmlformats.org/drawingml/2006/main" name="LEARN theme">
  <a:themeElements>
    <a:clrScheme name="LEARN Colors">
      <a:dk1>
        <a:srgbClr val="000000"/>
      </a:dk1>
      <a:lt1>
        <a:srgbClr val="FFFFFF"/>
      </a:lt1>
      <a:dk2>
        <a:srgbClr val="626262"/>
      </a:dk2>
      <a:lt2>
        <a:srgbClr val="E0EBF5"/>
      </a:lt2>
      <a:accent1>
        <a:srgbClr val="DCBA25"/>
      </a:accent1>
      <a:accent2>
        <a:srgbClr val="3E5C61"/>
      </a:accent2>
      <a:accent3>
        <a:srgbClr val="999967"/>
      </a:accent3>
      <a:accent4>
        <a:srgbClr val="991B1E"/>
      </a:accent4>
      <a:accent5>
        <a:srgbClr val="C1C1C1"/>
      </a:accent5>
      <a:accent6>
        <a:srgbClr val="7D1619"/>
      </a:accent6>
      <a:hlink>
        <a:srgbClr val="BED7D3"/>
      </a:hlink>
      <a:folHlink>
        <a:srgbClr val="7C7C5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LEARN Slides.pptx" id="{FB11AECB-DEBB-4565-9502-161921046C3D}" vid="{7490C62D-3B0B-4AE8-9E00-D93D1F10E0FE}"/>
    </a:ext>
  </a:extLst>
</a:theme>
</file>

<file path=ppt/theme/theme3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 LEARN Slides</Template>
  <TotalTime>124</TotalTime>
  <Words>439</Words>
  <Application>Microsoft Office PowerPoint</Application>
  <PresentationFormat>On-screen Show (16:9)</PresentationFormat>
  <Paragraphs>41</Paragraphs>
  <Slides>13</Slides>
  <Notes>13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Noto Sans Symbols</vt:lpstr>
      <vt:lpstr>LEARN theme</vt:lpstr>
      <vt:lpstr>LEARN theme</vt:lpstr>
      <vt:lpstr>Equation</vt:lpstr>
      <vt:lpstr>PowerPoint Presentation</vt:lpstr>
      <vt:lpstr>Center of Attention</vt:lpstr>
      <vt:lpstr>Essential Question</vt:lpstr>
      <vt:lpstr>Lesson Objectives</vt:lpstr>
      <vt:lpstr>Circle Characteristics: Engage</vt:lpstr>
      <vt:lpstr>Circle Characteristics: Explore</vt:lpstr>
      <vt:lpstr>Discussion</vt:lpstr>
      <vt:lpstr>Guided Notes</vt:lpstr>
      <vt:lpstr>Writing Equations: It’s Your Turn</vt:lpstr>
      <vt:lpstr>Writing Equations: It’s Your Turn (Key)</vt:lpstr>
      <vt:lpstr>Writing Equations: It’s Your Turn (Key)</vt:lpstr>
      <vt:lpstr>GeoGebra Activity</vt:lpstr>
      <vt:lpstr>Matching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Center of Attention</dc:title>
  <dc:creator>k20center@ou.edu</dc:creator>
  <cp:lastModifiedBy>Daniella Peters</cp:lastModifiedBy>
  <cp:revision>2</cp:revision>
  <dcterms:created xsi:type="dcterms:W3CDTF">2021-08-16T15:38:14Z</dcterms:created>
  <dcterms:modified xsi:type="dcterms:W3CDTF">2022-04-04T21:53:16Z</dcterms:modified>
</cp:coreProperties>
</file>