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7" r:id="rId1"/>
    <p:sldMasterId id="2147483668" r:id="rId2"/>
  </p:sldMasterIdLst>
  <p:notesMasterIdLst>
    <p:notesMasterId r:id="rId23"/>
  </p:notesMasterIdLst>
  <p:sldIdLst>
    <p:sldId id="256" r:id="rId3"/>
    <p:sldId id="257" r:id="rId4"/>
    <p:sldId id="258" r:id="rId5"/>
    <p:sldId id="267" r:id="rId6"/>
    <p:sldId id="268" r:id="rId7"/>
    <p:sldId id="259" r:id="rId8"/>
    <p:sldId id="270" r:id="rId9"/>
    <p:sldId id="272" r:id="rId10"/>
    <p:sldId id="273" r:id="rId11"/>
    <p:sldId id="274" r:id="rId12"/>
    <p:sldId id="275" r:id="rId13"/>
    <p:sldId id="276" r:id="rId14"/>
    <p:sldId id="277" r:id="rId15"/>
    <p:sldId id="278" r:id="rId16"/>
    <p:sldId id="266" r:id="rId17"/>
    <p:sldId id="271" r:id="rId18"/>
    <p:sldId id="281" r:id="rId19"/>
    <p:sldId id="282" r:id="rId20"/>
    <p:sldId id="283" r:id="rId21"/>
    <p:sldId id="284" r:id="rId2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FE1FFAE-C277-41DE-B313-73A80C984298}">
  <a:tblStyle styleId="{4FE1FFAE-C277-41DE-B313-73A80C98429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5714" autoAdjust="0"/>
  </p:normalViewPr>
  <p:slideViewPr>
    <p:cSldViewPr snapToGrid="0">
      <p:cViewPr varScale="1">
        <p:scale>
          <a:sx n="96" d="100"/>
          <a:sy n="96" d="100"/>
        </p:scale>
        <p:origin x="444"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s, Daniella M." userId="87fb469b-cd7a-4b12-a1ae-bba5f0610088" providerId="ADAL" clId="{D3E81F53-F5F3-4D5D-B5E7-BEBBFA81DF20}"/>
    <pc:docChg chg="undo redo custSel addSld delSld modSld sldOrd">
      <pc:chgData name="Peters, Daniella M." userId="87fb469b-cd7a-4b12-a1ae-bba5f0610088" providerId="ADAL" clId="{D3E81F53-F5F3-4D5D-B5E7-BEBBFA81DF20}" dt="2021-06-02T15:27:23.028" v="1689" actId="20577"/>
      <pc:docMkLst>
        <pc:docMk/>
      </pc:docMkLst>
      <pc:sldChg chg="modSp mod">
        <pc:chgData name="Peters, Daniella M." userId="87fb469b-cd7a-4b12-a1ae-bba5f0610088" providerId="ADAL" clId="{D3E81F53-F5F3-4D5D-B5E7-BEBBFA81DF20}" dt="2021-05-28T15:40:19.851" v="1678" actId="14100"/>
        <pc:sldMkLst>
          <pc:docMk/>
          <pc:sldMk cId="0" sldId="259"/>
        </pc:sldMkLst>
        <pc:spChg chg="mod">
          <ac:chgData name="Peters, Daniella M." userId="87fb469b-cd7a-4b12-a1ae-bba5f0610088" providerId="ADAL" clId="{D3E81F53-F5F3-4D5D-B5E7-BEBBFA81DF20}" dt="2021-05-28T15:38:54.350" v="1675" actId="20577"/>
          <ac:spMkLst>
            <pc:docMk/>
            <pc:sldMk cId="0" sldId="259"/>
            <ac:spMk id="106" creationId="{00000000-0000-0000-0000-000000000000}"/>
          </ac:spMkLst>
        </pc:spChg>
        <pc:spChg chg="mod">
          <ac:chgData name="Peters, Daniella M." userId="87fb469b-cd7a-4b12-a1ae-bba5f0610088" providerId="ADAL" clId="{D3E81F53-F5F3-4D5D-B5E7-BEBBFA81DF20}" dt="2021-05-28T15:40:19.851" v="1678" actId="14100"/>
          <ac:spMkLst>
            <pc:docMk/>
            <pc:sldMk cId="0" sldId="259"/>
            <ac:spMk id="107" creationId="{00000000-0000-0000-0000-000000000000}"/>
          </ac:spMkLst>
        </pc:spChg>
      </pc:sldChg>
      <pc:sldChg chg="modSp del mod">
        <pc:chgData name="Peters, Daniella M." userId="87fb469b-cd7a-4b12-a1ae-bba5f0610088" providerId="ADAL" clId="{D3E81F53-F5F3-4D5D-B5E7-BEBBFA81DF20}" dt="2021-05-26T14:41:35.285" v="261" actId="2696"/>
        <pc:sldMkLst>
          <pc:docMk/>
          <pc:sldMk cId="0" sldId="260"/>
        </pc:sldMkLst>
        <pc:spChg chg="mod">
          <ac:chgData name="Peters, Daniella M." userId="87fb469b-cd7a-4b12-a1ae-bba5f0610088" providerId="ADAL" clId="{D3E81F53-F5F3-4D5D-B5E7-BEBBFA81DF20}" dt="2021-05-26T14:36:04.940" v="123" actId="20577"/>
          <ac:spMkLst>
            <pc:docMk/>
            <pc:sldMk cId="0" sldId="260"/>
            <ac:spMk id="113" creationId="{00000000-0000-0000-0000-000000000000}"/>
          </ac:spMkLst>
        </pc:spChg>
      </pc:sldChg>
      <pc:sldChg chg="del">
        <pc:chgData name="Peters, Daniella M." userId="87fb469b-cd7a-4b12-a1ae-bba5f0610088" providerId="ADAL" clId="{D3E81F53-F5F3-4D5D-B5E7-BEBBFA81DF20}" dt="2021-05-26T15:59:10.169" v="1390" actId="2696"/>
        <pc:sldMkLst>
          <pc:docMk/>
          <pc:sldMk cId="0" sldId="261"/>
        </pc:sldMkLst>
      </pc:sldChg>
      <pc:sldChg chg="del">
        <pc:chgData name="Peters, Daniella M." userId="87fb469b-cd7a-4b12-a1ae-bba5f0610088" providerId="ADAL" clId="{D3E81F53-F5F3-4D5D-B5E7-BEBBFA81DF20}" dt="2021-05-26T15:50:12.048" v="1124" actId="2696"/>
        <pc:sldMkLst>
          <pc:docMk/>
          <pc:sldMk cId="0" sldId="262"/>
        </pc:sldMkLst>
      </pc:sldChg>
      <pc:sldChg chg="del">
        <pc:chgData name="Peters, Daniella M." userId="87fb469b-cd7a-4b12-a1ae-bba5f0610088" providerId="ADAL" clId="{D3E81F53-F5F3-4D5D-B5E7-BEBBFA81DF20}" dt="2021-05-26T15:59:02.422" v="1387" actId="2696"/>
        <pc:sldMkLst>
          <pc:docMk/>
          <pc:sldMk cId="0" sldId="263"/>
        </pc:sldMkLst>
      </pc:sldChg>
      <pc:sldChg chg="del">
        <pc:chgData name="Peters, Daniella M." userId="87fb469b-cd7a-4b12-a1ae-bba5f0610088" providerId="ADAL" clId="{D3E81F53-F5F3-4D5D-B5E7-BEBBFA81DF20}" dt="2021-05-26T15:50:16.662" v="1125" actId="2696"/>
        <pc:sldMkLst>
          <pc:docMk/>
          <pc:sldMk cId="0" sldId="264"/>
        </pc:sldMkLst>
      </pc:sldChg>
      <pc:sldChg chg="del">
        <pc:chgData name="Peters, Daniella M." userId="87fb469b-cd7a-4b12-a1ae-bba5f0610088" providerId="ADAL" clId="{D3E81F53-F5F3-4D5D-B5E7-BEBBFA81DF20}" dt="2021-05-26T15:50:09.709" v="1123" actId="2696"/>
        <pc:sldMkLst>
          <pc:docMk/>
          <pc:sldMk cId="0" sldId="265"/>
        </pc:sldMkLst>
      </pc:sldChg>
      <pc:sldChg chg="addSp modSp add mod modAnim modNotesTx">
        <pc:chgData name="Peters, Daniella M." userId="87fb469b-cd7a-4b12-a1ae-bba5f0610088" providerId="ADAL" clId="{D3E81F53-F5F3-4D5D-B5E7-BEBBFA81DF20}" dt="2021-05-26T15:45:42.053" v="1121" actId="20577"/>
        <pc:sldMkLst>
          <pc:docMk/>
          <pc:sldMk cId="2982093781" sldId="266"/>
        </pc:sldMkLst>
        <pc:spChg chg="mod">
          <ac:chgData name="Peters, Daniella M." userId="87fb469b-cd7a-4b12-a1ae-bba5f0610088" providerId="ADAL" clId="{D3E81F53-F5F3-4D5D-B5E7-BEBBFA81DF20}" dt="2021-05-26T14:42:45.590" v="278" actId="20577"/>
          <ac:spMkLst>
            <pc:docMk/>
            <pc:sldMk cId="2982093781" sldId="266"/>
            <ac:spMk id="113" creationId="{00000000-0000-0000-0000-000000000000}"/>
          </ac:spMkLst>
        </pc:spChg>
        <pc:picChg chg="add mod">
          <ac:chgData name="Peters, Daniella M." userId="87fb469b-cd7a-4b12-a1ae-bba5f0610088" providerId="ADAL" clId="{D3E81F53-F5F3-4D5D-B5E7-BEBBFA81DF20}" dt="2021-05-26T15:39:42.257" v="1047" actId="14100"/>
          <ac:picMkLst>
            <pc:docMk/>
            <pc:sldMk cId="2982093781" sldId="266"/>
            <ac:picMk id="4" creationId="{D819980A-71A0-440E-9F82-5FBDE71754FD}"/>
          </ac:picMkLst>
        </pc:picChg>
      </pc:sldChg>
      <pc:sldChg chg="addSp modSp add mod ord modNotesTx">
        <pc:chgData name="Peters, Daniella M." userId="87fb469b-cd7a-4b12-a1ae-bba5f0610088" providerId="ADAL" clId="{D3E81F53-F5F3-4D5D-B5E7-BEBBFA81DF20}" dt="2021-05-26T15:07:46.899" v="805" actId="12"/>
        <pc:sldMkLst>
          <pc:docMk/>
          <pc:sldMk cId="482579788" sldId="267"/>
        </pc:sldMkLst>
        <pc:spChg chg="mod">
          <ac:chgData name="Peters, Daniella M." userId="87fb469b-cd7a-4b12-a1ae-bba5f0610088" providerId="ADAL" clId="{D3E81F53-F5F3-4D5D-B5E7-BEBBFA81DF20}" dt="2021-05-26T15:07:46.899" v="805" actId="12"/>
          <ac:spMkLst>
            <pc:docMk/>
            <pc:sldMk cId="482579788" sldId="267"/>
            <ac:spMk id="112" creationId="{00000000-0000-0000-0000-000000000000}"/>
          </ac:spMkLst>
        </pc:spChg>
        <pc:spChg chg="mod">
          <ac:chgData name="Peters, Daniella M." userId="87fb469b-cd7a-4b12-a1ae-bba5f0610088" providerId="ADAL" clId="{D3E81F53-F5F3-4D5D-B5E7-BEBBFA81DF20}" dt="2021-05-26T14:49:59.517" v="468" actId="20577"/>
          <ac:spMkLst>
            <pc:docMk/>
            <pc:sldMk cId="482579788" sldId="267"/>
            <ac:spMk id="113" creationId="{00000000-0000-0000-0000-000000000000}"/>
          </ac:spMkLst>
        </pc:spChg>
        <pc:picChg chg="add mod">
          <ac:chgData name="Peters, Daniella M." userId="87fb469b-cd7a-4b12-a1ae-bba5f0610088" providerId="ADAL" clId="{D3E81F53-F5F3-4D5D-B5E7-BEBBFA81DF20}" dt="2021-05-25T22:22:37.616" v="45" actId="14100"/>
          <ac:picMkLst>
            <pc:docMk/>
            <pc:sldMk cId="482579788" sldId="267"/>
            <ac:picMk id="4" creationId="{1D5AC78F-CD81-4DCB-83E1-572F4E15E629}"/>
          </ac:picMkLst>
        </pc:picChg>
      </pc:sldChg>
      <pc:sldChg chg="addSp modSp add mod ord modAnim modNotesTx">
        <pc:chgData name="Peters, Daniella M." userId="87fb469b-cd7a-4b12-a1ae-bba5f0610088" providerId="ADAL" clId="{D3E81F53-F5F3-4D5D-B5E7-BEBBFA81DF20}" dt="2021-05-25T22:27:39.918" v="116" actId="20577"/>
        <pc:sldMkLst>
          <pc:docMk/>
          <pc:sldMk cId="4287054724" sldId="268"/>
        </pc:sldMkLst>
        <pc:picChg chg="add mod">
          <ac:chgData name="Peters, Daniella M." userId="87fb469b-cd7a-4b12-a1ae-bba5f0610088" providerId="ADAL" clId="{D3E81F53-F5F3-4D5D-B5E7-BEBBFA81DF20}" dt="2021-05-25T22:24:07.153" v="66" actId="14100"/>
          <ac:picMkLst>
            <pc:docMk/>
            <pc:sldMk cId="4287054724" sldId="268"/>
            <ac:picMk id="4" creationId="{E6BA6355-153A-4318-8A36-4FBAE021F5BC}"/>
          </ac:picMkLst>
        </pc:picChg>
      </pc:sldChg>
      <pc:sldChg chg="add del">
        <pc:chgData name="Peters, Daniella M." userId="87fb469b-cd7a-4b12-a1ae-bba5f0610088" providerId="ADAL" clId="{D3E81F53-F5F3-4D5D-B5E7-BEBBFA81DF20}" dt="2021-05-26T15:59:07.774" v="1389" actId="2696"/>
        <pc:sldMkLst>
          <pc:docMk/>
          <pc:sldMk cId="413845617" sldId="269"/>
        </pc:sldMkLst>
      </pc:sldChg>
      <pc:sldChg chg="modSp add mod ord modNotesTx">
        <pc:chgData name="Peters, Daniella M." userId="87fb469b-cd7a-4b12-a1ae-bba5f0610088" providerId="ADAL" clId="{D3E81F53-F5F3-4D5D-B5E7-BEBBFA81DF20}" dt="2021-05-26T14:55:23.343" v="588" actId="20577"/>
        <pc:sldMkLst>
          <pc:docMk/>
          <pc:sldMk cId="3228333915" sldId="270"/>
        </pc:sldMkLst>
        <pc:spChg chg="mod">
          <ac:chgData name="Peters, Daniella M." userId="87fb469b-cd7a-4b12-a1ae-bba5f0610088" providerId="ADAL" clId="{D3E81F53-F5F3-4D5D-B5E7-BEBBFA81DF20}" dt="2021-05-26T14:40:06.655" v="254" actId="948"/>
          <ac:spMkLst>
            <pc:docMk/>
            <pc:sldMk cId="3228333915" sldId="270"/>
            <ac:spMk id="112" creationId="{00000000-0000-0000-0000-000000000000}"/>
          </ac:spMkLst>
        </pc:spChg>
        <pc:spChg chg="mod">
          <ac:chgData name="Peters, Daniella M." userId="87fb469b-cd7a-4b12-a1ae-bba5f0610088" providerId="ADAL" clId="{D3E81F53-F5F3-4D5D-B5E7-BEBBFA81DF20}" dt="2021-05-26T14:55:23.343" v="588" actId="20577"/>
          <ac:spMkLst>
            <pc:docMk/>
            <pc:sldMk cId="3228333915" sldId="270"/>
            <ac:spMk id="113" creationId="{00000000-0000-0000-0000-000000000000}"/>
          </ac:spMkLst>
        </pc:spChg>
        <pc:picChg chg="mod">
          <ac:chgData name="Peters, Daniella M." userId="87fb469b-cd7a-4b12-a1ae-bba5f0610088" providerId="ADAL" clId="{D3E81F53-F5F3-4D5D-B5E7-BEBBFA81DF20}" dt="2021-05-26T14:40:22.312" v="255" actId="14826"/>
          <ac:picMkLst>
            <pc:docMk/>
            <pc:sldMk cId="3228333915" sldId="270"/>
            <ac:picMk id="4" creationId="{1D5AC78F-CD81-4DCB-83E1-572F4E15E629}"/>
          </ac:picMkLst>
        </pc:picChg>
      </pc:sldChg>
      <pc:sldChg chg="addSp modSp add mod modAnim modNotesTx">
        <pc:chgData name="Peters, Daniella M." userId="87fb469b-cd7a-4b12-a1ae-bba5f0610088" providerId="ADAL" clId="{D3E81F53-F5F3-4D5D-B5E7-BEBBFA81DF20}" dt="2021-05-26T15:42:55.745" v="1111" actId="20577"/>
        <pc:sldMkLst>
          <pc:docMk/>
          <pc:sldMk cId="3079696434" sldId="271"/>
        </pc:sldMkLst>
        <pc:picChg chg="add mod">
          <ac:chgData name="Peters, Daniella M." userId="87fb469b-cd7a-4b12-a1ae-bba5f0610088" providerId="ADAL" clId="{D3E81F53-F5F3-4D5D-B5E7-BEBBFA81DF20}" dt="2021-05-26T15:42:02.509" v="1068" actId="1076"/>
          <ac:picMkLst>
            <pc:docMk/>
            <pc:sldMk cId="3079696434" sldId="271"/>
            <ac:picMk id="4" creationId="{5A5F9D25-2513-4C10-957B-5E0B670AB3DE}"/>
          </ac:picMkLst>
        </pc:picChg>
      </pc:sldChg>
      <pc:sldChg chg="modSp add mod modNotesTx">
        <pc:chgData name="Peters, Daniella M." userId="87fb469b-cd7a-4b12-a1ae-bba5f0610088" providerId="ADAL" clId="{D3E81F53-F5F3-4D5D-B5E7-BEBBFA81DF20}" dt="2021-05-28T15:36:01.478" v="1657" actId="20577"/>
        <pc:sldMkLst>
          <pc:docMk/>
          <pc:sldMk cId="667231200" sldId="272"/>
        </pc:sldMkLst>
        <pc:spChg chg="mod">
          <ac:chgData name="Peters, Daniella M." userId="87fb469b-cd7a-4b12-a1ae-bba5f0610088" providerId="ADAL" clId="{D3E81F53-F5F3-4D5D-B5E7-BEBBFA81DF20}" dt="2021-05-28T15:36:01.478" v="1657" actId="20577"/>
          <ac:spMkLst>
            <pc:docMk/>
            <pc:sldMk cId="667231200" sldId="272"/>
            <ac:spMk id="112" creationId="{00000000-0000-0000-0000-000000000000}"/>
          </ac:spMkLst>
        </pc:spChg>
        <pc:spChg chg="mod">
          <ac:chgData name="Peters, Daniella M." userId="87fb469b-cd7a-4b12-a1ae-bba5f0610088" providerId="ADAL" clId="{D3E81F53-F5F3-4D5D-B5E7-BEBBFA81DF20}" dt="2021-05-26T14:42:52.918" v="292" actId="20577"/>
          <ac:spMkLst>
            <pc:docMk/>
            <pc:sldMk cId="667231200" sldId="272"/>
            <ac:spMk id="113" creationId="{00000000-0000-0000-0000-000000000000}"/>
          </ac:spMkLst>
        </pc:spChg>
        <pc:picChg chg="mod">
          <ac:chgData name="Peters, Daniella M." userId="87fb469b-cd7a-4b12-a1ae-bba5f0610088" providerId="ADAL" clId="{D3E81F53-F5F3-4D5D-B5E7-BEBBFA81DF20}" dt="2021-05-26T14:43:10.994" v="293" actId="14826"/>
          <ac:picMkLst>
            <pc:docMk/>
            <pc:sldMk cId="667231200" sldId="272"/>
            <ac:picMk id="4" creationId="{1D5AC78F-CD81-4DCB-83E1-572F4E15E629}"/>
          </ac:picMkLst>
        </pc:picChg>
      </pc:sldChg>
      <pc:sldChg chg="modSp add mod ord modNotesTx">
        <pc:chgData name="Peters, Daniella M." userId="87fb469b-cd7a-4b12-a1ae-bba5f0610088" providerId="ADAL" clId="{D3E81F53-F5F3-4D5D-B5E7-BEBBFA81DF20}" dt="2021-05-28T15:35:37.925" v="1646" actId="20577"/>
        <pc:sldMkLst>
          <pc:docMk/>
          <pc:sldMk cId="737213877" sldId="273"/>
        </pc:sldMkLst>
        <pc:spChg chg="mod">
          <ac:chgData name="Peters, Daniella M." userId="87fb469b-cd7a-4b12-a1ae-bba5f0610088" providerId="ADAL" clId="{D3E81F53-F5F3-4D5D-B5E7-BEBBFA81DF20}" dt="2021-05-28T15:35:37.925" v="1646" actId="20577"/>
          <ac:spMkLst>
            <pc:docMk/>
            <pc:sldMk cId="737213877" sldId="273"/>
            <ac:spMk id="112" creationId="{00000000-0000-0000-0000-000000000000}"/>
          </ac:spMkLst>
        </pc:spChg>
        <pc:spChg chg="mod">
          <ac:chgData name="Peters, Daniella M." userId="87fb469b-cd7a-4b12-a1ae-bba5f0610088" providerId="ADAL" clId="{D3E81F53-F5F3-4D5D-B5E7-BEBBFA81DF20}" dt="2021-05-26T14:50:11.785" v="482" actId="20577"/>
          <ac:spMkLst>
            <pc:docMk/>
            <pc:sldMk cId="737213877" sldId="273"/>
            <ac:spMk id="113" creationId="{00000000-0000-0000-0000-000000000000}"/>
          </ac:spMkLst>
        </pc:spChg>
      </pc:sldChg>
      <pc:sldChg chg="modSp add mod ord modNotesTx">
        <pc:chgData name="Peters, Daniella M." userId="87fb469b-cd7a-4b12-a1ae-bba5f0610088" providerId="ADAL" clId="{D3E81F53-F5F3-4D5D-B5E7-BEBBFA81DF20}" dt="2021-05-26T14:56:36.512" v="595" actId="20577"/>
        <pc:sldMkLst>
          <pc:docMk/>
          <pc:sldMk cId="1676183328" sldId="274"/>
        </pc:sldMkLst>
        <pc:spChg chg="mod">
          <ac:chgData name="Peters, Daniella M." userId="87fb469b-cd7a-4b12-a1ae-bba5f0610088" providerId="ADAL" clId="{D3E81F53-F5F3-4D5D-B5E7-BEBBFA81DF20}" dt="2021-05-26T14:56:36.512" v="595" actId="20577"/>
          <ac:spMkLst>
            <pc:docMk/>
            <pc:sldMk cId="1676183328" sldId="274"/>
            <ac:spMk id="112" creationId="{00000000-0000-0000-0000-000000000000}"/>
          </ac:spMkLst>
        </pc:spChg>
        <pc:spChg chg="mod">
          <ac:chgData name="Peters, Daniella M." userId="87fb469b-cd7a-4b12-a1ae-bba5f0610088" providerId="ADAL" clId="{D3E81F53-F5F3-4D5D-B5E7-BEBBFA81DF20}" dt="2021-05-26T14:55:24.411" v="589" actId="20577"/>
          <ac:spMkLst>
            <pc:docMk/>
            <pc:sldMk cId="1676183328" sldId="274"/>
            <ac:spMk id="113" creationId="{00000000-0000-0000-0000-000000000000}"/>
          </ac:spMkLst>
        </pc:spChg>
      </pc:sldChg>
      <pc:sldChg chg="modSp add mod">
        <pc:chgData name="Peters, Daniella M." userId="87fb469b-cd7a-4b12-a1ae-bba5f0610088" providerId="ADAL" clId="{D3E81F53-F5F3-4D5D-B5E7-BEBBFA81DF20}" dt="2021-05-26T15:01:36.422" v="649" actId="20577"/>
        <pc:sldMkLst>
          <pc:docMk/>
          <pc:sldMk cId="2463953418" sldId="275"/>
        </pc:sldMkLst>
        <pc:spChg chg="mod">
          <ac:chgData name="Peters, Daniella M." userId="87fb469b-cd7a-4b12-a1ae-bba5f0610088" providerId="ADAL" clId="{D3E81F53-F5F3-4D5D-B5E7-BEBBFA81DF20}" dt="2021-05-26T15:01:36.422" v="649" actId="20577"/>
          <ac:spMkLst>
            <pc:docMk/>
            <pc:sldMk cId="2463953418" sldId="275"/>
            <ac:spMk id="112" creationId="{00000000-0000-0000-0000-000000000000}"/>
          </ac:spMkLst>
        </pc:spChg>
        <pc:spChg chg="mod">
          <ac:chgData name="Peters, Daniella M." userId="87fb469b-cd7a-4b12-a1ae-bba5f0610088" providerId="ADAL" clId="{D3E81F53-F5F3-4D5D-B5E7-BEBBFA81DF20}" dt="2021-05-26T14:57:08.010" v="607" actId="20577"/>
          <ac:spMkLst>
            <pc:docMk/>
            <pc:sldMk cId="2463953418" sldId="275"/>
            <ac:spMk id="113" creationId="{00000000-0000-0000-0000-000000000000}"/>
          </ac:spMkLst>
        </pc:spChg>
      </pc:sldChg>
      <pc:sldChg chg="modSp add mod ord">
        <pc:chgData name="Peters, Daniella M." userId="87fb469b-cd7a-4b12-a1ae-bba5f0610088" providerId="ADAL" clId="{D3E81F53-F5F3-4D5D-B5E7-BEBBFA81DF20}" dt="2021-05-26T15:08:30.049" v="808" actId="948"/>
        <pc:sldMkLst>
          <pc:docMk/>
          <pc:sldMk cId="3367139684" sldId="276"/>
        </pc:sldMkLst>
        <pc:spChg chg="mod">
          <ac:chgData name="Peters, Daniella M." userId="87fb469b-cd7a-4b12-a1ae-bba5f0610088" providerId="ADAL" clId="{D3E81F53-F5F3-4D5D-B5E7-BEBBFA81DF20}" dt="2021-05-26T15:08:30.049" v="808" actId="948"/>
          <ac:spMkLst>
            <pc:docMk/>
            <pc:sldMk cId="3367139684" sldId="276"/>
            <ac:spMk id="112" creationId="{00000000-0000-0000-0000-000000000000}"/>
          </ac:spMkLst>
        </pc:spChg>
        <pc:spChg chg="mod">
          <ac:chgData name="Peters, Daniella M." userId="87fb469b-cd7a-4b12-a1ae-bba5f0610088" providerId="ADAL" clId="{D3E81F53-F5F3-4D5D-B5E7-BEBBFA81DF20}" dt="2021-05-26T15:02:20.602" v="654" actId="20577"/>
          <ac:spMkLst>
            <pc:docMk/>
            <pc:sldMk cId="3367139684" sldId="276"/>
            <ac:spMk id="113" creationId="{00000000-0000-0000-0000-000000000000}"/>
          </ac:spMkLst>
        </pc:spChg>
      </pc:sldChg>
      <pc:sldChg chg="modSp add mod ord modNotesTx">
        <pc:chgData name="Peters, Daniella M." userId="87fb469b-cd7a-4b12-a1ae-bba5f0610088" providerId="ADAL" clId="{D3E81F53-F5F3-4D5D-B5E7-BEBBFA81DF20}" dt="2021-05-26T16:08:35.612" v="1561" actId="20577"/>
        <pc:sldMkLst>
          <pc:docMk/>
          <pc:sldMk cId="1755557656" sldId="277"/>
        </pc:sldMkLst>
        <pc:spChg chg="mod">
          <ac:chgData name="Peters, Daniella M." userId="87fb469b-cd7a-4b12-a1ae-bba5f0610088" providerId="ADAL" clId="{D3E81F53-F5F3-4D5D-B5E7-BEBBFA81DF20}" dt="2021-05-26T15:10:36.815" v="873" actId="20577"/>
          <ac:spMkLst>
            <pc:docMk/>
            <pc:sldMk cId="1755557656" sldId="277"/>
            <ac:spMk id="112" creationId="{00000000-0000-0000-0000-000000000000}"/>
          </ac:spMkLst>
        </pc:spChg>
        <pc:spChg chg="mod">
          <ac:chgData name="Peters, Daniella M." userId="87fb469b-cd7a-4b12-a1ae-bba5f0610088" providerId="ADAL" clId="{D3E81F53-F5F3-4D5D-B5E7-BEBBFA81DF20}" dt="2021-05-26T16:08:35.612" v="1561" actId="20577"/>
          <ac:spMkLst>
            <pc:docMk/>
            <pc:sldMk cId="1755557656" sldId="277"/>
            <ac:spMk id="113" creationId="{00000000-0000-0000-0000-000000000000}"/>
          </ac:spMkLst>
        </pc:spChg>
        <pc:picChg chg="mod">
          <ac:chgData name="Peters, Daniella M." userId="87fb469b-cd7a-4b12-a1ae-bba5f0610088" providerId="ADAL" clId="{D3E81F53-F5F3-4D5D-B5E7-BEBBFA81DF20}" dt="2021-05-26T15:09:17.379" v="832" actId="14826"/>
          <ac:picMkLst>
            <pc:docMk/>
            <pc:sldMk cId="1755557656" sldId="277"/>
            <ac:picMk id="4" creationId="{1D5AC78F-CD81-4DCB-83E1-572F4E15E629}"/>
          </ac:picMkLst>
        </pc:picChg>
      </pc:sldChg>
      <pc:sldChg chg="modSp add mod modNotesTx">
        <pc:chgData name="Peters, Daniella M." userId="87fb469b-cd7a-4b12-a1ae-bba5f0610088" providerId="ADAL" clId="{D3E81F53-F5F3-4D5D-B5E7-BEBBFA81DF20}" dt="2021-05-26T16:08:41.188" v="1573" actId="20577"/>
        <pc:sldMkLst>
          <pc:docMk/>
          <pc:sldMk cId="3399686181" sldId="278"/>
        </pc:sldMkLst>
        <pc:spChg chg="mod">
          <ac:chgData name="Peters, Daniella M." userId="87fb469b-cd7a-4b12-a1ae-bba5f0610088" providerId="ADAL" clId="{D3E81F53-F5F3-4D5D-B5E7-BEBBFA81DF20}" dt="2021-05-26T15:30:30.907" v="1041" actId="20577"/>
          <ac:spMkLst>
            <pc:docMk/>
            <pc:sldMk cId="3399686181" sldId="278"/>
            <ac:spMk id="112" creationId="{00000000-0000-0000-0000-000000000000}"/>
          </ac:spMkLst>
        </pc:spChg>
        <pc:spChg chg="mod">
          <ac:chgData name="Peters, Daniella M." userId="87fb469b-cd7a-4b12-a1ae-bba5f0610088" providerId="ADAL" clId="{D3E81F53-F5F3-4D5D-B5E7-BEBBFA81DF20}" dt="2021-05-26T16:08:41.188" v="1573" actId="20577"/>
          <ac:spMkLst>
            <pc:docMk/>
            <pc:sldMk cId="3399686181" sldId="278"/>
            <ac:spMk id="113" creationId="{00000000-0000-0000-0000-000000000000}"/>
          </ac:spMkLst>
        </pc:spChg>
      </pc:sldChg>
      <pc:sldChg chg="add del">
        <pc:chgData name="Peters, Daniella M." userId="87fb469b-cd7a-4b12-a1ae-bba5f0610088" providerId="ADAL" clId="{D3E81F53-F5F3-4D5D-B5E7-BEBBFA81DF20}" dt="2021-05-26T16:05:17.598" v="1542" actId="2696"/>
        <pc:sldMkLst>
          <pc:docMk/>
          <pc:sldMk cId="3946831879" sldId="279"/>
        </pc:sldMkLst>
      </pc:sldChg>
      <pc:sldChg chg="add del">
        <pc:chgData name="Peters, Daniella M." userId="87fb469b-cd7a-4b12-a1ae-bba5f0610088" providerId="ADAL" clId="{D3E81F53-F5F3-4D5D-B5E7-BEBBFA81DF20}" dt="2021-05-26T15:59:05.051" v="1388" actId="2696"/>
        <pc:sldMkLst>
          <pc:docMk/>
          <pc:sldMk cId="2390848059" sldId="280"/>
        </pc:sldMkLst>
      </pc:sldChg>
      <pc:sldChg chg="modSp add mod ord modNotesTx">
        <pc:chgData name="Peters, Daniella M." userId="87fb469b-cd7a-4b12-a1ae-bba5f0610088" providerId="ADAL" clId="{D3E81F53-F5F3-4D5D-B5E7-BEBBFA81DF20}" dt="2021-05-26T15:57:24.018" v="1313" actId="948"/>
        <pc:sldMkLst>
          <pc:docMk/>
          <pc:sldMk cId="2411927296" sldId="281"/>
        </pc:sldMkLst>
        <pc:spChg chg="mod">
          <ac:chgData name="Peters, Daniella M." userId="87fb469b-cd7a-4b12-a1ae-bba5f0610088" providerId="ADAL" clId="{D3E81F53-F5F3-4D5D-B5E7-BEBBFA81DF20}" dt="2021-05-26T15:57:24.018" v="1313" actId="948"/>
          <ac:spMkLst>
            <pc:docMk/>
            <pc:sldMk cId="2411927296" sldId="281"/>
            <ac:spMk id="112" creationId="{00000000-0000-0000-0000-000000000000}"/>
          </ac:spMkLst>
        </pc:spChg>
        <pc:spChg chg="mod">
          <ac:chgData name="Peters, Daniella M." userId="87fb469b-cd7a-4b12-a1ae-bba5f0610088" providerId="ADAL" clId="{D3E81F53-F5F3-4D5D-B5E7-BEBBFA81DF20}" dt="2021-05-26T15:55:17.996" v="1231" actId="20577"/>
          <ac:spMkLst>
            <pc:docMk/>
            <pc:sldMk cId="2411927296" sldId="281"/>
            <ac:spMk id="113" creationId="{00000000-0000-0000-0000-000000000000}"/>
          </ac:spMkLst>
        </pc:spChg>
        <pc:picChg chg="mod">
          <ac:chgData name="Peters, Daniella M." userId="87fb469b-cd7a-4b12-a1ae-bba5f0610088" providerId="ADAL" clId="{D3E81F53-F5F3-4D5D-B5E7-BEBBFA81DF20}" dt="2021-05-26T15:51:29.925" v="1179" actId="14826"/>
          <ac:picMkLst>
            <pc:docMk/>
            <pc:sldMk cId="2411927296" sldId="281"/>
            <ac:picMk id="4" creationId="{1D5AC78F-CD81-4DCB-83E1-572F4E15E629}"/>
          </ac:picMkLst>
        </pc:picChg>
      </pc:sldChg>
      <pc:sldChg chg="modSp add mod modNotesTx">
        <pc:chgData name="Peters, Daniella M." userId="87fb469b-cd7a-4b12-a1ae-bba5f0610088" providerId="ADAL" clId="{D3E81F53-F5F3-4D5D-B5E7-BEBBFA81DF20}" dt="2021-05-26T15:57:30.083" v="1314" actId="948"/>
        <pc:sldMkLst>
          <pc:docMk/>
          <pc:sldMk cId="1145211407" sldId="282"/>
        </pc:sldMkLst>
        <pc:spChg chg="mod">
          <ac:chgData name="Peters, Daniella M." userId="87fb469b-cd7a-4b12-a1ae-bba5f0610088" providerId="ADAL" clId="{D3E81F53-F5F3-4D5D-B5E7-BEBBFA81DF20}" dt="2021-05-26T15:57:30.083" v="1314" actId="948"/>
          <ac:spMkLst>
            <pc:docMk/>
            <pc:sldMk cId="1145211407" sldId="282"/>
            <ac:spMk id="112" creationId="{00000000-0000-0000-0000-000000000000}"/>
          </ac:spMkLst>
        </pc:spChg>
        <pc:spChg chg="mod">
          <ac:chgData name="Peters, Daniella M." userId="87fb469b-cd7a-4b12-a1ae-bba5f0610088" providerId="ADAL" clId="{D3E81F53-F5F3-4D5D-B5E7-BEBBFA81DF20}" dt="2021-05-26T15:56:36.996" v="1311" actId="20577"/>
          <ac:spMkLst>
            <pc:docMk/>
            <pc:sldMk cId="1145211407" sldId="282"/>
            <ac:spMk id="113" creationId="{00000000-0000-0000-0000-000000000000}"/>
          </ac:spMkLst>
        </pc:spChg>
      </pc:sldChg>
      <pc:sldChg chg="modSp add mod">
        <pc:chgData name="Peters, Daniella M." userId="87fb469b-cd7a-4b12-a1ae-bba5f0610088" providerId="ADAL" clId="{D3E81F53-F5F3-4D5D-B5E7-BEBBFA81DF20}" dt="2021-06-02T15:27:23.028" v="1689" actId="20577"/>
        <pc:sldMkLst>
          <pc:docMk/>
          <pc:sldMk cId="1066283184" sldId="283"/>
        </pc:sldMkLst>
        <pc:spChg chg="mod">
          <ac:chgData name="Peters, Daniella M." userId="87fb469b-cd7a-4b12-a1ae-bba5f0610088" providerId="ADAL" clId="{D3E81F53-F5F3-4D5D-B5E7-BEBBFA81DF20}" dt="2021-05-26T15:58:22.016" v="1383" actId="20577"/>
          <ac:spMkLst>
            <pc:docMk/>
            <pc:sldMk cId="1066283184" sldId="283"/>
            <ac:spMk id="112" creationId="{00000000-0000-0000-0000-000000000000}"/>
          </ac:spMkLst>
        </pc:spChg>
        <pc:spChg chg="mod">
          <ac:chgData name="Peters, Daniella M." userId="87fb469b-cd7a-4b12-a1ae-bba5f0610088" providerId="ADAL" clId="{D3E81F53-F5F3-4D5D-B5E7-BEBBFA81DF20}" dt="2021-06-02T15:27:23.028" v="1689" actId="20577"/>
          <ac:spMkLst>
            <pc:docMk/>
            <pc:sldMk cId="1066283184" sldId="283"/>
            <ac:spMk id="113" creationId="{00000000-0000-0000-0000-000000000000}"/>
          </ac:spMkLst>
        </pc:spChg>
      </pc:sldChg>
      <pc:sldChg chg="modSp add mod ord modNotesTx">
        <pc:chgData name="Peters, Daniella M." userId="87fb469b-cd7a-4b12-a1ae-bba5f0610088" providerId="ADAL" clId="{D3E81F53-F5F3-4D5D-B5E7-BEBBFA81DF20}" dt="2021-05-26T16:11:51.311" v="1588" actId="1036"/>
        <pc:sldMkLst>
          <pc:docMk/>
          <pc:sldMk cId="2586264201" sldId="284"/>
        </pc:sldMkLst>
        <pc:spChg chg="mod">
          <ac:chgData name="Peters, Daniella M." userId="87fb469b-cd7a-4b12-a1ae-bba5f0610088" providerId="ADAL" clId="{D3E81F53-F5F3-4D5D-B5E7-BEBBFA81DF20}" dt="2021-05-26T16:06:14.685" v="1543" actId="948"/>
          <ac:spMkLst>
            <pc:docMk/>
            <pc:sldMk cId="2586264201" sldId="284"/>
            <ac:spMk id="112" creationId="{00000000-0000-0000-0000-000000000000}"/>
          </ac:spMkLst>
        </pc:spChg>
        <pc:spChg chg="mod">
          <ac:chgData name="Peters, Daniella M." userId="87fb469b-cd7a-4b12-a1ae-bba5f0610088" providerId="ADAL" clId="{D3E81F53-F5F3-4D5D-B5E7-BEBBFA81DF20}" dt="2021-05-26T16:06:56.444" v="1551" actId="20577"/>
          <ac:spMkLst>
            <pc:docMk/>
            <pc:sldMk cId="2586264201" sldId="284"/>
            <ac:spMk id="113" creationId="{00000000-0000-0000-0000-000000000000}"/>
          </ac:spMkLst>
        </pc:spChg>
        <pc:picChg chg="mod">
          <ac:chgData name="Peters, Daniella M." userId="87fb469b-cd7a-4b12-a1ae-bba5f0610088" providerId="ADAL" clId="{D3E81F53-F5F3-4D5D-B5E7-BEBBFA81DF20}" dt="2021-05-26T16:11:51.311" v="1588" actId="1036"/>
          <ac:picMkLst>
            <pc:docMk/>
            <pc:sldMk cId="2586264201" sldId="284"/>
            <ac:picMk id="4" creationId="{1D5AC78F-CD81-4DCB-83E1-572F4E15E629}"/>
          </ac:picMkLst>
        </pc:picChg>
      </pc:sldChg>
      <pc:sldMasterChg chg="delSldLayout">
        <pc:chgData name="Peters, Daniella M." userId="87fb469b-cd7a-4b12-a1ae-bba5f0610088" providerId="ADAL" clId="{D3E81F53-F5F3-4D5D-B5E7-BEBBFA81DF20}" dt="2021-05-26T15:59:02.422" v="1387" actId="2696"/>
        <pc:sldMasterMkLst>
          <pc:docMk/>
          <pc:sldMasterMk cId="0" sldId="2147483667"/>
        </pc:sldMasterMkLst>
        <pc:sldLayoutChg chg="del">
          <pc:chgData name="Peters, Daniella M." userId="87fb469b-cd7a-4b12-a1ae-bba5f0610088" providerId="ADAL" clId="{D3E81F53-F5F3-4D5D-B5E7-BEBBFA81DF20}" dt="2021-05-26T15:59:02.422" v="1387" actId="2696"/>
          <pc:sldLayoutMkLst>
            <pc:docMk/>
            <pc:sldMasterMk cId="0" sldId="2147483667"/>
            <pc:sldLayoutMk cId="0" sldId="2147483650"/>
          </pc:sldLayoutMkLst>
        </pc:sldLayoutChg>
        <pc:sldLayoutChg chg="del">
          <pc:chgData name="Peters, Daniella M." userId="87fb469b-cd7a-4b12-a1ae-bba5f0610088" providerId="ADAL" clId="{D3E81F53-F5F3-4D5D-B5E7-BEBBFA81DF20}" dt="2021-05-26T15:50:16.662" v="1125" actId="2696"/>
          <pc:sldLayoutMkLst>
            <pc:docMk/>
            <pc:sldMasterMk cId="0" sldId="2147483667"/>
            <pc:sldLayoutMk cId="0" sldId="2147483651"/>
          </pc:sldLayoutMkLst>
        </pc:sldLayoutChg>
        <pc:sldLayoutChg chg="del">
          <pc:chgData name="Peters, Daniella M." userId="87fb469b-cd7a-4b12-a1ae-bba5f0610088" providerId="ADAL" clId="{D3E81F53-F5F3-4D5D-B5E7-BEBBFA81DF20}" dt="2021-05-26T15:50:09.709" v="1123" actId="2696"/>
          <pc:sldLayoutMkLst>
            <pc:docMk/>
            <pc:sldMasterMk cId="0" sldId="2147483667"/>
            <pc:sldLayoutMk cId="0" sldId="2147483652"/>
          </pc:sldLayoutMkLst>
        </pc:sldLayoutChg>
      </pc:sldMasterChg>
    </pc:docChg>
  </pc:docChgLst>
  <pc:docChgLst>
    <pc:chgData name="Peters, Daniella M." userId="87fb469b-cd7a-4b12-a1ae-bba5f0610088" providerId="ADAL" clId="{F233FC7E-EA29-4EBB-A1AD-5295A8B704D2}"/>
    <pc:docChg chg="custSel modSld">
      <pc:chgData name="Peters, Daniella M." userId="87fb469b-cd7a-4b12-a1ae-bba5f0610088" providerId="ADAL" clId="{F233FC7E-EA29-4EBB-A1AD-5295A8B704D2}" dt="2021-06-08T19:39:17.487" v="132" actId="20577"/>
      <pc:docMkLst>
        <pc:docMk/>
      </pc:docMkLst>
      <pc:sldChg chg="modNotesTx">
        <pc:chgData name="Peters, Daniella M." userId="87fb469b-cd7a-4b12-a1ae-bba5f0610088" providerId="ADAL" clId="{F233FC7E-EA29-4EBB-A1AD-5295A8B704D2}" dt="2021-06-08T19:07:21.778" v="122" actId="20577"/>
        <pc:sldMkLst>
          <pc:docMk/>
          <pc:sldMk cId="2982093781" sldId="266"/>
        </pc:sldMkLst>
      </pc:sldChg>
      <pc:sldChg chg="modNotesTx">
        <pc:chgData name="Peters, Daniella M." userId="87fb469b-cd7a-4b12-a1ae-bba5f0610088" providerId="ADAL" clId="{F233FC7E-EA29-4EBB-A1AD-5295A8B704D2}" dt="2021-06-08T19:07:43.043" v="129" actId="20577"/>
        <pc:sldMkLst>
          <pc:docMk/>
          <pc:sldMk cId="4287054724" sldId="268"/>
        </pc:sldMkLst>
      </pc:sldChg>
      <pc:sldChg chg="modNotesTx">
        <pc:chgData name="Peters, Daniella M." userId="87fb469b-cd7a-4b12-a1ae-bba5f0610088" providerId="ADAL" clId="{F233FC7E-EA29-4EBB-A1AD-5295A8B704D2}" dt="2021-06-08T19:39:17.487" v="132" actId="20577"/>
        <pc:sldMkLst>
          <pc:docMk/>
          <pc:sldMk cId="3079696434" sldId="271"/>
        </pc:sldMkLst>
      </pc:sldChg>
      <pc:sldChg chg="modSp mod">
        <pc:chgData name="Peters, Daniella M." userId="87fb469b-cd7a-4b12-a1ae-bba5f0610088" providerId="ADAL" clId="{F233FC7E-EA29-4EBB-A1AD-5295A8B704D2}" dt="2021-06-08T18:48:45.794" v="3" actId="20577"/>
        <pc:sldMkLst>
          <pc:docMk/>
          <pc:sldMk cId="3399686181" sldId="278"/>
        </pc:sldMkLst>
        <pc:spChg chg="mod">
          <ac:chgData name="Peters, Daniella M." userId="87fb469b-cd7a-4b12-a1ae-bba5f0610088" providerId="ADAL" clId="{F233FC7E-EA29-4EBB-A1AD-5295A8B704D2}" dt="2021-06-08T18:48:45.794" v="3" actId="20577"/>
          <ac:spMkLst>
            <pc:docMk/>
            <pc:sldMk cId="3399686181" sldId="278"/>
            <ac:spMk id="112" creationId="{00000000-0000-0000-0000-000000000000}"/>
          </ac:spMkLst>
        </pc:spChg>
      </pc:sldChg>
      <pc:sldChg chg="modSp mod">
        <pc:chgData name="Peters, Daniella M." userId="87fb469b-cd7a-4b12-a1ae-bba5f0610088" providerId="ADAL" clId="{F233FC7E-EA29-4EBB-A1AD-5295A8B704D2}" dt="2021-06-08T19:04:59.077" v="58" actId="20577"/>
        <pc:sldMkLst>
          <pc:docMk/>
          <pc:sldMk cId="1066283184" sldId="283"/>
        </pc:sldMkLst>
        <pc:spChg chg="mod">
          <ac:chgData name="Peters, Daniella M." userId="87fb469b-cd7a-4b12-a1ae-bba5f0610088" providerId="ADAL" clId="{F233FC7E-EA29-4EBB-A1AD-5295A8B704D2}" dt="2021-06-08T19:04:59.077" v="58" actId="20577"/>
          <ac:spMkLst>
            <pc:docMk/>
            <pc:sldMk cId="1066283184" sldId="283"/>
            <ac:spMk id="11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youtube.com/watch?v=CzNANZnoiRs"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learn.k20center.ou.edu/strategy/93"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youtube.com/watch?v=22lGbAVWhro&amp;list=RDCMUCsooa4yRKGN_zEE8iknghZA&amp;start_radio=1"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b="0" i="0" dirty="0">
              <a:solidFill>
                <a:srgbClr val="292929"/>
              </a:solidFill>
              <a:effectLst/>
              <a:latin typeface="Open Sans" panose="020B0606030504020204" pitchFamily="34" charset="0"/>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362052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b="0" i="0" dirty="0">
              <a:solidFill>
                <a:srgbClr val="292929"/>
              </a:solidFill>
              <a:effectLst/>
              <a:latin typeface="Open Sans" panose="020B0606030504020204" pitchFamily="34" charset="0"/>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88723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b="0" i="0" dirty="0">
              <a:solidFill>
                <a:srgbClr val="292929"/>
              </a:solidFill>
              <a:effectLst/>
              <a:latin typeface="Open Sans" panose="020B0606030504020204" pitchFamily="34" charset="0"/>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406603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Strategy: </a:t>
            </a:r>
            <a:r>
              <a:rPr lang="en-US" b="0" i="0" dirty="0">
                <a:solidFill>
                  <a:srgbClr val="292929"/>
                </a:solidFill>
                <a:effectLst/>
                <a:latin typeface="Open Sans" panose="020B0606030504020204" pitchFamily="34" charset="0"/>
              </a:rPr>
              <a:t>K20 Center. (n.d.). Socratic Seminar. Strategies. https://learn.k20center.ou.edu/strategy/781</a:t>
            </a: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403952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b="0" i="0" dirty="0">
              <a:solidFill>
                <a:srgbClr val="292929"/>
              </a:solidFill>
              <a:effectLst/>
              <a:latin typeface="Open Sans" panose="020B0606030504020204" pitchFamily="34" charset="0"/>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6422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solidFill>
                  <a:schemeClr val="dk1"/>
                </a:solidFill>
              </a:rPr>
              <a:t>Source: </a:t>
            </a:r>
            <a:r>
              <a:rPr lang="en-US" dirty="0" err="1">
                <a:solidFill>
                  <a:schemeClr val="dk1"/>
                </a:solidFill>
              </a:rPr>
              <a:t>CrashCourse</a:t>
            </a:r>
            <a:r>
              <a:rPr lang="en-US" dirty="0">
                <a:solidFill>
                  <a:schemeClr val="dk1"/>
                </a:solidFill>
              </a:rPr>
              <a:t>. (2018, April 18). </a:t>
            </a:r>
            <a:r>
              <a:rPr lang="en-US" i="0" dirty="0">
                <a:solidFill>
                  <a:schemeClr val="dk1"/>
                </a:solidFill>
              </a:rPr>
              <a:t>Henrietta Lacks, the Tuskegee Experiment, and Ethical Data Collection: Crash Course Statistics #12 </a:t>
            </a:r>
            <a:r>
              <a:rPr lang="en-US" dirty="0">
                <a:solidFill>
                  <a:schemeClr val="dk1"/>
                </a:solidFill>
              </a:rPr>
              <a:t>[Video]. YouTube.  </a:t>
            </a:r>
            <a:r>
              <a:rPr lang="en-US" u="sng" dirty="0">
                <a:solidFill>
                  <a:schemeClr val="hlink"/>
                </a:solidFill>
                <a:hlinkClick r:id="rId3"/>
              </a:rPr>
              <a:t>https://www.youtube.com/watch?v=CzNANZnoiRs</a:t>
            </a:r>
            <a:r>
              <a:rPr lang="en-US" dirty="0">
                <a:solidFill>
                  <a:schemeClr val="dk1"/>
                </a:solidFill>
              </a:rPr>
              <a:t> </a:t>
            </a: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019993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solidFill>
                  <a:schemeClr val="dk1"/>
                </a:solidFill>
              </a:rPr>
              <a:t>This video is optional.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dirty="0">
              <a:solidFill>
                <a:schemeClr val="dk1"/>
              </a:solidFill>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solidFill>
                  <a:schemeClr val="dk1"/>
                </a:solidFill>
              </a:rPr>
              <a:t>Source</a:t>
            </a:r>
            <a:r>
              <a:rPr lang="en-US">
                <a:solidFill>
                  <a:schemeClr val="dk1"/>
                </a:solidFill>
              </a:rPr>
              <a:t>: Newsy. </a:t>
            </a:r>
            <a:r>
              <a:rPr lang="en-US" dirty="0">
                <a:solidFill>
                  <a:schemeClr val="dk1"/>
                </a:solidFill>
              </a:rPr>
              <a:t>(2016, August 25). </a:t>
            </a:r>
            <a:r>
              <a:rPr lang="en-US" i="0" dirty="0">
                <a:solidFill>
                  <a:schemeClr val="dk1"/>
                </a:solidFill>
              </a:rPr>
              <a:t>The unknowns about the Tuskegee syphilis study </a:t>
            </a:r>
            <a:r>
              <a:rPr lang="en-US" dirty="0">
                <a:solidFill>
                  <a:schemeClr val="dk1"/>
                </a:solidFill>
              </a:rPr>
              <a:t>[Video]. YouTube. https://www.youtube.com/watch?v=J3tQ93fQf8U</a:t>
            </a: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516363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Strategy: </a:t>
            </a:r>
            <a:r>
              <a:rPr lang="en-US" b="0" i="0" dirty="0">
                <a:solidFill>
                  <a:srgbClr val="292929"/>
                </a:solidFill>
                <a:effectLst/>
                <a:latin typeface="Open Sans" panose="020B0606030504020204" pitchFamily="34" charset="0"/>
              </a:rPr>
              <a:t>K20 Center. (n.d.). Inverted Pyramid. Strategies. https://learn.k20center.ou.edu/strategy/173</a:t>
            </a: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815208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b="0" i="0" dirty="0">
              <a:solidFill>
                <a:srgbClr val="292929"/>
              </a:solidFill>
              <a:effectLst/>
              <a:latin typeface="Open Sans" panose="020B0606030504020204" pitchFamily="34" charset="0"/>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190795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b="0" i="0" dirty="0">
              <a:solidFill>
                <a:srgbClr val="292929"/>
              </a:solidFill>
              <a:effectLst/>
              <a:latin typeface="Open Sans" panose="020B0606030504020204" pitchFamily="34" charset="0"/>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60234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lt1"/>
              </a:buClr>
              <a:buSzPts val="1100"/>
              <a:buFont typeface="Arial"/>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Strategy: </a:t>
            </a:r>
            <a:r>
              <a:rPr lang="en-US" b="0" i="0" dirty="0">
                <a:solidFill>
                  <a:srgbClr val="292929"/>
                </a:solidFill>
                <a:effectLst/>
                <a:latin typeface="Open Sans" panose="020B0606030504020204" pitchFamily="34" charset="0"/>
              </a:rPr>
              <a:t>K20 Center. (n.d.). I Used to Think… but Now I Know. Strategies. https://learn.k20center.ou.edu/strategy/137</a:t>
            </a: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87738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Strategy: </a:t>
            </a:r>
            <a:r>
              <a:rPr lang="en-US" b="0" i="0" dirty="0">
                <a:solidFill>
                  <a:srgbClr val="292929"/>
                </a:solidFill>
                <a:effectLst/>
                <a:latin typeface="Open Sans" panose="020B0606030504020204" pitchFamily="34" charset="0"/>
              </a:rPr>
              <a:t>K20 Center. (n.d.). Inside Out. Strategies. </a:t>
            </a:r>
            <a:r>
              <a:rPr lang="en-US" b="0" i="0" dirty="0">
                <a:solidFill>
                  <a:srgbClr val="292929"/>
                </a:solidFill>
                <a:effectLst/>
                <a:latin typeface="Open Sans" panose="020B0606030504020204" pitchFamily="34" charset="0"/>
                <a:hlinkClick r:id="rId3"/>
              </a:rPr>
              <a:t>https://learn.k20center.ou.edu/strategy/93</a:t>
            </a:r>
            <a:endParaRPr lang="en-US" b="0" i="0" dirty="0">
              <a:solidFill>
                <a:srgbClr val="292929"/>
              </a:solidFill>
              <a:effectLst/>
              <a:latin typeface="Open Sans" panose="020B0606030504020204" pitchFamily="34" charset="0"/>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26090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Source: </a:t>
            </a:r>
            <a:r>
              <a:rPr lang="en-US">
                <a:solidFill>
                  <a:schemeClr val="dk1"/>
                </a:solidFill>
              </a:rPr>
              <a:t>TED-Ed</a:t>
            </a:r>
            <a:r>
              <a:rPr lang="en-US" dirty="0">
                <a:solidFill>
                  <a:schemeClr val="dk1"/>
                </a:solidFill>
              </a:rPr>
              <a:t>. (2016, February 8). </a:t>
            </a:r>
            <a:r>
              <a:rPr lang="en-US" i="0" dirty="0">
                <a:solidFill>
                  <a:schemeClr val="dk1"/>
                </a:solidFill>
              </a:rPr>
              <a:t>The immortal cells of Henrietta Lacks - Robin </a:t>
            </a:r>
            <a:r>
              <a:rPr lang="en-US" i="0" dirty="0" err="1">
                <a:solidFill>
                  <a:schemeClr val="dk1"/>
                </a:solidFill>
              </a:rPr>
              <a:t>Bulleri</a:t>
            </a:r>
            <a:r>
              <a:rPr lang="en-US" i="0" dirty="0">
                <a:solidFill>
                  <a:schemeClr val="dk1"/>
                </a:solidFill>
              </a:rPr>
              <a:t> </a:t>
            </a:r>
            <a:r>
              <a:rPr lang="en-US" dirty="0">
                <a:solidFill>
                  <a:schemeClr val="dk1"/>
                </a:solidFill>
              </a:rPr>
              <a:t>[Video]. YouTube. </a:t>
            </a:r>
            <a:r>
              <a:rPr lang="en-US" u="sng" dirty="0">
                <a:solidFill>
                  <a:schemeClr val="hlink"/>
                </a:solidFill>
                <a:hlinkClick r:id="rId3"/>
              </a:rPr>
              <a:t>https://www.youtube.com/watch?v=22lGbAVWhro</a:t>
            </a: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80759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Strategy: </a:t>
            </a:r>
            <a:r>
              <a:rPr lang="en-US" b="0" i="0" dirty="0">
                <a:solidFill>
                  <a:srgbClr val="292929"/>
                </a:solidFill>
                <a:effectLst/>
                <a:latin typeface="Open Sans" panose="020B0606030504020204" pitchFamily="34" charset="0"/>
              </a:rPr>
              <a:t>K20 Center. (n.d.). Jigsaw. Strategies. https://learn.k20center.ou.edu/strategy/179</a:t>
            </a: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43792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Strategy: </a:t>
            </a:r>
            <a:r>
              <a:rPr lang="en-US" b="0" i="0" dirty="0">
                <a:solidFill>
                  <a:srgbClr val="292929"/>
                </a:solidFill>
                <a:effectLst/>
                <a:latin typeface="Open Sans" panose="020B0606030504020204" pitchFamily="34" charset="0"/>
              </a:rPr>
              <a:t>K20 Center. (n.d.). Why-lighting. Strategies. https://learn.k20center.ou.edu/strategy/128</a:t>
            </a: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979840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b="0" i="0" dirty="0">
              <a:solidFill>
                <a:srgbClr val="292929"/>
              </a:solidFill>
              <a:effectLst/>
              <a:latin typeface="Open Sans" panose="020B0606030504020204" pitchFamily="34" charset="0"/>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823162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1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20"/>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0"/>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pic>
        <p:nvPicPr>
          <p:cNvPr id="81" name="Google Shape;81;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21"/>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21"/>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85" name="Google Shape;85;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3"/>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lvl1pPr marL="457200" lvl="0" indent="-393700" algn="l">
              <a:spcBef>
                <a:spcPts val="520"/>
              </a:spcBef>
              <a:spcAft>
                <a:spcPts val="0"/>
              </a:spcAft>
              <a:buClr>
                <a:schemeClr val="accent4"/>
              </a:buClr>
              <a:buSzPts val="2600"/>
              <a:buFont typeface="Arial"/>
              <a:buChar char="•"/>
              <a:defRPr sz="2600"/>
            </a:lvl1pPr>
            <a:lvl2pPr marL="914400" lvl="1" indent="-355600" algn="l">
              <a:spcBef>
                <a:spcPts val="400"/>
              </a:spcBef>
              <a:spcAft>
                <a:spcPts val="0"/>
              </a:spcAft>
              <a:buSzPts val="2000"/>
              <a:buFont typeface="Arial"/>
              <a:buChar char="•"/>
              <a:defRPr sz="2000"/>
            </a:lvl2pPr>
            <a:lvl3pPr marL="1371600" lvl="2" indent="-336550" algn="l">
              <a:spcBef>
                <a:spcPts val="340"/>
              </a:spcBef>
              <a:spcAft>
                <a:spcPts val="0"/>
              </a:spcAft>
              <a:buSzPts val="1700"/>
              <a:buFont typeface="Arial"/>
              <a:buChar char="•"/>
              <a:defRPr sz="1700"/>
            </a:lvl3pPr>
            <a:lvl4pPr marL="1828800" lvl="3" indent="-323850" algn="l">
              <a:spcBef>
                <a:spcPts val="300"/>
              </a:spcBef>
              <a:spcAft>
                <a:spcPts val="0"/>
              </a:spcAft>
              <a:buSzPts val="1500"/>
              <a:buFont typeface="Arial"/>
              <a:buChar char="•"/>
              <a:defRPr/>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12" name="Google Shape;12;p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7"/>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3" name="Google Shape;33;p7"/>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r>
              <a:rPr lang="en-US"/>
              <a:t>Click to edit Master subtitle style</a:t>
            </a:r>
            <a:endParaRPr/>
          </a:p>
        </p:txBody>
      </p:sp>
      <p:pic>
        <p:nvPicPr>
          <p:cNvPr id="34" name="Google Shape;34;p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lvl1pPr marL="457200" lvl="0" indent="-393700" algn="l">
              <a:spcBef>
                <a:spcPts val="520"/>
              </a:spcBef>
              <a:spcAft>
                <a:spcPts val="0"/>
              </a:spcAft>
              <a:buClr>
                <a:schemeClr val="accent4"/>
              </a:buClr>
              <a:buSzPts val="2600"/>
              <a:buFont typeface="Calibri"/>
              <a:buAutoNum type="arabicPeriod"/>
              <a:defRPr sz="2600"/>
            </a:lvl1pPr>
            <a:lvl2pPr marL="914400" lvl="1" indent="-355600" algn="l">
              <a:spcBef>
                <a:spcPts val="400"/>
              </a:spcBef>
              <a:spcAft>
                <a:spcPts val="0"/>
              </a:spcAft>
              <a:buClr>
                <a:schemeClr val="accent4"/>
              </a:buClr>
              <a:buSzPts val="2000"/>
              <a:buFont typeface="Calibri"/>
              <a:buAutoNum type="alphaLcParenR"/>
              <a:defRPr sz="2000"/>
            </a:lvl2pPr>
            <a:lvl3pPr marL="1371600" lvl="2" indent="-336550" algn="l">
              <a:spcBef>
                <a:spcPts val="340"/>
              </a:spcBef>
              <a:spcAft>
                <a:spcPts val="0"/>
              </a:spcAft>
              <a:buClr>
                <a:schemeClr val="accent4"/>
              </a:buClr>
              <a:buSzPts val="1700"/>
              <a:buFont typeface="Calibri"/>
              <a:buAutoNum type="romanLcPeriod"/>
              <a:defRPr sz="1700"/>
            </a:lvl3pPr>
            <a:lvl4pPr marL="1828800" lvl="3" indent="-323850" algn="l">
              <a:spcBef>
                <a:spcPts val="300"/>
              </a:spcBef>
              <a:spcAft>
                <a:spcPts val="0"/>
              </a:spcAft>
              <a:buSzPts val="1500"/>
              <a:buFont typeface="Calibri"/>
              <a:buAutoNum type="arabicPeriod"/>
              <a:defRPr/>
            </a:lvl4pPr>
            <a:lvl5pPr marL="2286000" lvl="4" indent="-314325" algn="l">
              <a:spcBef>
                <a:spcPts val="270"/>
              </a:spcBef>
              <a:spcAft>
                <a:spcPts val="0"/>
              </a:spcAft>
              <a:buSzPts val="1350"/>
              <a:buFont typeface="Calibri"/>
              <a:buAutoNum type="arabicPeriod"/>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37" name="Google Shape;37;p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1" name="Google Shape;41;p9"/>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42" name="Google Shape;42;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10"/>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5" name="Google Shape;45;p10"/>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46" name="Google Shape;46;p1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10"/>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50" name="Google Shape;50;p11"/>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51" name="Google Shape;51;p11"/>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52" name="Google Shape;52;p11"/>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53" name="Google Shape;53;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11"/>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12"/>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Autofit/>
          </a:bodyPr>
          <a:lstStyle>
            <a:lvl1pPr marL="457200" lvl="0" indent="-228600" algn="l">
              <a:spcBef>
                <a:spcPts val="420"/>
              </a:spcBef>
              <a:spcAft>
                <a:spcPts val="0"/>
              </a:spcAft>
              <a:buSzPts val="2100"/>
              <a:buNone/>
              <a:defRPr sz="2100"/>
            </a:lvl1pPr>
            <a:lvl2pPr marL="914400" lvl="1" indent="-333851" algn="l">
              <a:spcBef>
                <a:spcPts val="390"/>
              </a:spcBef>
              <a:spcAft>
                <a:spcPts val="0"/>
              </a:spcAft>
              <a:buSzPts val="1658"/>
              <a:buChar char="⚫"/>
              <a:defRPr sz="1950"/>
            </a:lvl2pPr>
            <a:lvl3pPr marL="1371600" lvl="2" indent="-308610" algn="l">
              <a:spcBef>
                <a:spcPts val="360"/>
              </a:spcBef>
              <a:spcAft>
                <a:spcPts val="0"/>
              </a:spcAft>
              <a:buSzPts val="1260"/>
              <a:buChar char="⚫"/>
              <a:defRPr sz="1800"/>
            </a:lvl3pPr>
            <a:lvl4pPr marL="1828800" lvl="3" indent="-290512" algn="l">
              <a:spcBef>
                <a:spcPts val="300"/>
              </a:spcBef>
              <a:spcAft>
                <a:spcPts val="0"/>
              </a:spcAft>
              <a:buSzPts val="975"/>
              <a:buChar char="⚫"/>
              <a:defRPr sz="1500"/>
            </a:lvl4pPr>
            <a:lvl5pPr marL="2286000" lvl="4" indent="-284321" algn="l">
              <a:spcBef>
                <a:spcPts val="270"/>
              </a:spcBef>
              <a:spcAft>
                <a:spcPts val="0"/>
              </a:spcAft>
              <a:buSzPts val="877"/>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57" name="Google Shape;57;p12"/>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30200" algn="l">
              <a:spcBef>
                <a:spcPts val="320"/>
              </a:spcBef>
              <a:spcAft>
                <a:spcPts val="0"/>
              </a:spcAft>
              <a:buSzPts val="1600"/>
              <a:buFont typeface="Arial"/>
              <a:buChar char="•"/>
              <a:defRPr sz="1600"/>
            </a:lvl2pPr>
            <a:lvl3pPr marL="1371600" lvl="2" indent="-317500" algn="l">
              <a:spcBef>
                <a:spcPts val="280"/>
              </a:spcBef>
              <a:spcAft>
                <a:spcPts val="0"/>
              </a:spcAft>
              <a:buSzPts val="1400"/>
              <a:buFont typeface="Arial"/>
              <a:buChar char="•"/>
              <a:defRPr sz="1400"/>
            </a:lvl3pPr>
            <a:lvl4pPr marL="1828800" lvl="3" indent="-311150" algn="l">
              <a:spcBef>
                <a:spcPts val="260"/>
              </a:spcBef>
              <a:spcAft>
                <a:spcPts val="0"/>
              </a:spcAft>
              <a:buSzPts val="1300"/>
              <a:buFont typeface="Arial"/>
              <a:buChar char="•"/>
              <a:defRPr sz="13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58" name="Google Shape;58;p1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1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13"/>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r>
              <a:rPr lang="en-US"/>
              <a:t>Click icon to add media</a:t>
            </a:r>
            <a:endParaRPr/>
          </a:p>
        </p:txBody>
      </p:sp>
      <p:sp>
        <p:nvSpPr>
          <p:cNvPr id="63" name="Google Shape;63;p1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7" name="Google Shape;77;p19"/>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 id="2147483666" r:id="rId2"/>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youtube.com/watch?v=CzNANZnoiR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16.xml.rels><?xml version="1.0" encoding="UTF-8" standalone="yes"?>
<Relationships xmlns="http://schemas.openxmlformats.org/package/2006/relationships"><Relationship Id="rId3" Type="http://schemas.openxmlformats.org/officeDocument/2006/relationships/hyperlink" Target="http://www.youtube.com/watch?v=J3tQ93fQf8U"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22lGbAVWhro"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5635256"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1200"/>
              </a:spcAft>
              <a:buSzPts val="2600"/>
              <a:buNone/>
            </a:pPr>
            <a:r>
              <a:rPr lang="en-US" dirty="0"/>
              <a:t>Connect with those who read the same article as you and discuss the following: </a:t>
            </a:r>
          </a:p>
          <a:p>
            <a:pPr lvl="0" indent="-457200" algn="l" rtl="0">
              <a:spcBef>
                <a:spcPts val="0"/>
              </a:spcBef>
              <a:spcAft>
                <a:spcPts val="600"/>
              </a:spcAft>
              <a:buSzPts val="2600"/>
              <a:buFont typeface="Arial" panose="020B0604020202020204" pitchFamily="34" charset="0"/>
              <a:buChar char="•"/>
            </a:pPr>
            <a:r>
              <a:rPr lang="en-US" dirty="0"/>
              <a:t>Takeaways from the article </a:t>
            </a:r>
          </a:p>
          <a:p>
            <a:pPr lvl="0" indent="-457200" algn="l" rtl="0">
              <a:spcBef>
                <a:spcPts val="0"/>
              </a:spcBef>
              <a:spcAft>
                <a:spcPts val="600"/>
              </a:spcAft>
              <a:buSzPts val="2600"/>
              <a:buFont typeface="Arial" panose="020B0604020202020204" pitchFamily="34" charset="0"/>
              <a:buChar char="•"/>
            </a:pPr>
            <a:r>
              <a:rPr lang="en-US" dirty="0"/>
              <a:t>Questions you still have </a:t>
            </a:r>
          </a:p>
          <a:p>
            <a:pPr lvl="0" indent="-457200" algn="l" rtl="0">
              <a:spcBef>
                <a:spcPts val="0"/>
              </a:spcBef>
              <a:spcAft>
                <a:spcPts val="600"/>
              </a:spcAft>
              <a:buSzPts val="2600"/>
              <a:buFont typeface="Arial" panose="020B0604020202020204" pitchFamily="34" charset="0"/>
              <a:buChar char="•"/>
            </a:pPr>
            <a:r>
              <a:rPr lang="en-US" dirty="0"/>
              <a:t>Things you wondered about </a:t>
            </a: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Jigsaw: Discussing</a:t>
            </a:r>
            <a:endParaRPr dirty="0"/>
          </a:p>
        </p:txBody>
      </p:sp>
      <p:pic>
        <p:nvPicPr>
          <p:cNvPr id="4" name="Google Shape;153;p37">
            <a:extLst>
              <a:ext uri="{FF2B5EF4-FFF2-40B4-BE49-F238E27FC236}">
                <a16:creationId xmlns:a16="http://schemas.microsoft.com/office/drawing/2014/main" id="{1D5AC78F-CD81-4DCB-83E1-572F4E15E629}"/>
              </a:ext>
            </a:extLst>
          </p:cNvPr>
          <p:cNvPicPr preferRelativeResize="0">
            <a:picLocks noChangeAspect="1"/>
          </p:cNvPicPr>
          <p:nvPr/>
        </p:nvPicPr>
        <p:blipFill>
          <a:blip r:embed="rId3"/>
          <a:srcRect/>
          <a:stretch/>
        </p:blipFill>
        <p:spPr>
          <a:xfrm>
            <a:off x="5920429" y="1309352"/>
            <a:ext cx="2756644" cy="2776656"/>
          </a:xfrm>
          <a:prstGeom prst="rect">
            <a:avLst/>
          </a:prstGeom>
          <a:noFill/>
          <a:ln>
            <a:noFill/>
          </a:ln>
        </p:spPr>
      </p:pic>
    </p:spTree>
    <p:extLst>
      <p:ext uri="{BB962C8B-B14F-4D97-AF65-F5344CB8AC3E}">
        <p14:creationId xmlns:p14="http://schemas.microsoft.com/office/powerpoint/2010/main" val="16761833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5463229"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1200"/>
              </a:spcAft>
              <a:buSzPts val="2600"/>
              <a:buNone/>
            </a:pPr>
            <a:r>
              <a:rPr lang="en-US" dirty="0"/>
              <a:t>In your original group of four, each person should share the following: </a:t>
            </a:r>
          </a:p>
          <a:p>
            <a:pPr lvl="0" indent="-457200" algn="l" rtl="0">
              <a:spcBef>
                <a:spcPts val="0"/>
              </a:spcBef>
              <a:spcAft>
                <a:spcPts val="600"/>
              </a:spcAft>
              <a:buSzPts val="2600"/>
              <a:buFont typeface="Arial" panose="020B0604020202020204" pitchFamily="34" charset="0"/>
              <a:buChar char="•"/>
            </a:pPr>
            <a:r>
              <a:rPr lang="en-US" dirty="0"/>
              <a:t>What you learned from your reading and discussion with peers</a:t>
            </a:r>
          </a:p>
          <a:p>
            <a:pPr lvl="0" indent="-457200" algn="l" rtl="0">
              <a:spcBef>
                <a:spcPts val="0"/>
              </a:spcBef>
              <a:spcAft>
                <a:spcPts val="600"/>
              </a:spcAft>
              <a:buSzPts val="2600"/>
              <a:buFont typeface="Arial" panose="020B0604020202020204" pitchFamily="34" charset="0"/>
              <a:buChar char="•"/>
            </a:pPr>
            <a:r>
              <a:rPr lang="en-US" dirty="0"/>
              <a:t>What you included in the middle circle of your Inside Out handout </a:t>
            </a: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Jigsaw: Sharing Out</a:t>
            </a:r>
            <a:endParaRPr dirty="0"/>
          </a:p>
        </p:txBody>
      </p:sp>
      <p:pic>
        <p:nvPicPr>
          <p:cNvPr id="4" name="Google Shape;153;p37">
            <a:extLst>
              <a:ext uri="{FF2B5EF4-FFF2-40B4-BE49-F238E27FC236}">
                <a16:creationId xmlns:a16="http://schemas.microsoft.com/office/drawing/2014/main" id="{1D5AC78F-CD81-4DCB-83E1-572F4E15E629}"/>
              </a:ext>
            </a:extLst>
          </p:cNvPr>
          <p:cNvPicPr preferRelativeResize="0">
            <a:picLocks noChangeAspect="1"/>
          </p:cNvPicPr>
          <p:nvPr/>
        </p:nvPicPr>
        <p:blipFill>
          <a:blip r:embed="rId3"/>
          <a:srcRect/>
          <a:stretch/>
        </p:blipFill>
        <p:spPr>
          <a:xfrm>
            <a:off x="5920429" y="1309352"/>
            <a:ext cx="2756644" cy="2776656"/>
          </a:xfrm>
          <a:prstGeom prst="rect">
            <a:avLst/>
          </a:prstGeom>
          <a:noFill/>
          <a:ln>
            <a:noFill/>
          </a:ln>
        </p:spPr>
      </p:pic>
    </p:spTree>
    <p:extLst>
      <p:ext uri="{BB962C8B-B14F-4D97-AF65-F5344CB8AC3E}">
        <p14:creationId xmlns:p14="http://schemas.microsoft.com/office/powerpoint/2010/main" val="24639534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5635256"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1200"/>
              </a:spcAft>
              <a:buSzPts val="2600"/>
              <a:buNone/>
            </a:pPr>
            <a:r>
              <a:rPr lang="en-US" dirty="0"/>
              <a:t>In the outermost circle, answer the following question: </a:t>
            </a:r>
          </a:p>
          <a:p>
            <a:pPr indent="-457200">
              <a:spcBef>
                <a:spcPts val="0"/>
              </a:spcBef>
              <a:spcAft>
                <a:spcPts val="900"/>
              </a:spcAft>
            </a:pPr>
            <a:r>
              <a:rPr lang="en-US" dirty="0"/>
              <a:t>What was the most important information you learned from </a:t>
            </a:r>
            <a:br>
              <a:rPr lang="en-US" dirty="0"/>
            </a:br>
            <a:r>
              <a:rPr lang="en-US" dirty="0"/>
              <a:t>each of your group members? </a:t>
            </a:r>
          </a:p>
          <a:p>
            <a:pPr lvl="1" indent="-457200">
              <a:spcBef>
                <a:spcPts val="0"/>
              </a:spcBef>
              <a:spcAft>
                <a:spcPts val="1200"/>
              </a:spcAft>
            </a:pPr>
            <a:r>
              <a:rPr lang="en-US" dirty="0"/>
              <a:t>What you write should come from the articles you </a:t>
            </a:r>
            <a:r>
              <a:rPr lang="en-US" b="1" i="1" dirty="0"/>
              <a:t>DID NOT </a:t>
            </a:r>
            <a:r>
              <a:rPr lang="en-US" dirty="0"/>
              <a:t>read. </a:t>
            </a:r>
          </a:p>
          <a:p>
            <a:pPr indent="-457200">
              <a:spcBef>
                <a:spcPts val="0"/>
              </a:spcBef>
              <a:spcAft>
                <a:spcPts val="1200"/>
              </a:spcAft>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Inside Out, Part 3</a:t>
            </a:r>
            <a:endParaRPr dirty="0"/>
          </a:p>
        </p:txBody>
      </p:sp>
      <p:pic>
        <p:nvPicPr>
          <p:cNvPr id="4" name="Google Shape;153;p37">
            <a:extLst>
              <a:ext uri="{FF2B5EF4-FFF2-40B4-BE49-F238E27FC236}">
                <a16:creationId xmlns:a16="http://schemas.microsoft.com/office/drawing/2014/main" id="{1D5AC78F-CD81-4DCB-83E1-572F4E15E629}"/>
              </a:ext>
            </a:extLst>
          </p:cNvPr>
          <p:cNvPicPr preferRelativeResize="0">
            <a:picLocks noChangeAspect="1"/>
          </p:cNvPicPr>
          <p:nvPr/>
        </p:nvPicPr>
        <p:blipFill>
          <a:blip r:embed="rId3">
            <a:alphaModFix/>
          </a:blip>
          <a:stretch>
            <a:fillRect/>
          </a:stretch>
        </p:blipFill>
        <p:spPr>
          <a:xfrm>
            <a:off x="5910702" y="1309352"/>
            <a:ext cx="2776098" cy="2776656"/>
          </a:xfrm>
          <a:prstGeom prst="rect">
            <a:avLst/>
          </a:prstGeom>
          <a:noFill/>
          <a:ln>
            <a:noFill/>
          </a:ln>
        </p:spPr>
      </p:pic>
    </p:spTree>
    <p:extLst>
      <p:ext uri="{BB962C8B-B14F-4D97-AF65-F5344CB8AC3E}">
        <p14:creationId xmlns:p14="http://schemas.microsoft.com/office/powerpoint/2010/main" val="33671396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5635256"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600"/>
              </a:spcAft>
              <a:buSzPts val="2600"/>
              <a:buNone/>
            </a:pPr>
            <a:r>
              <a:rPr lang="en-US" dirty="0"/>
              <a:t>With your small group, choose the most important question that you still want to discuss. </a:t>
            </a: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Socratic Seminar: Question</a:t>
            </a:r>
            <a:endParaRPr dirty="0"/>
          </a:p>
        </p:txBody>
      </p:sp>
      <p:pic>
        <p:nvPicPr>
          <p:cNvPr id="4" name="Google Shape;153;p37">
            <a:extLst>
              <a:ext uri="{FF2B5EF4-FFF2-40B4-BE49-F238E27FC236}">
                <a16:creationId xmlns:a16="http://schemas.microsoft.com/office/drawing/2014/main" id="{1D5AC78F-CD81-4DCB-83E1-572F4E15E629}"/>
              </a:ext>
            </a:extLst>
          </p:cNvPr>
          <p:cNvPicPr preferRelativeResize="0">
            <a:picLocks noChangeAspect="1"/>
          </p:cNvPicPr>
          <p:nvPr/>
        </p:nvPicPr>
        <p:blipFill>
          <a:blip r:embed="rId3"/>
          <a:srcRect/>
          <a:stretch/>
        </p:blipFill>
        <p:spPr>
          <a:xfrm>
            <a:off x="6368447" y="1995308"/>
            <a:ext cx="1860608" cy="1404743"/>
          </a:xfrm>
          <a:prstGeom prst="rect">
            <a:avLst/>
          </a:prstGeom>
          <a:noFill/>
          <a:ln>
            <a:noFill/>
          </a:ln>
        </p:spPr>
      </p:pic>
    </p:spTree>
    <p:extLst>
      <p:ext uri="{BB962C8B-B14F-4D97-AF65-F5344CB8AC3E}">
        <p14:creationId xmlns:p14="http://schemas.microsoft.com/office/powerpoint/2010/main" val="17555576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5635256"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600"/>
              </a:spcAft>
              <a:buSzPts val="2600"/>
              <a:buNone/>
            </a:pPr>
            <a:r>
              <a:rPr lang="en-US" dirty="0"/>
              <a:t>Divide into two groups to form an inner circle and an outer circle. </a:t>
            </a:r>
          </a:p>
          <a:p>
            <a:pPr indent="-457200">
              <a:spcBef>
                <a:spcPts val="0"/>
              </a:spcBef>
              <a:spcAft>
                <a:spcPts val="600"/>
              </a:spcAft>
            </a:pPr>
            <a:r>
              <a:rPr lang="en-US" b="1" dirty="0"/>
              <a:t>Inner circle</a:t>
            </a:r>
            <a:r>
              <a:rPr lang="en-US" dirty="0"/>
              <a:t>: Have a group discussion to answer each question. </a:t>
            </a:r>
          </a:p>
          <a:p>
            <a:pPr indent="-457200">
              <a:spcBef>
                <a:spcPts val="0"/>
              </a:spcBef>
              <a:spcAft>
                <a:spcPts val="600"/>
              </a:spcAft>
            </a:pPr>
            <a:r>
              <a:rPr lang="en-US" b="1" dirty="0"/>
              <a:t>Outer circle</a:t>
            </a:r>
            <a:r>
              <a:rPr lang="en-US" dirty="0"/>
              <a:t>: Quietly write your observations of the discussion. </a:t>
            </a:r>
          </a:p>
          <a:p>
            <a:pPr marL="0" lvl="0" indent="0" algn="l" rtl="0">
              <a:spcBef>
                <a:spcPts val="0"/>
              </a:spcBef>
              <a:spcAft>
                <a:spcPts val="600"/>
              </a:spcAft>
              <a:buSzPts val="2600"/>
              <a:buNone/>
            </a:pPr>
            <a:endParaRPr lang="en-US"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Socratic Seminar: Discussion</a:t>
            </a:r>
            <a:endParaRPr dirty="0"/>
          </a:p>
        </p:txBody>
      </p:sp>
      <p:pic>
        <p:nvPicPr>
          <p:cNvPr id="4" name="Google Shape;153;p37">
            <a:extLst>
              <a:ext uri="{FF2B5EF4-FFF2-40B4-BE49-F238E27FC236}">
                <a16:creationId xmlns:a16="http://schemas.microsoft.com/office/drawing/2014/main" id="{1D5AC78F-CD81-4DCB-83E1-572F4E15E629}"/>
              </a:ext>
            </a:extLst>
          </p:cNvPr>
          <p:cNvPicPr preferRelativeResize="0">
            <a:picLocks noChangeAspect="1"/>
          </p:cNvPicPr>
          <p:nvPr/>
        </p:nvPicPr>
        <p:blipFill>
          <a:blip r:embed="rId3"/>
          <a:srcRect/>
          <a:stretch/>
        </p:blipFill>
        <p:spPr>
          <a:xfrm>
            <a:off x="6368447" y="1995308"/>
            <a:ext cx="1860608" cy="1404743"/>
          </a:xfrm>
          <a:prstGeom prst="rect">
            <a:avLst/>
          </a:prstGeom>
          <a:noFill/>
          <a:ln>
            <a:noFill/>
          </a:ln>
        </p:spPr>
      </p:pic>
    </p:spTree>
    <p:extLst>
      <p:ext uri="{BB962C8B-B14F-4D97-AF65-F5344CB8AC3E}">
        <p14:creationId xmlns:p14="http://schemas.microsoft.com/office/powerpoint/2010/main" val="339968618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endParaRPr dirty="0"/>
          </a:p>
        </p:txBody>
      </p:sp>
      <p:pic>
        <p:nvPicPr>
          <p:cNvPr id="4" name="Google Shape;225;p48" descr="Today we’re going to talk about ethical data collection. From the Tuskegee syphilis experiments and Henrietta Lacks’ HeLa cells to the horrifying experiments performed at Nazi concentration camps, many strides have been made from Institutional Review Boards (or IRBs) to the Nuremberg Code to guarantee voluntariness, informed consent, and beneficence in modern statistical gathering. But as we’ll discuss, with the complexities of research in the digital age many new ethical questions arise. &#10;&#10;Crash Course is on Patreon! You can support us directly by signing up at http://www.patreon.com/crashcourse&#10;&#10;Thanks to the following Patrons for their generous monthly contributions that help keep Crash Course free for everyone forever:&#10;&#10;Mark Brouwer, Glenn Elliott, Justin Zingsheim, Jessica Wode, Eric Prestemon, Kathrin Benoit, Tom Trval, Jason Saslow, Nathan Taylor, Divonne Holmes à Court, Brian Thomas Gossett, Khaled El Shalakany, Indika Siriwardena, Robert Kunz, SR Foxley, Sam Ferguson, Yasenia Cruz, Eric Koslow, Caleb Weeks, Tim Curwick, Evren Türkmenoğlu, Alexander Tamas, D.A. Noe, Shawn Arnold, mark austin, Ruth Perez, Malcolm Callis, Ken Penttinen, Advait  Shinde, Cody Carpenter, Annamaria Herrera, William McGraw, Bader AlGhamdi, Vaso, Melissa Briski, Joey Quek, Andrei Krishkevich, Rachel Bright, Alex S, Mayumi Maeda, Kathy &amp; Tim Philip, Montather, Jirat, Eric Kitchen, Moritz Schmidt, Ian Dundore, Chris Peters, Sandra Aft, Steve Marshall&#10;--&#10;&#10;Want to find Crash Course elsewhere on the internet?&#10;Facebook - http://www.facebook.com/YouTubeCrashCourse&#10;Twitter - http://www.twitter.com/TheCrashCourse&#10;Tumblr - http://thecrashcourse.tumblr.com &#10;Support Crash Course on Patreon: http://patreon.com/crashcourse&#10;&#10;CC Kids: http://www.youtube.com/crashcoursekids" title="Henrietta Lacks, the Tuskegee Experiment, and Ethical Data Collection: Crash Course Statistics #12">
            <a:hlinkClick r:id="rId3"/>
            <a:extLst>
              <a:ext uri="{FF2B5EF4-FFF2-40B4-BE49-F238E27FC236}">
                <a16:creationId xmlns:a16="http://schemas.microsoft.com/office/drawing/2014/main" id="{D819980A-71A0-440E-9F82-5FBDE71754FD}"/>
              </a:ext>
            </a:extLst>
          </p:cNvPr>
          <p:cNvPicPr preferRelativeResize="0">
            <a:picLocks noChangeAspect="1"/>
          </p:cNvPicPr>
          <p:nvPr/>
        </p:nvPicPr>
        <p:blipFill>
          <a:blip r:embed="rId4">
            <a:alphaModFix/>
          </a:blip>
          <a:stretch>
            <a:fillRect/>
          </a:stretch>
        </p:blipFill>
        <p:spPr>
          <a:xfrm>
            <a:off x="1142995" y="0"/>
            <a:ext cx="6858009" cy="5143500"/>
          </a:xfrm>
          <a:prstGeom prst="rect">
            <a:avLst/>
          </a:prstGeom>
          <a:noFill/>
          <a:ln>
            <a:noFill/>
          </a:ln>
        </p:spPr>
      </p:pic>
    </p:spTree>
    <p:extLst>
      <p:ext uri="{BB962C8B-B14F-4D97-AF65-F5344CB8AC3E}">
        <p14:creationId xmlns:p14="http://schemas.microsoft.com/office/powerpoint/2010/main" val="298209378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endParaRP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endParaRPr/>
          </a:p>
        </p:txBody>
      </p:sp>
      <p:pic>
        <p:nvPicPr>
          <p:cNvPr id="4" name="Google Shape;230;p49" descr="The reporter who helped end the infamous Tuskegee syphilis study discusses what we may never know about the study's origin or its effects.&#10;&#10;Learn more about this story at www.newsy.com/62903/&#10;&#10;Find more videos like this at www.newsy.com&#10;&#10;Follow Newsy on Facebook: www.facebook.com/newsyvideos&#10;Follow Newsy on Twitter: www.twitter.com/newsyvideos" title="The unknowns about the Tuskegee syphilis study">
            <a:hlinkClick r:id="rId3"/>
            <a:extLst>
              <a:ext uri="{FF2B5EF4-FFF2-40B4-BE49-F238E27FC236}">
                <a16:creationId xmlns:a16="http://schemas.microsoft.com/office/drawing/2014/main" id="{5A5F9D25-2513-4C10-957B-5E0B670AB3DE}"/>
              </a:ext>
            </a:extLst>
          </p:cNvPr>
          <p:cNvPicPr preferRelativeResize="0">
            <a:picLocks noChangeAspect="1"/>
          </p:cNvPicPr>
          <p:nvPr/>
        </p:nvPicPr>
        <p:blipFill>
          <a:blip r:embed="rId4">
            <a:alphaModFix/>
          </a:blip>
          <a:stretch>
            <a:fillRect/>
          </a:stretch>
        </p:blipFill>
        <p:spPr>
          <a:xfrm>
            <a:off x="1143000" y="1"/>
            <a:ext cx="6857999" cy="5143499"/>
          </a:xfrm>
          <a:prstGeom prst="rect">
            <a:avLst/>
          </a:prstGeom>
          <a:noFill/>
          <a:ln>
            <a:noFill/>
          </a:ln>
        </p:spPr>
      </p:pic>
    </p:spTree>
    <p:extLst>
      <p:ext uri="{BB962C8B-B14F-4D97-AF65-F5344CB8AC3E}">
        <p14:creationId xmlns:p14="http://schemas.microsoft.com/office/powerpoint/2010/main" val="307969643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5635256"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1200"/>
              </a:spcAft>
              <a:buSzPts val="2600"/>
              <a:buNone/>
            </a:pPr>
            <a:r>
              <a:rPr lang="en-US" dirty="0"/>
              <a:t>With your partner, discuss: </a:t>
            </a:r>
          </a:p>
          <a:p>
            <a:pPr indent="-457200">
              <a:spcBef>
                <a:spcPts val="0"/>
              </a:spcBef>
              <a:spcAft>
                <a:spcPts val="600"/>
              </a:spcAft>
            </a:pPr>
            <a:r>
              <a:rPr lang="en-US" dirty="0"/>
              <a:t>The implications of the Tuskegee study and the harm it has done to Black Americans </a:t>
            </a:r>
          </a:p>
          <a:p>
            <a:pPr indent="-457200">
              <a:spcBef>
                <a:spcPts val="0"/>
              </a:spcBef>
              <a:spcAft>
                <a:spcPts val="600"/>
              </a:spcAft>
            </a:pPr>
            <a:r>
              <a:rPr lang="en-US" dirty="0"/>
              <a:t>Your feelings about scientific research on human subjects </a:t>
            </a: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Inverted Pyramid in Pairs</a:t>
            </a:r>
            <a:endParaRPr dirty="0"/>
          </a:p>
        </p:txBody>
      </p:sp>
      <p:pic>
        <p:nvPicPr>
          <p:cNvPr id="4" name="Google Shape;153;p37">
            <a:extLst>
              <a:ext uri="{FF2B5EF4-FFF2-40B4-BE49-F238E27FC236}">
                <a16:creationId xmlns:a16="http://schemas.microsoft.com/office/drawing/2014/main" id="{1D5AC78F-CD81-4DCB-83E1-572F4E15E629}"/>
              </a:ext>
            </a:extLst>
          </p:cNvPr>
          <p:cNvPicPr preferRelativeResize="0">
            <a:picLocks noChangeAspect="1"/>
          </p:cNvPicPr>
          <p:nvPr/>
        </p:nvPicPr>
        <p:blipFill>
          <a:blip r:embed="rId3"/>
          <a:srcRect/>
          <a:stretch/>
        </p:blipFill>
        <p:spPr>
          <a:xfrm>
            <a:off x="6600806" y="1995308"/>
            <a:ext cx="1395889" cy="1404743"/>
          </a:xfrm>
          <a:prstGeom prst="rect">
            <a:avLst/>
          </a:prstGeom>
          <a:noFill/>
          <a:ln>
            <a:noFill/>
          </a:ln>
        </p:spPr>
      </p:pic>
    </p:spTree>
    <p:extLst>
      <p:ext uri="{BB962C8B-B14F-4D97-AF65-F5344CB8AC3E}">
        <p14:creationId xmlns:p14="http://schemas.microsoft.com/office/powerpoint/2010/main" val="24119272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5635256"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1200"/>
              </a:spcAft>
              <a:buSzPts val="2600"/>
              <a:buNone/>
            </a:pPr>
            <a:r>
              <a:rPr lang="en-US" dirty="0"/>
              <a:t>With your partner, join another student pair to form a small group and discuss: </a:t>
            </a:r>
          </a:p>
          <a:p>
            <a:pPr indent="-457200">
              <a:spcBef>
                <a:spcPts val="0"/>
              </a:spcBef>
              <a:spcAft>
                <a:spcPts val="600"/>
              </a:spcAft>
            </a:pPr>
            <a:r>
              <a:rPr lang="en-US" dirty="0"/>
              <a:t>The implications of the Tuskegee study and the harm it has done to Black Americans </a:t>
            </a:r>
          </a:p>
          <a:p>
            <a:pPr indent="-457200">
              <a:spcBef>
                <a:spcPts val="0"/>
              </a:spcBef>
              <a:spcAft>
                <a:spcPts val="600"/>
              </a:spcAft>
            </a:pPr>
            <a:r>
              <a:rPr lang="en-US" dirty="0"/>
              <a:t>Your feelings about scientific research on human subjects </a:t>
            </a: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Inverted Pyramid in Small Groups</a:t>
            </a:r>
            <a:endParaRPr dirty="0"/>
          </a:p>
        </p:txBody>
      </p:sp>
      <p:pic>
        <p:nvPicPr>
          <p:cNvPr id="4" name="Google Shape;153;p37">
            <a:extLst>
              <a:ext uri="{FF2B5EF4-FFF2-40B4-BE49-F238E27FC236}">
                <a16:creationId xmlns:a16="http://schemas.microsoft.com/office/drawing/2014/main" id="{1D5AC78F-CD81-4DCB-83E1-572F4E15E629}"/>
              </a:ext>
            </a:extLst>
          </p:cNvPr>
          <p:cNvPicPr preferRelativeResize="0">
            <a:picLocks noChangeAspect="1"/>
          </p:cNvPicPr>
          <p:nvPr/>
        </p:nvPicPr>
        <p:blipFill>
          <a:blip r:embed="rId3"/>
          <a:srcRect/>
          <a:stretch/>
        </p:blipFill>
        <p:spPr>
          <a:xfrm>
            <a:off x="6600806" y="1995308"/>
            <a:ext cx="1395889" cy="1404743"/>
          </a:xfrm>
          <a:prstGeom prst="rect">
            <a:avLst/>
          </a:prstGeom>
          <a:noFill/>
          <a:ln>
            <a:noFill/>
          </a:ln>
        </p:spPr>
      </p:pic>
    </p:spTree>
    <p:extLst>
      <p:ext uri="{BB962C8B-B14F-4D97-AF65-F5344CB8AC3E}">
        <p14:creationId xmlns:p14="http://schemas.microsoft.com/office/powerpoint/2010/main" val="11452114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5635256"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1200"/>
              </a:spcAft>
              <a:buSzPts val="2600"/>
              <a:buNone/>
            </a:pPr>
            <a:r>
              <a:rPr lang="en-US" dirty="0"/>
              <a:t>Did your perspective change after watching the video(s) and discussing with your peers? If so, how and why? </a:t>
            </a: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Inverted Pyramid as a Class</a:t>
            </a:r>
            <a:endParaRPr dirty="0"/>
          </a:p>
        </p:txBody>
      </p:sp>
      <p:pic>
        <p:nvPicPr>
          <p:cNvPr id="4" name="Google Shape;153;p37">
            <a:extLst>
              <a:ext uri="{FF2B5EF4-FFF2-40B4-BE49-F238E27FC236}">
                <a16:creationId xmlns:a16="http://schemas.microsoft.com/office/drawing/2014/main" id="{1D5AC78F-CD81-4DCB-83E1-572F4E15E629}"/>
              </a:ext>
            </a:extLst>
          </p:cNvPr>
          <p:cNvPicPr preferRelativeResize="0">
            <a:picLocks noChangeAspect="1"/>
          </p:cNvPicPr>
          <p:nvPr/>
        </p:nvPicPr>
        <p:blipFill>
          <a:blip r:embed="rId3"/>
          <a:srcRect/>
          <a:stretch/>
        </p:blipFill>
        <p:spPr>
          <a:xfrm>
            <a:off x="6600806" y="1995308"/>
            <a:ext cx="1395889" cy="1404743"/>
          </a:xfrm>
          <a:prstGeom prst="rect">
            <a:avLst/>
          </a:prstGeom>
          <a:noFill/>
          <a:ln>
            <a:noFill/>
          </a:ln>
        </p:spPr>
      </p:pic>
    </p:spTree>
    <p:extLst>
      <p:ext uri="{BB962C8B-B14F-4D97-AF65-F5344CB8AC3E}">
        <p14:creationId xmlns:p14="http://schemas.microsoft.com/office/powerpoint/2010/main" val="10662831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3"/>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p>
            <a:pPr marL="0" lvl="0" indent="0" algn="l" rtl="0">
              <a:spcBef>
                <a:spcPts val="0"/>
              </a:spcBef>
              <a:spcAft>
                <a:spcPts val="0"/>
              </a:spcAft>
              <a:buClr>
                <a:schemeClr val="lt1"/>
              </a:buClr>
              <a:buSzPts val="5000"/>
              <a:buFont typeface="Calibri"/>
              <a:buNone/>
            </a:pPr>
            <a:r>
              <a:rPr lang="en-US" dirty="0"/>
              <a:t>Who Was Henrietta Lacks?</a:t>
            </a:r>
            <a:endParaRPr dirty="0"/>
          </a:p>
        </p:txBody>
      </p:sp>
      <p:sp>
        <p:nvSpPr>
          <p:cNvPr id="95" name="Google Shape;95;p23"/>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Autofit/>
          </a:bodyPr>
          <a:lstStyle/>
          <a:p>
            <a:pPr marL="0" marR="34289" lvl="0" indent="0" algn="l" rtl="0">
              <a:spcBef>
                <a:spcPts val="0"/>
              </a:spcBef>
              <a:spcAft>
                <a:spcPts val="0"/>
              </a:spcAft>
              <a:buSzPts val="2600"/>
              <a:buNone/>
            </a:pPr>
            <a:r>
              <a:rPr lang="en-US" dirty="0"/>
              <a:t>Ethics in Scientific Research</a:t>
            </a:r>
            <a:endParaRPr dirty="0"/>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5727032"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1200"/>
              </a:spcAft>
              <a:buSzPts val="2600"/>
              <a:buNone/>
            </a:pPr>
            <a:r>
              <a:rPr lang="en-US" dirty="0"/>
              <a:t>Write a personal reflection based on the essential question: </a:t>
            </a:r>
          </a:p>
          <a:p>
            <a:pPr indent="-457200">
              <a:spcBef>
                <a:spcPts val="0"/>
              </a:spcBef>
              <a:spcAft>
                <a:spcPts val="900"/>
              </a:spcAft>
            </a:pPr>
            <a:r>
              <a:rPr lang="en-US" dirty="0"/>
              <a:t>Should scientists be allowed to use a person's tissues or cells for research without that person's consent? </a:t>
            </a:r>
          </a:p>
          <a:p>
            <a:pPr lvl="1" indent="-457200">
              <a:spcBef>
                <a:spcPts val="0"/>
              </a:spcBef>
            </a:pPr>
            <a:r>
              <a:rPr lang="en-US" dirty="0"/>
              <a:t>Use your original thoughts from the innermost circle of your Inside Out handout to get you started on your reflection. </a:t>
            </a: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I Used to Think... but Now I Know</a:t>
            </a:r>
            <a:endParaRPr dirty="0"/>
          </a:p>
        </p:txBody>
      </p:sp>
      <p:pic>
        <p:nvPicPr>
          <p:cNvPr id="4" name="Google Shape;153;p37">
            <a:extLst>
              <a:ext uri="{FF2B5EF4-FFF2-40B4-BE49-F238E27FC236}">
                <a16:creationId xmlns:a16="http://schemas.microsoft.com/office/drawing/2014/main" id="{1D5AC78F-CD81-4DCB-83E1-572F4E15E629}"/>
              </a:ext>
            </a:extLst>
          </p:cNvPr>
          <p:cNvPicPr preferRelativeResize="0">
            <a:picLocks noChangeAspect="1"/>
          </p:cNvPicPr>
          <p:nvPr/>
        </p:nvPicPr>
        <p:blipFill>
          <a:blip r:embed="rId3"/>
          <a:srcRect/>
          <a:stretch/>
        </p:blipFill>
        <p:spPr>
          <a:xfrm>
            <a:off x="6306290" y="2201842"/>
            <a:ext cx="2380510" cy="980455"/>
          </a:xfrm>
          <a:prstGeom prst="rect">
            <a:avLst/>
          </a:prstGeom>
          <a:noFill/>
          <a:ln>
            <a:noFill/>
          </a:ln>
        </p:spPr>
      </p:pic>
    </p:spTree>
    <p:extLst>
      <p:ext uri="{BB962C8B-B14F-4D97-AF65-F5344CB8AC3E}">
        <p14:creationId xmlns:p14="http://schemas.microsoft.com/office/powerpoint/2010/main" val="25862642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4"/>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US"/>
              <a:t>Essential Question</a:t>
            </a:r>
            <a:endParaRPr/>
          </a:p>
        </p:txBody>
      </p:sp>
      <p:sp>
        <p:nvSpPr>
          <p:cNvPr id="101" name="Google Shape;101;p24"/>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p>
            <a:pPr marL="0" lvl="0" indent="0" algn="l" rtl="0">
              <a:spcBef>
                <a:spcPts val="0"/>
              </a:spcBef>
              <a:spcAft>
                <a:spcPts val="0"/>
              </a:spcAft>
              <a:buSzPts val="2600"/>
              <a:buNone/>
            </a:pPr>
            <a:r>
              <a:rPr lang="en-US" dirty="0"/>
              <a:t>Should scientists be allowed to use a person's tissues or cells for research without that person's consent? </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5635256"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1200"/>
              </a:spcAft>
              <a:buSzPts val="2600"/>
              <a:buNone/>
            </a:pPr>
            <a:r>
              <a:rPr lang="en-US" dirty="0"/>
              <a:t>In the innermost circle on your handout, answer the following question: </a:t>
            </a:r>
          </a:p>
          <a:p>
            <a:pPr marL="0" lvl="0" indent="0" algn="l" rtl="0">
              <a:spcBef>
                <a:spcPts val="0"/>
              </a:spcBef>
              <a:spcAft>
                <a:spcPts val="0"/>
              </a:spcAft>
              <a:buSzPts val="2600"/>
              <a:buNone/>
            </a:pPr>
            <a:r>
              <a:rPr lang="en-US" i="1" dirty="0"/>
              <a:t>Should scientists be allowed to use a person's tissues or cells for research without that person's consent? </a:t>
            </a:r>
          </a:p>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Inside Out, Part 1</a:t>
            </a:r>
            <a:endParaRPr dirty="0"/>
          </a:p>
        </p:txBody>
      </p:sp>
      <p:pic>
        <p:nvPicPr>
          <p:cNvPr id="4" name="Google Shape;153;p37">
            <a:extLst>
              <a:ext uri="{FF2B5EF4-FFF2-40B4-BE49-F238E27FC236}">
                <a16:creationId xmlns:a16="http://schemas.microsoft.com/office/drawing/2014/main" id="{1D5AC78F-CD81-4DCB-83E1-572F4E15E629}"/>
              </a:ext>
            </a:extLst>
          </p:cNvPr>
          <p:cNvPicPr preferRelativeResize="0">
            <a:picLocks noChangeAspect="1"/>
          </p:cNvPicPr>
          <p:nvPr/>
        </p:nvPicPr>
        <p:blipFill>
          <a:blip r:embed="rId3">
            <a:alphaModFix/>
          </a:blip>
          <a:stretch>
            <a:fillRect/>
          </a:stretch>
        </p:blipFill>
        <p:spPr>
          <a:xfrm>
            <a:off x="5910702" y="1309352"/>
            <a:ext cx="2776098" cy="2776656"/>
          </a:xfrm>
          <a:prstGeom prst="rect">
            <a:avLst/>
          </a:prstGeom>
          <a:noFill/>
          <a:ln>
            <a:noFill/>
          </a:ln>
        </p:spPr>
      </p:pic>
    </p:spTree>
    <p:extLst>
      <p:ext uri="{BB962C8B-B14F-4D97-AF65-F5344CB8AC3E}">
        <p14:creationId xmlns:p14="http://schemas.microsoft.com/office/powerpoint/2010/main" val="4825797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endParaRP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endParaRPr/>
          </a:p>
        </p:txBody>
      </p:sp>
      <p:pic>
        <p:nvPicPr>
          <p:cNvPr id="4" name="Google Shape;158;p38" descr="View full lesson: http://ed.ted.com/lessons/the-immortal-cells-of-henrietta-lacks-robin-bulleri&#10;&#10;Imagine something small enough to float on a particle of dust that holds the keys to understanding cancer, virology, and genetics. Luckily for us, such a thing exists in the form of trillions upon trillions of human, lab-grown cells called HeLa. But where did we get these cells? Robin Bulleri tells the story of Henrietta Lacks, a woman whose DNA led to countless cures, patents, and discoveries. &#10;&#10;Lesson by Robin Bulleri, animation by Brandon Denmark." title="The immortal cells of Henrietta Lacks - Robin Bulleri">
            <a:hlinkClick r:id="rId3"/>
            <a:extLst>
              <a:ext uri="{FF2B5EF4-FFF2-40B4-BE49-F238E27FC236}">
                <a16:creationId xmlns:a16="http://schemas.microsoft.com/office/drawing/2014/main" id="{E6BA6355-153A-4318-8A36-4FBAE021F5BC}"/>
              </a:ext>
            </a:extLst>
          </p:cNvPr>
          <p:cNvPicPr preferRelativeResize="0">
            <a:picLocks noChangeAspect="1"/>
          </p:cNvPicPr>
          <p:nvPr/>
        </p:nvPicPr>
        <p:blipFill>
          <a:blip r:embed="rId4">
            <a:alphaModFix/>
          </a:blip>
          <a:stretch>
            <a:fillRect/>
          </a:stretch>
        </p:blipFill>
        <p:spPr>
          <a:xfrm>
            <a:off x="1143000" y="0"/>
            <a:ext cx="6858000" cy="5143500"/>
          </a:xfrm>
          <a:prstGeom prst="rect">
            <a:avLst/>
          </a:prstGeom>
          <a:noFill/>
          <a:ln>
            <a:noFill/>
          </a:ln>
        </p:spPr>
      </p:pic>
    </p:spTree>
    <p:extLst>
      <p:ext uri="{BB962C8B-B14F-4D97-AF65-F5344CB8AC3E}">
        <p14:creationId xmlns:p14="http://schemas.microsoft.com/office/powerpoint/2010/main" val="428705472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5"/>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US" dirty="0"/>
              <a:t>Lesson Objective</a:t>
            </a:r>
            <a:endParaRPr dirty="0"/>
          </a:p>
        </p:txBody>
      </p:sp>
      <p:sp>
        <p:nvSpPr>
          <p:cNvPr id="107" name="Google Shape;107;p25"/>
          <p:cNvSpPr txBox="1">
            <a:spLocks noGrp="1"/>
          </p:cNvSpPr>
          <p:nvPr>
            <p:ph type="body" idx="1"/>
          </p:nvPr>
        </p:nvSpPr>
        <p:spPr>
          <a:xfrm>
            <a:off x="530352" y="2028498"/>
            <a:ext cx="7639871" cy="1132284"/>
          </a:xfrm>
          <a:prstGeom prst="rect">
            <a:avLst/>
          </a:prstGeom>
          <a:noFill/>
          <a:ln>
            <a:noFill/>
          </a:ln>
        </p:spPr>
        <p:txBody>
          <a:bodyPr spcFirstLastPara="1" wrap="square" lIns="45700" tIns="45700" rIns="45700" bIns="45700" anchor="t" anchorCtr="0">
            <a:noAutofit/>
          </a:bodyPr>
          <a:lstStyle/>
          <a:p>
            <a:pPr marL="0" lvl="0" indent="0" algn="l" rtl="0">
              <a:spcBef>
                <a:spcPts val="0"/>
              </a:spcBef>
              <a:spcAft>
                <a:spcPts val="0"/>
              </a:spcAft>
              <a:buClr>
                <a:schemeClr val="lt1"/>
              </a:buClr>
              <a:buSzPts val="2600"/>
              <a:buFont typeface="Arial"/>
              <a:buNone/>
            </a:pPr>
            <a:r>
              <a:rPr lang="en-US" dirty="0"/>
              <a:t>Use evidence to support and defend your position on the use of a person’s tissues or cells for research without that person’s consent.</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5635256" cy="3434098"/>
          </a:xfrm>
          <a:prstGeom prst="rect">
            <a:avLst/>
          </a:prstGeom>
          <a:noFill/>
          <a:ln>
            <a:noFill/>
          </a:ln>
        </p:spPr>
        <p:txBody>
          <a:bodyPr spcFirstLastPara="1" wrap="square" lIns="91425" tIns="45700" rIns="91425" bIns="45700" anchor="t" anchorCtr="0">
            <a:noAutofit/>
          </a:bodyPr>
          <a:lstStyle/>
          <a:p>
            <a:pPr lvl="0" indent="-457200" algn="l" rtl="0">
              <a:spcBef>
                <a:spcPts val="0"/>
              </a:spcBef>
              <a:spcAft>
                <a:spcPts val="600"/>
              </a:spcAft>
              <a:buSzPts val="2600"/>
              <a:buFont typeface="Arial" panose="020B0604020202020204" pitchFamily="34" charset="0"/>
              <a:buChar char="•"/>
            </a:pPr>
            <a:r>
              <a:rPr lang="en-US" dirty="0"/>
              <a:t>In your group of four, split up to read the following articles.  </a:t>
            </a:r>
          </a:p>
          <a:p>
            <a:pPr lvl="0" indent="-457200" algn="l" rtl="0">
              <a:spcBef>
                <a:spcPts val="0"/>
              </a:spcBef>
              <a:spcAft>
                <a:spcPts val="600"/>
              </a:spcAft>
              <a:buSzPts val="2600"/>
              <a:buFont typeface="Arial" panose="020B0604020202020204" pitchFamily="34" charset="0"/>
              <a:buChar char="•"/>
            </a:pPr>
            <a:r>
              <a:rPr lang="en-US" dirty="0"/>
              <a:t>There are four articles for you to choose from: </a:t>
            </a:r>
          </a:p>
          <a:p>
            <a:pPr lvl="1" indent="-457200">
              <a:spcBef>
                <a:spcPts val="0"/>
              </a:spcBef>
              <a:spcAft>
                <a:spcPts val="300"/>
              </a:spcAft>
              <a:buSzPts val="2600"/>
              <a:buFont typeface="Arial" panose="020B0604020202020204" pitchFamily="34" charset="0"/>
              <a:buChar char="•"/>
            </a:pPr>
            <a:r>
              <a:rPr lang="en-US" dirty="0"/>
              <a:t>Legal </a:t>
            </a:r>
          </a:p>
          <a:p>
            <a:pPr lvl="1" indent="-457200">
              <a:spcBef>
                <a:spcPts val="0"/>
              </a:spcBef>
              <a:spcAft>
                <a:spcPts val="300"/>
              </a:spcAft>
              <a:buSzPts val="2600"/>
              <a:buFont typeface="Arial" panose="020B0604020202020204" pitchFamily="34" charset="0"/>
              <a:buChar char="•"/>
            </a:pPr>
            <a:r>
              <a:rPr lang="en-US" dirty="0"/>
              <a:t>Familial </a:t>
            </a:r>
          </a:p>
          <a:p>
            <a:pPr lvl="1" indent="-457200">
              <a:spcBef>
                <a:spcPts val="0"/>
              </a:spcBef>
              <a:spcAft>
                <a:spcPts val="300"/>
              </a:spcAft>
              <a:buSzPts val="2600"/>
              <a:buFont typeface="Arial" panose="020B0604020202020204" pitchFamily="34" charset="0"/>
              <a:buChar char="•"/>
            </a:pPr>
            <a:r>
              <a:rPr lang="en-US" dirty="0"/>
              <a:t>Societal </a:t>
            </a:r>
          </a:p>
          <a:p>
            <a:pPr lvl="1" indent="-457200">
              <a:spcBef>
                <a:spcPts val="0"/>
              </a:spcBef>
              <a:buSzPts val="2600"/>
              <a:buFont typeface="Arial" panose="020B0604020202020204" pitchFamily="34" charset="0"/>
              <a:buChar char="•"/>
            </a:pPr>
            <a:r>
              <a:rPr lang="en-US" dirty="0"/>
              <a:t>Medical </a:t>
            </a:r>
          </a:p>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Jigsaw: Reading</a:t>
            </a:r>
            <a:endParaRPr dirty="0"/>
          </a:p>
        </p:txBody>
      </p:sp>
      <p:pic>
        <p:nvPicPr>
          <p:cNvPr id="4" name="Google Shape;153;p37">
            <a:extLst>
              <a:ext uri="{FF2B5EF4-FFF2-40B4-BE49-F238E27FC236}">
                <a16:creationId xmlns:a16="http://schemas.microsoft.com/office/drawing/2014/main" id="{1D5AC78F-CD81-4DCB-83E1-572F4E15E629}"/>
              </a:ext>
            </a:extLst>
          </p:cNvPr>
          <p:cNvPicPr preferRelativeResize="0">
            <a:picLocks noChangeAspect="1"/>
          </p:cNvPicPr>
          <p:nvPr/>
        </p:nvPicPr>
        <p:blipFill>
          <a:blip r:embed="rId3"/>
          <a:srcRect/>
          <a:stretch/>
        </p:blipFill>
        <p:spPr>
          <a:xfrm>
            <a:off x="5920429" y="1309352"/>
            <a:ext cx="2756644" cy="2776656"/>
          </a:xfrm>
          <a:prstGeom prst="rect">
            <a:avLst/>
          </a:prstGeom>
          <a:noFill/>
          <a:ln>
            <a:noFill/>
          </a:ln>
        </p:spPr>
      </p:pic>
    </p:spTree>
    <p:extLst>
      <p:ext uri="{BB962C8B-B14F-4D97-AF65-F5344CB8AC3E}">
        <p14:creationId xmlns:p14="http://schemas.microsoft.com/office/powerpoint/2010/main" val="322833391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5635256"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600"/>
              </a:spcAft>
              <a:buSzPts val="2600"/>
              <a:buNone/>
            </a:pPr>
            <a:r>
              <a:rPr lang="en-US" dirty="0"/>
              <a:t>As you read, you should: </a:t>
            </a:r>
          </a:p>
          <a:p>
            <a:pPr lvl="0" indent="-457200" algn="l" rtl="0">
              <a:spcBef>
                <a:spcPts val="0"/>
              </a:spcBef>
              <a:spcAft>
                <a:spcPts val="600"/>
              </a:spcAft>
              <a:buSzPts val="2600"/>
              <a:buFont typeface="Arial" panose="020B0604020202020204" pitchFamily="34" charset="0"/>
              <a:buChar char="•"/>
            </a:pPr>
            <a:r>
              <a:rPr lang="en-US" dirty="0"/>
              <a:t>Highlight important information from the passage. </a:t>
            </a:r>
          </a:p>
          <a:p>
            <a:pPr lvl="0" indent="-457200" algn="l" rtl="0">
              <a:spcBef>
                <a:spcPts val="0"/>
              </a:spcBef>
              <a:spcAft>
                <a:spcPts val="600"/>
              </a:spcAft>
              <a:buSzPts val="2600"/>
              <a:buFont typeface="Arial" panose="020B0604020202020204" pitchFamily="34" charset="0"/>
              <a:buChar char="•"/>
            </a:pPr>
            <a:r>
              <a:rPr lang="en-US" dirty="0"/>
              <a:t>Annotate in the margins to explain why you highlighted each piece of information—why is it important? </a:t>
            </a:r>
          </a:p>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Why-lighting</a:t>
            </a:r>
            <a:endParaRPr dirty="0"/>
          </a:p>
        </p:txBody>
      </p:sp>
      <p:pic>
        <p:nvPicPr>
          <p:cNvPr id="4" name="Google Shape;153;p37">
            <a:extLst>
              <a:ext uri="{FF2B5EF4-FFF2-40B4-BE49-F238E27FC236}">
                <a16:creationId xmlns:a16="http://schemas.microsoft.com/office/drawing/2014/main" id="{1D5AC78F-CD81-4DCB-83E1-572F4E15E629}"/>
              </a:ext>
            </a:extLst>
          </p:cNvPr>
          <p:cNvPicPr preferRelativeResize="0">
            <a:picLocks noChangeAspect="1"/>
          </p:cNvPicPr>
          <p:nvPr/>
        </p:nvPicPr>
        <p:blipFill>
          <a:blip r:embed="rId3"/>
          <a:srcRect/>
          <a:stretch/>
        </p:blipFill>
        <p:spPr>
          <a:xfrm>
            <a:off x="5920429" y="1995308"/>
            <a:ext cx="2756644" cy="1404743"/>
          </a:xfrm>
          <a:prstGeom prst="rect">
            <a:avLst/>
          </a:prstGeom>
          <a:noFill/>
          <a:ln>
            <a:noFill/>
          </a:ln>
        </p:spPr>
      </p:pic>
    </p:spTree>
    <p:extLst>
      <p:ext uri="{BB962C8B-B14F-4D97-AF65-F5344CB8AC3E}">
        <p14:creationId xmlns:p14="http://schemas.microsoft.com/office/powerpoint/2010/main" val="6672312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5635256"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1200"/>
              </a:spcAft>
              <a:buSzPts val="2600"/>
              <a:buNone/>
            </a:pPr>
            <a:r>
              <a:rPr lang="en-US" dirty="0"/>
              <a:t>In the middle circle of your handout, write at least three questions or things you wondered about while reading. </a:t>
            </a:r>
          </a:p>
          <a:p>
            <a:pPr marL="0" lvl="0" indent="0" algn="l" rtl="0">
              <a:spcBef>
                <a:spcPts val="0"/>
              </a:spcBef>
              <a:spcAft>
                <a:spcPts val="120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Inside Out, Part 2</a:t>
            </a:r>
            <a:endParaRPr dirty="0"/>
          </a:p>
        </p:txBody>
      </p:sp>
      <p:pic>
        <p:nvPicPr>
          <p:cNvPr id="4" name="Google Shape;153;p37">
            <a:extLst>
              <a:ext uri="{FF2B5EF4-FFF2-40B4-BE49-F238E27FC236}">
                <a16:creationId xmlns:a16="http://schemas.microsoft.com/office/drawing/2014/main" id="{1D5AC78F-CD81-4DCB-83E1-572F4E15E629}"/>
              </a:ext>
            </a:extLst>
          </p:cNvPr>
          <p:cNvPicPr preferRelativeResize="0">
            <a:picLocks noChangeAspect="1"/>
          </p:cNvPicPr>
          <p:nvPr/>
        </p:nvPicPr>
        <p:blipFill>
          <a:blip r:embed="rId3">
            <a:alphaModFix/>
          </a:blip>
          <a:stretch>
            <a:fillRect/>
          </a:stretch>
        </p:blipFill>
        <p:spPr>
          <a:xfrm>
            <a:off x="5910702" y="1309352"/>
            <a:ext cx="2776098" cy="2776656"/>
          </a:xfrm>
          <a:prstGeom prst="rect">
            <a:avLst/>
          </a:prstGeom>
          <a:noFill/>
          <a:ln>
            <a:noFill/>
          </a:ln>
        </p:spPr>
      </p:pic>
    </p:spTree>
    <p:extLst>
      <p:ext uri="{BB962C8B-B14F-4D97-AF65-F5344CB8AC3E}">
        <p14:creationId xmlns:p14="http://schemas.microsoft.com/office/powerpoint/2010/main" val="73721387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EARN Slides.pptx" id="{FB11AECB-DEBB-4565-9502-161921046C3D}" vid="{8C4B9385-8DD8-4ABC-B82D-B601503170C4}"/>
    </a:ext>
  </a:ext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EARN Slides.pptx" id="{FB11AECB-DEBB-4565-9502-161921046C3D}" vid="{7490C62D-3B0B-4AE8-9E00-D93D1F10E0FE}"/>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LEARN Slides</Template>
  <TotalTime>144</TotalTime>
  <Words>817</Words>
  <Application>Microsoft Office PowerPoint</Application>
  <PresentationFormat>On-screen Show (16:9)</PresentationFormat>
  <Paragraphs>66</Paragraphs>
  <Slides>20</Slides>
  <Notes>20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20</vt:i4>
      </vt:variant>
    </vt:vector>
  </HeadingPairs>
  <TitlesOfParts>
    <vt:vector size="26" baseType="lpstr">
      <vt:lpstr>Arial</vt:lpstr>
      <vt:lpstr>Calibri</vt:lpstr>
      <vt:lpstr>Noto Sans Symbols</vt:lpstr>
      <vt:lpstr>Open Sans</vt:lpstr>
      <vt:lpstr>LEARN theme</vt:lpstr>
      <vt:lpstr>LEARN theme</vt:lpstr>
      <vt:lpstr>PowerPoint Presentation</vt:lpstr>
      <vt:lpstr>Who Was Henrietta Lacks?</vt:lpstr>
      <vt:lpstr>Essential Question</vt:lpstr>
      <vt:lpstr>Inside Out, Part 1</vt:lpstr>
      <vt:lpstr>PowerPoint Presentation</vt:lpstr>
      <vt:lpstr>Lesson Objective</vt:lpstr>
      <vt:lpstr>Jigsaw: Reading</vt:lpstr>
      <vt:lpstr>Why-lighting</vt:lpstr>
      <vt:lpstr>Inside Out, Part 2</vt:lpstr>
      <vt:lpstr>Jigsaw: Discussing</vt:lpstr>
      <vt:lpstr>Jigsaw: Sharing Out</vt:lpstr>
      <vt:lpstr>Inside Out, Part 3</vt:lpstr>
      <vt:lpstr>Socratic Seminar: Question</vt:lpstr>
      <vt:lpstr>Socratic Seminar: Discussion</vt:lpstr>
      <vt:lpstr>PowerPoint Presentation</vt:lpstr>
      <vt:lpstr>PowerPoint Presentation</vt:lpstr>
      <vt:lpstr>Inverted Pyramid in Pairs</vt:lpstr>
      <vt:lpstr>Inverted Pyramid in Small Groups</vt:lpstr>
      <vt:lpstr>Inverted Pyramid as a Class</vt:lpstr>
      <vt:lpstr>I Used to Think... but Now I Know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Was Henrietta Lacks?</dc:title>
  <dc:creator>k20center@ou.edu</dc:creator>
  <cp:lastModifiedBy>Daniella Peters</cp:lastModifiedBy>
  <cp:revision>1</cp:revision>
  <dcterms:created xsi:type="dcterms:W3CDTF">2021-05-25T22:17:12Z</dcterms:created>
  <dcterms:modified xsi:type="dcterms:W3CDTF">2021-06-08T19:39:19Z</dcterms:modified>
</cp:coreProperties>
</file>