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  <p:sldMasterId id="2147483680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5A107BF-4FB3-46AE-BAEB-5E1AD84B01CB}">
  <a:tblStyle styleId="{E5A107BF-4FB3-46AE-BAEB-5E1AD84B01C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4" y="4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d23536a41a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d23536a41a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d23536a41a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gd23536a41a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cd406f5a7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cd406f5a7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d23536a41a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gd23536a41a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23536a41a_0_3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23536a41a_0_3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d23536a41a_0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gd23536a41a_0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d23536a41a_0_3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d23536a41a_0_3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d23536a41a_0_3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d23536a41a_0_3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d23536a41a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d23536a41a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d23536a41a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d23536a41a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d23536a41a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d23536a41a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0" dirty="0">
                <a:solidFill>
                  <a:schemeClr val="dk1"/>
                </a:solidFill>
              </a:rPr>
              <a:t>Have students </a:t>
            </a:r>
            <a:r>
              <a:rPr lang="en" dirty="0">
                <a:solidFill>
                  <a:schemeClr val="dk1"/>
                </a:solidFill>
              </a:rPr>
              <a:t>begin by watching a segment of the video (2:53-6:24): </a:t>
            </a:r>
            <a:r>
              <a:rPr lang="en-US" dirty="0">
                <a:solidFill>
                  <a:schemeClr val="dk1"/>
                </a:solidFill>
              </a:rPr>
              <a:t>https://youtu.be/fMufgnJId58?t=173 </a:t>
            </a:r>
            <a:endParaRPr lang="en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Source: Children’s National Hospital. 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(March 2013). Health Disparities, Focus on Asthma | Children's National Medical Center. </a:t>
            </a:r>
            <a:r>
              <a:rPr lang="en-US" b="0" i="1" dirty="0">
                <a:solidFill>
                  <a:srgbClr val="444444"/>
                </a:solidFill>
                <a:effectLst/>
                <a:latin typeface="Helvetica Neue"/>
              </a:rPr>
              <a:t>YouTube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. </a:t>
            </a:r>
            <a:r>
              <a:rPr lang="en-US" dirty="0">
                <a:solidFill>
                  <a:schemeClr val="dk1"/>
                </a:solidFill>
              </a:rPr>
              <a:t>https://youtu.be/fMufgnJId58?t=173 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d2efe913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d2efe913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d23536a41a_0_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d23536a41a_0_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d23536a41a_0_3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d23536a41a_0_3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d23536a41a_0_3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d23536a41a_0_3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d23536a41a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d23536a41a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23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8" name="Google Shape;9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3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 rtl="0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 rtl="0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 rtl="0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 rtl="0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 rtl="0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3" name="Google Shape;10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5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26" name="Google Shape;126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0" name="Google Shape;130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 rtl="0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7" name="Google Shape;5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8" name="Google Shape;68;p17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75" name="Google Shape;75;p18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8" t="21571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9" name="Google Shape;79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2" name="Google Shape;8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7" name="Google Shape;8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1" name="Google Shape;91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2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39967" scaled="0"/>
        </a:gra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2" name="Google Shape;122;p3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WwvdLxwV9c?feature=oembed" TargetMode="Externa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MufgnJId58?t=17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Lesson Objectives</a:t>
            </a:r>
            <a:endParaRPr/>
          </a:p>
        </p:txBody>
      </p:sp>
      <p:sp>
        <p:nvSpPr>
          <p:cNvPr id="192" name="Google Shape;192;p4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12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We will apply the meaning of homeostasis to the respiratory system.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We will be able to model what happens to the respiratory system before, during, and after an asthma attack.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" name="Google Shape;197;p44"/>
          <p:cNvGraphicFramePr/>
          <p:nvPr>
            <p:extLst>
              <p:ext uri="{D42A27DB-BD31-4B8C-83A1-F6EECF244321}">
                <p14:modId xmlns:p14="http://schemas.microsoft.com/office/powerpoint/2010/main" val="2217718101"/>
              </p:ext>
            </p:extLst>
          </p:nvPr>
        </p:nvGraphicFramePr>
        <p:xfrm>
          <a:off x="457200" y="1316413"/>
          <a:ext cx="8285450" cy="3491230"/>
        </p:xfrm>
        <a:graphic>
          <a:graphicData uri="http://schemas.openxmlformats.org/drawingml/2006/table">
            <a:tbl>
              <a:tblPr>
                <a:noFill/>
                <a:tableStyleId>{E5A107BF-4FB3-46AE-BAEB-5E1AD84B01CB}</a:tableStyleId>
              </a:tblPr>
              <a:tblGrid>
                <a:gridCol w="318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Station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Build a Lung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Discover how your lung functions with and without asthma.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Asthma Demonstration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Learn what it feels like to have asthma.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Does Asthma Work?</a:t>
                      </a:r>
                      <a:endParaRPr dirty="0"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Watch “</a:t>
                      </a:r>
                      <a:r>
                        <a:rPr lang="en" sz="18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Does Asthma Work?”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Asthma in Oklahoma’s Children</a:t>
                      </a:r>
                      <a:endParaRPr sz="1800" b="1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 through the 2013 fact sheet that has been published by the Oklahoma Department of Health.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an Asthma Attack Occurs</a:t>
                      </a:r>
                      <a:endParaRPr sz="1800" b="1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Watch “How an Asthma Attack Occurs.”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Chemistry of Inhalers</a:t>
                      </a:r>
                      <a:endParaRPr sz="1800" b="1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Study the two images.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8" name="Google Shape;198;p4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Station Description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K20 7 minute timer">
            <a:hlinkClick r:id="" action="ppaction://media"/>
            <a:extLst>
              <a:ext uri="{FF2B5EF4-FFF2-40B4-BE49-F238E27FC236}">
                <a16:creationId xmlns:a16="http://schemas.microsoft.com/office/drawing/2014/main" id="{C32B21D8-6C5C-4C1D-9C55-F166E82032A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51106" y="806882"/>
            <a:ext cx="6247319" cy="3529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6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4437600" cy="36210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What did you figure out that you didn’t know before?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Which station did you get the most benefit from?  Why?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Which station surprised or interested you? Why?</a:t>
            </a:r>
            <a:endParaRPr dirty="0"/>
          </a:p>
        </p:txBody>
      </p:sp>
      <p:sp>
        <p:nvSpPr>
          <p:cNvPr id="209" name="Google Shape;209;p4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Station Debrief</a:t>
            </a:r>
            <a:endParaRPr/>
          </a:p>
        </p:txBody>
      </p:sp>
      <p:pic>
        <p:nvPicPr>
          <p:cNvPr id="210" name="Google Shape;210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4800" y="1442210"/>
            <a:ext cx="3944402" cy="3048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Driving Question Board</a:t>
            </a:r>
            <a:endParaRPr/>
          </a:p>
        </p:txBody>
      </p:sp>
      <p:sp>
        <p:nvSpPr>
          <p:cNvPr id="216" name="Google Shape;216;p47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4704300" cy="3381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Are there any questions on the Driving Question Board that we can answer right now?</a:t>
            </a:r>
            <a:endParaRPr dirty="0"/>
          </a:p>
        </p:txBody>
      </p:sp>
      <p:pic>
        <p:nvPicPr>
          <p:cNvPr id="217" name="Google Shape;217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1500" y="1989000"/>
            <a:ext cx="3088199" cy="22530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 and Discuss</a:t>
            </a:r>
            <a:endParaRPr/>
          </a:p>
        </p:txBody>
      </p:sp>
      <p:sp>
        <p:nvSpPr>
          <p:cNvPr id="223" name="Google Shape;223;p4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b="1" dirty="0"/>
              <a:t>C:</a:t>
            </a:r>
            <a:r>
              <a:rPr lang="en" dirty="0"/>
              <a:t> Circle any words that you don’t know.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b="1" dirty="0"/>
              <a:t>U: </a:t>
            </a:r>
            <a:r>
              <a:rPr lang="en" dirty="0"/>
              <a:t>Underline any information that helps you understand the word “</a:t>
            </a:r>
            <a:r>
              <a:rPr lang="en" i="1" dirty="0"/>
              <a:t>homeostasis.</a:t>
            </a:r>
            <a:r>
              <a:rPr lang="en" dirty="0"/>
              <a:t>”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b="1" dirty="0"/>
              <a:t>S:</a:t>
            </a:r>
            <a:r>
              <a:rPr lang="en" dirty="0"/>
              <a:t> Star any information that helps you answer the question “</a:t>
            </a:r>
            <a:r>
              <a:rPr lang="en" i="1" dirty="0"/>
              <a:t>Why do humans have asthma attacks?”</a:t>
            </a:r>
            <a:endParaRPr i="1" dirty="0"/>
          </a:p>
        </p:txBody>
      </p:sp>
      <p:pic>
        <p:nvPicPr>
          <p:cNvPr id="224" name="Google Shape;224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6195" y="1359015"/>
            <a:ext cx="2914475" cy="293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Respiratory System</a:t>
            </a:r>
            <a:endParaRPr/>
          </a:p>
        </p:txBody>
      </p:sp>
      <p:sp>
        <p:nvSpPr>
          <p:cNvPr id="230" name="Google Shape;230;p4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Revise or create a new model of the respiratory system that shows what happens before, during, and after an asthma attack.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Include any new information you learned throughout the lesson.</a:t>
            </a:r>
            <a:endParaRPr dirty="0"/>
          </a:p>
        </p:txBody>
      </p:sp>
      <p:pic>
        <p:nvPicPr>
          <p:cNvPr id="231" name="Google Shape;231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7700" y="1278522"/>
            <a:ext cx="2839858" cy="36740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Understanding Asthma</a:t>
            </a:r>
            <a:endParaRPr dirty="0"/>
          </a:p>
        </p:txBody>
      </p:sp>
      <p:sp>
        <p:nvSpPr>
          <p:cNvPr id="140" name="Google Shape;140;p3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6874943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Connecting Social Issues &amp; Human Health Inequities Unit, Lesson 1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 dirty="0"/>
              <a:t>I Notice, I Wonder</a:t>
            </a:r>
            <a:endParaRPr dirty="0"/>
          </a:p>
        </p:txBody>
      </p:sp>
      <p:sp>
        <p:nvSpPr>
          <p:cNvPr id="146" name="Google Shape;146;p36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460248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While watching the video, write down the following: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Your observations (things you notice)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Your questions (things you wonder about)</a:t>
            </a:r>
            <a:endParaRPr dirty="0"/>
          </a:p>
        </p:txBody>
      </p:sp>
      <p:pic>
        <p:nvPicPr>
          <p:cNvPr id="147" name="Google Shape;147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1500" y="735947"/>
            <a:ext cx="3361500" cy="336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37" descr="Documentary by Asonye and Children's National: Health disparities with a focus on Asthma. http://childrensnational.org/impactdc/" title="Health Disparities, Focus on Asthma | Children's National Medical Cent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84850" y="106387"/>
            <a:ext cx="6574300" cy="4930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Elbow Partners</a:t>
            </a:r>
            <a:endParaRPr/>
          </a:p>
        </p:txBody>
      </p:sp>
      <p:sp>
        <p:nvSpPr>
          <p:cNvPr id="158" name="Google Shape;158;p3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015481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With your Elbow Partner, discuss what is similar and different about what your recorded. Add any new questions or observations.</a:t>
            </a:r>
            <a:endParaRPr dirty="0"/>
          </a:p>
        </p:txBody>
      </p:sp>
      <p:pic>
        <p:nvPicPr>
          <p:cNvPr id="159" name="Google Shape;159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92000" y="1799867"/>
            <a:ext cx="3361500" cy="2025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Driving Question Board</a:t>
            </a:r>
            <a:endParaRPr/>
          </a:p>
        </p:txBody>
      </p:sp>
      <p:sp>
        <p:nvSpPr>
          <p:cNvPr id="165" name="Google Shape;165;p39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47043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Based on your conversation with your Elbow Partner, what are some questions you have that we can add to the Driving Question Board?</a:t>
            </a:r>
            <a:endParaRPr dirty="0"/>
          </a:p>
        </p:txBody>
      </p:sp>
      <p:pic>
        <p:nvPicPr>
          <p:cNvPr id="166" name="Google Shape;166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1500" y="1989000"/>
            <a:ext cx="3088199" cy="22530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Respiratory System</a:t>
            </a:r>
            <a:endParaRPr/>
          </a:p>
        </p:txBody>
      </p:sp>
      <p:sp>
        <p:nvSpPr>
          <p:cNvPr id="172" name="Google Shape;172;p4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What happens to the respiratory system before, during, and after an asthma attack?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Create an initial model of the respiratory system that shows what you think happens during these times.</a:t>
            </a:r>
            <a:endParaRPr/>
          </a:p>
        </p:txBody>
      </p:sp>
      <p:pic>
        <p:nvPicPr>
          <p:cNvPr id="173" name="Google Shape;173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7700" y="1278522"/>
            <a:ext cx="2839858" cy="36740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Elbow Partners</a:t>
            </a:r>
            <a:endParaRPr/>
          </a:p>
        </p:txBody>
      </p:sp>
      <p:sp>
        <p:nvSpPr>
          <p:cNvPr id="179" name="Google Shape;179;p41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With your Elbow Partner: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Compare your models of the respiratory system before, during, and after an asthma attack.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dirty="0"/>
              <a:t>Explain what you think occurs during an asthma attack, using your model as a visual aid.</a:t>
            </a:r>
            <a:endParaRPr dirty="0"/>
          </a:p>
        </p:txBody>
      </p:sp>
      <p:pic>
        <p:nvPicPr>
          <p:cNvPr id="180" name="Google Shape;180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2102622"/>
            <a:ext cx="3361500" cy="2025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86" name="Google Shape;186;p4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How do inequitable environmental factors affect human health?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500</Words>
  <Application>Microsoft Office PowerPoint</Application>
  <PresentationFormat>On-screen Show (16:9)</PresentationFormat>
  <Paragraphs>55</Paragraphs>
  <Slides>16</Slides>
  <Notes>16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Helvetica Neue</vt:lpstr>
      <vt:lpstr>Noto Sans Symbols</vt:lpstr>
      <vt:lpstr>LEARN theme</vt:lpstr>
      <vt:lpstr>LEARN theme</vt:lpstr>
      <vt:lpstr>PowerPoint Presentation</vt:lpstr>
      <vt:lpstr>Understanding Asthma</vt:lpstr>
      <vt:lpstr>I Notice, I Wonder</vt:lpstr>
      <vt:lpstr>PowerPoint Presentation</vt:lpstr>
      <vt:lpstr>Elbow Partners</vt:lpstr>
      <vt:lpstr>Driving Question Board</vt:lpstr>
      <vt:lpstr>The Respiratory System</vt:lpstr>
      <vt:lpstr>Elbow Partners</vt:lpstr>
      <vt:lpstr>Essential Question</vt:lpstr>
      <vt:lpstr>Lesson Objectives</vt:lpstr>
      <vt:lpstr>Station Description</vt:lpstr>
      <vt:lpstr>PowerPoint Presentation</vt:lpstr>
      <vt:lpstr>Station Debrief</vt:lpstr>
      <vt:lpstr>Driving Question Board</vt:lpstr>
      <vt:lpstr>CUS and Discuss</vt:lpstr>
      <vt:lpstr>The Respiratory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K20 Center</cp:lastModifiedBy>
  <cp:revision>5</cp:revision>
  <dcterms:modified xsi:type="dcterms:W3CDTF">2021-06-24T19:50:04Z</dcterms:modified>
</cp:coreProperties>
</file>