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1" r:id="rId1"/>
  </p:sldMasterIdLst>
  <p:notesMasterIdLst>
    <p:notesMasterId r:id="rId13"/>
  </p:notesMasterIdLst>
  <p:sldIdLst>
    <p:sldId id="276" r:id="rId2"/>
    <p:sldId id="256" r:id="rId3"/>
    <p:sldId id="285" r:id="rId4"/>
    <p:sldId id="289" r:id="rId5"/>
    <p:sldId id="273" r:id="rId6"/>
    <p:sldId id="284" r:id="rId7"/>
    <p:sldId id="286" r:id="rId8"/>
    <p:sldId id="287" r:id="rId9"/>
    <p:sldId id="288" r:id="rId10"/>
    <p:sldId id="291" r:id="rId11"/>
    <p:sldId id="290" r:id="rId12"/>
  </p:sldIdLst>
  <p:sldSz cx="7772400" cy="1005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0" autoAdjust="0"/>
    <p:restoredTop sz="94607"/>
  </p:normalViewPr>
  <p:slideViewPr>
    <p:cSldViewPr snapToGrid="0" snapToObjects="1">
      <p:cViewPr varScale="1">
        <p:scale>
          <a:sx n="50" d="100"/>
          <a:sy n="50" d="100"/>
        </p:scale>
        <p:origin x="178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2103438" y="685800"/>
            <a:ext cx="26511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97794995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Shape 429"/>
          <p:cNvSpPr>
            <a:spLocks noGrp="1" noRot="1" noChangeAspect="1"/>
          </p:cNvSpPr>
          <p:nvPr>
            <p:ph type="sldImg" idx="2"/>
          </p:nvPr>
        </p:nvSpPr>
        <p:spPr>
          <a:xfrm>
            <a:off x="2103438" y="685800"/>
            <a:ext cx="26511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30" name="Shape 43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lgn="l" rtl="0">
              <a:spcBef>
                <a:spcPts val="0"/>
              </a:spcBef>
              <a:buNone/>
            </a:pPr>
            <a:endParaRPr/>
          </a:p>
        </p:txBody>
      </p:sp>
    </p:spTree>
    <p:extLst>
      <p:ext uri="{BB962C8B-B14F-4D97-AF65-F5344CB8AC3E}">
        <p14:creationId xmlns:p14="http://schemas.microsoft.com/office/powerpoint/2010/main" val="17125431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LEARN Logo">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73984" y="3670212"/>
            <a:ext cx="1624432" cy="2717975"/>
          </a:xfrm>
          <a:prstGeom prst="rect">
            <a:avLst/>
          </a:prstGeom>
        </p:spPr>
      </p:pic>
    </p:spTree>
    <p:extLst>
      <p:ext uri="{BB962C8B-B14F-4D97-AF65-F5344CB8AC3E}">
        <p14:creationId xmlns:p14="http://schemas.microsoft.com/office/powerpoint/2010/main" val="405001851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Shape 233"/>
        <p:cNvGrpSpPr/>
        <p:nvPr/>
      </p:nvGrpSpPr>
      <p:grpSpPr>
        <a:xfrm>
          <a:off x="0" y="0"/>
          <a:ext cx="0" cy="0"/>
          <a:chOff x="0" y="0"/>
          <a:chExt cx="0" cy="0"/>
        </a:xfrm>
      </p:grpSpPr>
      <p:pic>
        <p:nvPicPr>
          <p:cNvPr id="21" name="Picture 20">
            <a:extLst>
              <a:ext uri="{FF2B5EF4-FFF2-40B4-BE49-F238E27FC236}">
                <a16:creationId xmlns:a16="http://schemas.microsoft.com/office/drawing/2014/main" id="{4E1121FC-8B0E-0F4B-8A9D-C7B1ADC4049F}"/>
              </a:ext>
            </a:extLst>
          </p:cNvPr>
          <p:cNvPicPr>
            <a:picLocks noChangeAspect="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738671" y="7711440"/>
            <a:ext cx="777240" cy="1788160"/>
          </a:xfrm>
          <a:prstGeom prst="rect">
            <a:avLst/>
          </a:prstGeom>
        </p:spPr>
      </p:pic>
      <p:sp>
        <p:nvSpPr>
          <p:cNvPr id="8" name="Title 1">
            <a:extLst>
              <a:ext uri="{FF2B5EF4-FFF2-40B4-BE49-F238E27FC236}">
                <a16:creationId xmlns:a16="http://schemas.microsoft.com/office/drawing/2014/main" id="{357A07C9-52E3-4212-9CBC-F4ACF85EBAFE}"/>
              </a:ext>
            </a:extLst>
          </p:cNvPr>
          <p:cNvSpPr>
            <a:spLocks noGrp="1"/>
          </p:cNvSpPr>
          <p:nvPr>
            <p:ph type="title" hasCustomPrompt="1"/>
          </p:nvPr>
        </p:nvSpPr>
        <p:spPr>
          <a:xfrm>
            <a:off x="388620" y="600839"/>
            <a:ext cx="6995160" cy="1676400"/>
          </a:xfrm>
        </p:spPr>
        <p:txBody>
          <a:bodyPr tIns="45718" anchor="b"/>
          <a:lstStyle>
            <a:lvl1pPr>
              <a:defRPr/>
            </a:lvl1pPr>
          </a:lstStyle>
          <a:p>
            <a:r>
              <a:rPr kumimoji="0" lang="en-US" dirty="0"/>
              <a:t>Slide Title</a:t>
            </a:r>
          </a:p>
        </p:txBody>
      </p:sp>
      <p:sp>
        <p:nvSpPr>
          <p:cNvPr id="3" name="Table Placeholder 2">
            <a:extLst>
              <a:ext uri="{FF2B5EF4-FFF2-40B4-BE49-F238E27FC236}">
                <a16:creationId xmlns:a16="http://schemas.microsoft.com/office/drawing/2014/main" id="{25752E28-88FD-4D46-A840-A174E90B52DD}"/>
              </a:ext>
            </a:extLst>
          </p:cNvPr>
          <p:cNvSpPr>
            <a:spLocks noGrp="1"/>
          </p:cNvSpPr>
          <p:nvPr>
            <p:ph type="tbl" sz="quarter" idx="10"/>
          </p:nvPr>
        </p:nvSpPr>
        <p:spPr>
          <a:xfrm>
            <a:off x="388891" y="2791950"/>
            <a:ext cx="5984479" cy="5978161"/>
          </a:xfrm>
        </p:spPr>
        <p:txBody>
          <a:bodyPr/>
          <a:lstStyle/>
          <a:p>
            <a:r>
              <a:rPr lang="en-US"/>
              <a:t>Click icon to add table</a:t>
            </a:r>
          </a:p>
        </p:txBody>
      </p:sp>
    </p:spTree>
    <p:extLst>
      <p:ext uri="{BB962C8B-B14F-4D97-AF65-F5344CB8AC3E}">
        <p14:creationId xmlns:p14="http://schemas.microsoft.com/office/powerpoint/2010/main" val="1090333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trategy v1">
    <p:spTree>
      <p:nvGrpSpPr>
        <p:cNvPr id="1" name=""/>
        <p:cNvGrpSpPr/>
        <p:nvPr/>
      </p:nvGrpSpPr>
      <p:grpSpPr>
        <a:xfrm>
          <a:off x="0" y="0"/>
          <a:ext cx="0" cy="0"/>
          <a:chOff x="0" y="0"/>
          <a:chExt cx="0" cy="0"/>
        </a:xfrm>
      </p:grpSpPr>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738671" y="7711440"/>
            <a:ext cx="777240" cy="1788160"/>
          </a:xfrm>
          <a:prstGeom prst="rect">
            <a:avLst/>
          </a:prstGeom>
        </p:spPr>
      </p:pic>
      <p:sp>
        <p:nvSpPr>
          <p:cNvPr id="4" name="Title 1">
            <a:extLst>
              <a:ext uri="{FF2B5EF4-FFF2-40B4-BE49-F238E27FC236}">
                <a16:creationId xmlns:a16="http://schemas.microsoft.com/office/drawing/2014/main" id="{33561A6D-6963-4F42-BC51-710587FDD325}"/>
              </a:ext>
            </a:extLst>
          </p:cNvPr>
          <p:cNvSpPr>
            <a:spLocks noGrp="1"/>
          </p:cNvSpPr>
          <p:nvPr>
            <p:ph type="title" hasCustomPrompt="1"/>
          </p:nvPr>
        </p:nvSpPr>
        <p:spPr>
          <a:xfrm>
            <a:off x="388620" y="600839"/>
            <a:ext cx="6995160" cy="1676400"/>
          </a:xfrm>
        </p:spPr>
        <p:txBody>
          <a:bodyPr tIns="45718" anchor="b"/>
          <a:lstStyle>
            <a:lvl1pPr>
              <a:defRPr/>
            </a:lvl1pPr>
          </a:lstStyle>
          <a:p>
            <a:r>
              <a:rPr kumimoji="0" lang="en-US" dirty="0"/>
              <a:t>Slide Title</a:t>
            </a:r>
          </a:p>
        </p:txBody>
      </p:sp>
      <p:sp>
        <p:nvSpPr>
          <p:cNvPr id="5" name="Shape 23">
            <a:extLst>
              <a:ext uri="{FF2B5EF4-FFF2-40B4-BE49-F238E27FC236}">
                <a16:creationId xmlns:a16="http://schemas.microsoft.com/office/drawing/2014/main" id="{ACA14D18-7E80-4DA7-8133-159DD521CE44}"/>
              </a:ext>
            </a:extLst>
          </p:cNvPr>
          <p:cNvSpPr txBox="1">
            <a:spLocks noGrp="1"/>
          </p:cNvSpPr>
          <p:nvPr>
            <p:ph type="body" idx="1" hasCustomPrompt="1"/>
          </p:nvPr>
        </p:nvSpPr>
        <p:spPr>
          <a:xfrm>
            <a:off x="388620" y="2552115"/>
            <a:ext cx="4267522" cy="7080805"/>
          </a:xfrm>
          <a:prstGeom prst="rect">
            <a:avLst/>
          </a:prstGeom>
          <a:noFill/>
          <a:ln>
            <a:noFill/>
          </a:ln>
        </p:spPr>
        <p:txBody>
          <a:bodyPr lIns="91421" tIns="91421" rIns="91421" bIns="91421" anchor="t" anchorCtr="0"/>
          <a:lstStyle>
            <a:lvl1pPr rtl="0">
              <a:buSzPct val="100000"/>
              <a:defRPr/>
            </a:lvl1pPr>
            <a:lvl2pPr rtl="0">
              <a:defRPr/>
            </a:lvl2pPr>
            <a:lvl3pPr rtl="0">
              <a:defRPr/>
            </a:lvl3pPr>
            <a:lvl4pPr rtl="0">
              <a:defRPr/>
            </a:lvl4pPr>
            <a:lvl5pPr rtl="0">
              <a:defRPr sz="1148"/>
            </a:lvl5pPr>
            <a:lvl6pPr rtl="0">
              <a:defRPr sz="1148"/>
            </a:lvl6pPr>
            <a:lvl7pPr rtl="0">
              <a:defRPr sz="1148"/>
            </a:lvl7pPr>
            <a:lvl8pPr rtl="0">
              <a:defRPr sz="1148"/>
            </a:lvl8pPr>
            <a:lvl9pPr rtl="0">
              <a:defRPr sz="1148"/>
            </a:lvl9pPr>
          </a:lstStyle>
          <a:p>
            <a:pPr lvl="0"/>
            <a:r>
              <a:rPr lang="en-US" dirty="0"/>
              <a:t>Text</a:t>
            </a:r>
          </a:p>
        </p:txBody>
      </p:sp>
      <p:sp>
        <p:nvSpPr>
          <p:cNvPr id="7" name="Picture Placeholder 6">
            <a:extLst>
              <a:ext uri="{FF2B5EF4-FFF2-40B4-BE49-F238E27FC236}">
                <a16:creationId xmlns:a16="http://schemas.microsoft.com/office/drawing/2014/main" id="{5A7C2501-3118-4C0D-A655-F2D0DFA1CF13}"/>
              </a:ext>
            </a:extLst>
          </p:cNvPr>
          <p:cNvSpPr>
            <a:spLocks noGrp="1"/>
          </p:cNvSpPr>
          <p:nvPr>
            <p:ph type="pic" sz="quarter" idx="10"/>
          </p:nvPr>
        </p:nvSpPr>
        <p:spPr>
          <a:xfrm>
            <a:off x="5025073" y="3252751"/>
            <a:ext cx="1554480" cy="3574773"/>
          </a:xfrm>
        </p:spPr>
        <p:txBody>
          <a:bodyPr/>
          <a:lstStyle/>
          <a:p>
            <a:r>
              <a:rPr lang="en-US"/>
              <a:t>Click icon to add picture</a:t>
            </a:r>
          </a:p>
        </p:txBody>
      </p:sp>
    </p:spTree>
    <p:extLst>
      <p:ext uri="{BB962C8B-B14F-4D97-AF65-F5344CB8AC3E}">
        <p14:creationId xmlns:p14="http://schemas.microsoft.com/office/powerpoint/2010/main" val="345367521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trategy v2">
    <p:spTree>
      <p:nvGrpSpPr>
        <p:cNvPr id="1" name=""/>
        <p:cNvGrpSpPr/>
        <p:nvPr/>
      </p:nvGrpSpPr>
      <p:grpSpPr>
        <a:xfrm>
          <a:off x="0" y="0"/>
          <a:ext cx="0" cy="0"/>
          <a:chOff x="0" y="0"/>
          <a:chExt cx="0" cy="0"/>
        </a:xfrm>
      </p:grpSpPr>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738671" y="7711440"/>
            <a:ext cx="777240" cy="1788160"/>
          </a:xfrm>
          <a:prstGeom prst="rect">
            <a:avLst/>
          </a:prstGeom>
        </p:spPr>
      </p:pic>
      <p:sp>
        <p:nvSpPr>
          <p:cNvPr id="4" name="Title 1">
            <a:extLst>
              <a:ext uri="{FF2B5EF4-FFF2-40B4-BE49-F238E27FC236}">
                <a16:creationId xmlns:a16="http://schemas.microsoft.com/office/drawing/2014/main" id="{33561A6D-6963-4F42-BC51-710587FDD325}"/>
              </a:ext>
            </a:extLst>
          </p:cNvPr>
          <p:cNvSpPr>
            <a:spLocks noGrp="1"/>
          </p:cNvSpPr>
          <p:nvPr>
            <p:ph type="title" hasCustomPrompt="1"/>
          </p:nvPr>
        </p:nvSpPr>
        <p:spPr>
          <a:xfrm>
            <a:off x="388620" y="600839"/>
            <a:ext cx="6995160" cy="1676400"/>
          </a:xfrm>
        </p:spPr>
        <p:txBody>
          <a:bodyPr tIns="45718" anchor="b"/>
          <a:lstStyle>
            <a:lvl1pPr>
              <a:defRPr/>
            </a:lvl1pPr>
          </a:lstStyle>
          <a:p>
            <a:r>
              <a:rPr kumimoji="0" lang="en-US" dirty="0"/>
              <a:t>Slide Title</a:t>
            </a:r>
          </a:p>
        </p:txBody>
      </p:sp>
      <p:sp>
        <p:nvSpPr>
          <p:cNvPr id="5" name="Shape 23">
            <a:extLst>
              <a:ext uri="{FF2B5EF4-FFF2-40B4-BE49-F238E27FC236}">
                <a16:creationId xmlns:a16="http://schemas.microsoft.com/office/drawing/2014/main" id="{0C6D66F0-1C84-4362-90AC-EAB0A6DF20A3}"/>
              </a:ext>
            </a:extLst>
          </p:cNvPr>
          <p:cNvSpPr txBox="1">
            <a:spLocks noGrp="1"/>
          </p:cNvSpPr>
          <p:nvPr>
            <p:ph type="body" idx="1" hasCustomPrompt="1"/>
          </p:nvPr>
        </p:nvSpPr>
        <p:spPr>
          <a:xfrm>
            <a:off x="388622" y="2552115"/>
            <a:ext cx="3395325" cy="7080805"/>
          </a:xfrm>
          <a:prstGeom prst="rect">
            <a:avLst/>
          </a:prstGeom>
          <a:noFill/>
          <a:ln>
            <a:noFill/>
          </a:ln>
        </p:spPr>
        <p:txBody>
          <a:bodyPr lIns="91421" tIns="91421" rIns="91421" bIns="91421" anchor="t" anchorCtr="0"/>
          <a:lstStyle>
            <a:lvl1pPr rtl="0">
              <a:buSzPct val="100000"/>
              <a:defRPr/>
            </a:lvl1pPr>
            <a:lvl2pPr rtl="0">
              <a:defRPr/>
            </a:lvl2pPr>
            <a:lvl3pPr rtl="0">
              <a:defRPr/>
            </a:lvl3pPr>
            <a:lvl4pPr rtl="0">
              <a:defRPr/>
            </a:lvl4pPr>
            <a:lvl5pPr rtl="0">
              <a:defRPr sz="1148"/>
            </a:lvl5pPr>
            <a:lvl6pPr rtl="0">
              <a:defRPr sz="1148"/>
            </a:lvl6pPr>
            <a:lvl7pPr rtl="0">
              <a:defRPr sz="1148"/>
            </a:lvl7pPr>
            <a:lvl8pPr rtl="0">
              <a:defRPr sz="1148"/>
            </a:lvl8pPr>
            <a:lvl9pPr rtl="0">
              <a:defRPr sz="1148"/>
            </a:lvl9pPr>
          </a:lstStyle>
          <a:p>
            <a:pPr lvl="0"/>
            <a:r>
              <a:rPr lang="en-US" dirty="0"/>
              <a:t>Text</a:t>
            </a:r>
          </a:p>
        </p:txBody>
      </p:sp>
      <p:sp>
        <p:nvSpPr>
          <p:cNvPr id="7" name="Picture Placeholder 6">
            <a:extLst>
              <a:ext uri="{FF2B5EF4-FFF2-40B4-BE49-F238E27FC236}">
                <a16:creationId xmlns:a16="http://schemas.microsoft.com/office/drawing/2014/main" id="{5CD319D0-7727-40E0-9BB2-013BA6FE865A}"/>
              </a:ext>
            </a:extLst>
          </p:cNvPr>
          <p:cNvSpPr>
            <a:spLocks noGrp="1"/>
          </p:cNvSpPr>
          <p:nvPr>
            <p:ph type="pic" sz="quarter" idx="10"/>
          </p:nvPr>
        </p:nvSpPr>
        <p:spPr>
          <a:xfrm>
            <a:off x="3988456" y="2552120"/>
            <a:ext cx="3395028" cy="2778479"/>
          </a:xfrm>
          <a:ln w="6350">
            <a:solidFill>
              <a:schemeClr val="bg2">
                <a:lumMod val="90000"/>
              </a:schemeClr>
            </a:solidFill>
          </a:ln>
        </p:spPr>
        <p:txBody>
          <a:bodyPr/>
          <a:lstStyle/>
          <a:p>
            <a:r>
              <a:rPr lang="en-US"/>
              <a:t>Click icon to add picture</a:t>
            </a:r>
          </a:p>
        </p:txBody>
      </p:sp>
    </p:spTree>
    <p:extLst>
      <p:ext uri="{BB962C8B-B14F-4D97-AF65-F5344CB8AC3E}">
        <p14:creationId xmlns:p14="http://schemas.microsoft.com/office/powerpoint/2010/main" val="22304880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ull Quote">
    <p:spTree>
      <p:nvGrpSpPr>
        <p:cNvPr id="1" name=""/>
        <p:cNvGrpSpPr/>
        <p:nvPr/>
      </p:nvGrpSpPr>
      <p:grpSpPr>
        <a:xfrm>
          <a:off x="0" y="0"/>
          <a:ext cx="0" cy="0"/>
          <a:chOff x="0" y="0"/>
          <a:chExt cx="0" cy="0"/>
        </a:xfrm>
      </p:grpSpPr>
      <p:sp>
        <p:nvSpPr>
          <p:cNvPr id="2" name="Rectangle: Diagonal Corners Snipped 1">
            <a:extLst>
              <a:ext uri="{FF2B5EF4-FFF2-40B4-BE49-F238E27FC236}">
                <a16:creationId xmlns:a16="http://schemas.microsoft.com/office/drawing/2014/main" id="{3FE57066-AFD2-4D39-B9C9-BF451B892B56}"/>
              </a:ext>
            </a:extLst>
          </p:cNvPr>
          <p:cNvSpPr/>
          <p:nvPr userDrawn="1"/>
        </p:nvSpPr>
        <p:spPr>
          <a:xfrm>
            <a:off x="1463255" y="2568904"/>
            <a:ext cx="4845891" cy="6271154"/>
          </a:xfrm>
          <a:prstGeom prst="snip2Diag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90"/>
          </a:p>
        </p:txBody>
      </p:sp>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738671" y="7711440"/>
            <a:ext cx="777240" cy="1788160"/>
          </a:xfrm>
          <a:prstGeom prst="rect">
            <a:avLst/>
          </a:prstGeom>
        </p:spPr>
      </p:pic>
      <p:sp>
        <p:nvSpPr>
          <p:cNvPr id="4" name="Title 1">
            <a:extLst>
              <a:ext uri="{FF2B5EF4-FFF2-40B4-BE49-F238E27FC236}">
                <a16:creationId xmlns:a16="http://schemas.microsoft.com/office/drawing/2014/main" id="{33561A6D-6963-4F42-BC51-710587FDD325}"/>
              </a:ext>
            </a:extLst>
          </p:cNvPr>
          <p:cNvSpPr>
            <a:spLocks noGrp="1"/>
          </p:cNvSpPr>
          <p:nvPr>
            <p:ph type="title" hasCustomPrompt="1"/>
          </p:nvPr>
        </p:nvSpPr>
        <p:spPr>
          <a:xfrm>
            <a:off x="388620" y="600839"/>
            <a:ext cx="6995160" cy="1676400"/>
          </a:xfrm>
        </p:spPr>
        <p:txBody>
          <a:bodyPr tIns="45718" anchor="b"/>
          <a:lstStyle>
            <a:lvl1pPr>
              <a:defRPr/>
            </a:lvl1pPr>
          </a:lstStyle>
          <a:p>
            <a:r>
              <a:rPr kumimoji="0" lang="en-US" dirty="0"/>
              <a:t>Slide Title</a:t>
            </a:r>
          </a:p>
        </p:txBody>
      </p:sp>
      <p:sp>
        <p:nvSpPr>
          <p:cNvPr id="5" name="Shape 23">
            <a:extLst>
              <a:ext uri="{FF2B5EF4-FFF2-40B4-BE49-F238E27FC236}">
                <a16:creationId xmlns:a16="http://schemas.microsoft.com/office/drawing/2014/main" id="{0C6D66F0-1C84-4362-90AC-EAB0A6DF20A3}"/>
              </a:ext>
            </a:extLst>
          </p:cNvPr>
          <p:cNvSpPr txBox="1">
            <a:spLocks noGrp="1"/>
          </p:cNvSpPr>
          <p:nvPr>
            <p:ph type="body" idx="1" hasCustomPrompt="1"/>
          </p:nvPr>
        </p:nvSpPr>
        <p:spPr>
          <a:xfrm>
            <a:off x="2188538" y="3001254"/>
            <a:ext cx="3395325" cy="4646701"/>
          </a:xfrm>
          <a:prstGeom prst="rect">
            <a:avLst/>
          </a:prstGeom>
          <a:noFill/>
          <a:ln>
            <a:noFill/>
          </a:ln>
        </p:spPr>
        <p:txBody>
          <a:bodyPr lIns="91421" tIns="91421" rIns="91421" bIns="91421" anchor="t" anchorCtr="0"/>
          <a:lstStyle>
            <a:lvl1pPr marL="0" indent="0" rtl="0">
              <a:buSzPct val="100000"/>
              <a:buNone/>
              <a:defRPr b="1">
                <a:solidFill>
                  <a:schemeClr val="bg1"/>
                </a:solidFill>
              </a:defRPr>
            </a:lvl1pPr>
            <a:lvl2pPr rtl="0">
              <a:defRPr/>
            </a:lvl2pPr>
            <a:lvl3pPr rtl="0">
              <a:defRPr/>
            </a:lvl3pPr>
            <a:lvl4pPr rtl="0">
              <a:defRPr/>
            </a:lvl4pPr>
            <a:lvl5pPr rtl="0">
              <a:defRPr sz="1148"/>
            </a:lvl5pPr>
            <a:lvl6pPr rtl="0">
              <a:defRPr sz="1148"/>
            </a:lvl6pPr>
            <a:lvl7pPr rtl="0">
              <a:defRPr sz="1148"/>
            </a:lvl7pPr>
            <a:lvl8pPr rtl="0">
              <a:defRPr sz="1148"/>
            </a:lvl8pPr>
            <a:lvl9pPr rtl="0">
              <a:defRPr sz="1148"/>
            </a:lvl9pPr>
          </a:lstStyle>
          <a:p>
            <a:pPr lvl="0"/>
            <a:r>
              <a:rPr lang="en-US" dirty="0"/>
              <a:t>Quote text</a:t>
            </a:r>
          </a:p>
        </p:txBody>
      </p:sp>
      <p:sp>
        <p:nvSpPr>
          <p:cNvPr id="7" name="Shape 23">
            <a:extLst>
              <a:ext uri="{FF2B5EF4-FFF2-40B4-BE49-F238E27FC236}">
                <a16:creationId xmlns:a16="http://schemas.microsoft.com/office/drawing/2014/main" id="{98ECED1A-A97B-463C-904C-0655947FAF68}"/>
              </a:ext>
            </a:extLst>
          </p:cNvPr>
          <p:cNvSpPr txBox="1">
            <a:spLocks noGrp="1"/>
          </p:cNvSpPr>
          <p:nvPr>
            <p:ph type="body" idx="10" hasCustomPrompt="1"/>
          </p:nvPr>
        </p:nvSpPr>
        <p:spPr>
          <a:xfrm>
            <a:off x="2565259" y="7711440"/>
            <a:ext cx="2641886" cy="1019482"/>
          </a:xfrm>
          <a:prstGeom prst="rect">
            <a:avLst/>
          </a:prstGeom>
          <a:noFill/>
          <a:ln>
            <a:noFill/>
          </a:ln>
        </p:spPr>
        <p:txBody>
          <a:bodyPr lIns="91421" tIns="91421" rIns="91421" bIns="91421" anchor="t" anchorCtr="0">
            <a:normAutofit/>
          </a:bodyPr>
          <a:lstStyle>
            <a:lvl1pPr marL="0" indent="0" rtl="0">
              <a:buSzPct val="100000"/>
              <a:buNone/>
              <a:defRPr sz="1360" b="1" i="1">
                <a:solidFill>
                  <a:schemeClr val="bg1"/>
                </a:solidFill>
              </a:defRPr>
            </a:lvl1pPr>
            <a:lvl2pPr rtl="0">
              <a:defRPr/>
            </a:lvl2pPr>
            <a:lvl3pPr rtl="0">
              <a:defRPr/>
            </a:lvl3pPr>
            <a:lvl4pPr rtl="0">
              <a:defRPr/>
            </a:lvl4pPr>
            <a:lvl5pPr rtl="0">
              <a:defRPr sz="1148"/>
            </a:lvl5pPr>
            <a:lvl6pPr rtl="0">
              <a:defRPr sz="1148"/>
            </a:lvl6pPr>
            <a:lvl7pPr rtl="0">
              <a:defRPr sz="1148"/>
            </a:lvl7pPr>
            <a:lvl8pPr rtl="0">
              <a:defRPr sz="1148"/>
            </a:lvl8pPr>
            <a:lvl9pPr rtl="0">
              <a:defRPr sz="1148"/>
            </a:lvl9pPr>
          </a:lstStyle>
          <a:p>
            <a:pPr lvl="0"/>
            <a:r>
              <a:rPr lang="en-US" dirty="0"/>
              <a:t>-Attribution</a:t>
            </a:r>
          </a:p>
        </p:txBody>
      </p:sp>
      <p:pic>
        <p:nvPicPr>
          <p:cNvPr id="11" name="Picture 10" descr="A picture containing icon&#10;&#10;Description automatically generated">
            <a:extLst>
              <a:ext uri="{FF2B5EF4-FFF2-40B4-BE49-F238E27FC236}">
                <a16:creationId xmlns:a16="http://schemas.microsoft.com/office/drawing/2014/main" id="{D6017F3C-31CC-46B1-BC0D-495B548BE5E1}"/>
              </a:ext>
            </a:extLst>
          </p:cNvPr>
          <p:cNvPicPr>
            <a:picLocks noChangeAspect="1"/>
          </p:cNvPicPr>
          <p:nvPr userDrawn="1"/>
        </p:nvPicPr>
        <p:blipFill rotWithShape="1">
          <a:blip r:embed="rId3">
            <a:biLevel thresh="25000"/>
            <a:extLst>
              <a:ext uri="{BEBA8EAE-BF5A-486C-A8C5-ECC9F3942E4B}">
                <a14:imgProps xmlns:a14="http://schemas.microsoft.com/office/drawing/2010/main">
                  <a14:imgLayer r:embed="rId4">
                    <a14:imgEffect>
                      <a14:saturation sat="175000"/>
                    </a14:imgEffect>
                  </a14:imgLayer>
                </a14:imgProps>
              </a:ext>
            </a:extLst>
          </a:blip>
          <a:srcRect l="34179" t="21572" r="32618" b="56088"/>
          <a:stretch/>
        </p:blipFill>
        <p:spPr>
          <a:xfrm>
            <a:off x="1554047" y="2644461"/>
            <a:ext cx="543703" cy="1049390"/>
          </a:xfrm>
          <a:prstGeom prst="rect">
            <a:avLst/>
          </a:prstGeom>
          <a:solidFill>
            <a:schemeClr val="bg2">
              <a:lumMod val="25000"/>
            </a:schemeClr>
          </a:solidFill>
        </p:spPr>
      </p:pic>
    </p:spTree>
    <p:extLst>
      <p:ext uri="{BB962C8B-B14F-4D97-AF65-F5344CB8AC3E}">
        <p14:creationId xmlns:p14="http://schemas.microsoft.com/office/powerpoint/2010/main" val="37744938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738671" y="7711440"/>
            <a:ext cx="777240" cy="1788160"/>
          </a:xfrm>
          <a:prstGeom prst="rect">
            <a:avLst/>
          </a:prstGeom>
        </p:spPr>
      </p:pic>
      <p:sp>
        <p:nvSpPr>
          <p:cNvPr id="4" name="Title 1">
            <a:extLst>
              <a:ext uri="{FF2B5EF4-FFF2-40B4-BE49-F238E27FC236}">
                <a16:creationId xmlns:a16="http://schemas.microsoft.com/office/drawing/2014/main" id="{33561A6D-6963-4F42-BC51-710587FDD325}"/>
              </a:ext>
            </a:extLst>
          </p:cNvPr>
          <p:cNvSpPr>
            <a:spLocks noGrp="1"/>
          </p:cNvSpPr>
          <p:nvPr>
            <p:ph type="title" hasCustomPrompt="1"/>
          </p:nvPr>
        </p:nvSpPr>
        <p:spPr>
          <a:xfrm>
            <a:off x="388620" y="600839"/>
            <a:ext cx="6995160" cy="167640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17132508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pic>
        <p:nvPicPr>
          <p:cNvPr id="2" name="Picture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738671" y="7711440"/>
            <a:ext cx="777240" cy="1788160"/>
          </a:xfrm>
          <a:prstGeom prst="rect">
            <a:avLst/>
          </a:prstGeom>
        </p:spPr>
      </p:pic>
    </p:spTree>
    <p:extLst>
      <p:ext uri="{BB962C8B-B14F-4D97-AF65-F5344CB8AC3E}">
        <p14:creationId xmlns:p14="http://schemas.microsoft.com/office/powerpoint/2010/main" val="234765700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White BG">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738671" y="7711440"/>
            <a:ext cx="777240" cy="1788160"/>
          </a:xfrm>
          <a:prstGeom prst="rect">
            <a:avLst/>
          </a:prstGeom>
        </p:spPr>
      </p:pic>
    </p:spTree>
    <p:extLst>
      <p:ext uri="{BB962C8B-B14F-4D97-AF65-F5344CB8AC3E}">
        <p14:creationId xmlns:p14="http://schemas.microsoft.com/office/powerpoint/2010/main" val="23138737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Blank No Logo">
    <p:spTree>
      <p:nvGrpSpPr>
        <p:cNvPr id="1" name="Shape 9"/>
        <p:cNvGrpSpPr/>
        <p:nvPr/>
      </p:nvGrpSpPr>
      <p:grpSpPr>
        <a:xfrm>
          <a:off x="0" y="0"/>
          <a:ext cx="0" cy="0"/>
          <a:chOff x="0" y="0"/>
          <a:chExt cx="0" cy="0"/>
        </a:xfrm>
      </p:grpSpPr>
    </p:spTree>
    <p:extLst>
      <p:ext uri="{BB962C8B-B14F-4D97-AF65-F5344CB8AC3E}">
        <p14:creationId xmlns:p14="http://schemas.microsoft.com/office/powerpoint/2010/main" val="1821829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chemeClr val="accent4"/>
            </a:gs>
            <a:gs pos="85000">
              <a:schemeClr val="accent6"/>
            </a:gs>
          </a:gsLst>
          <a:lin ang="16200000" scaled="0"/>
          <a:tileRect/>
        </a:gradFill>
        <a:effectLst/>
      </p:bgPr>
    </p:bg>
    <p:spTree>
      <p:nvGrpSpPr>
        <p:cNvPr id="1" name=""/>
        <p:cNvGrpSpPr/>
        <p:nvPr/>
      </p:nvGrpSpPr>
      <p:grpSpPr>
        <a:xfrm>
          <a:off x="0" y="0"/>
          <a:ext cx="0" cy="0"/>
          <a:chOff x="0" y="0"/>
          <a:chExt cx="0" cy="0"/>
        </a:xfrm>
      </p:grpSpPr>
      <p:sp>
        <p:nvSpPr>
          <p:cNvPr id="9" name="Title 8"/>
          <p:cNvSpPr>
            <a:spLocks noGrp="1"/>
          </p:cNvSpPr>
          <p:nvPr>
            <p:ph type="ctrTitle" hasCustomPrompt="1"/>
          </p:nvPr>
        </p:nvSpPr>
        <p:spPr>
          <a:xfrm>
            <a:off x="547954" y="1970414"/>
            <a:ext cx="6673901" cy="2682240"/>
          </a:xfrm>
          <a:ln>
            <a:noFill/>
          </a:ln>
        </p:spPr>
        <p:txBody>
          <a:bodyPr vert="horz" tIns="0" rIns="18287" bIns="0" anchor="b">
            <a:noAutofit/>
            <a:scene3d>
              <a:camera prst="orthographicFront"/>
              <a:lightRig rig="freezing" dir="t">
                <a:rot lat="0" lon="0" rev="5640000"/>
              </a:lightRig>
            </a:scene3d>
            <a:sp3d prstMaterial="flat">
              <a:contourClr>
                <a:schemeClr val="tx2"/>
              </a:contourClr>
            </a:sp3d>
          </a:bodyPr>
          <a:lstStyle>
            <a:lvl1pPr algn="l" rtl="0">
              <a:spcBef>
                <a:spcPct val="0"/>
              </a:spcBef>
              <a:buNone/>
              <a:defRPr sz="4250" b="0">
                <a:ln>
                  <a:noFill/>
                </a:ln>
                <a:solidFill>
                  <a:schemeClr val="tx1"/>
                </a:solidFill>
                <a:effectLst/>
                <a:latin typeface="+mj-lt"/>
                <a:ea typeface="+mj-ea"/>
                <a:cs typeface="+mj-cs"/>
              </a:defRPr>
            </a:lvl1pPr>
          </a:lstStyle>
          <a:p>
            <a:r>
              <a:rPr kumimoji="0" lang="en-US" dirty="0"/>
              <a:t>Click To Edit Master Title Style</a:t>
            </a:r>
          </a:p>
        </p:txBody>
      </p:sp>
      <p:sp>
        <p:nvSpPr>
          <p:cNvPr id="17" name="Subtitle 16"/>
          <p:cNvSpPr>
            <a:spLocks noGrp="1"/>
          </p:cNvSpPr>
          <p:nvPr>
            <p:ph type="subTitle" idx="1"/>
          </p:nvPr>
        </p:nvSpPr>
        <p:spPr>
          <a:xfrm>
            <a:off x="547954" y="4693920"/>
            <a:ext cx="6676492" cy="2570480"/>
          </a:xfrm>
        </p:spPr>
        <p:txBody>
          <a:bodyPr lIns="0" rIns="18287">
            <a:normAutofit/>
          </a:bodyPr>
          <a:lstStyle>
            <a:lvl1pPr marL="0" marR="29149" indent="0" algn="l">
              <a:buNone/>
              <a:defRPr sz="2210">
                <a:solidFill>
                  <a:schemeClr val="tx1"/>
                </a:solidFill>
                <a:latin typeface="Calibri"/>
                <a:cs typeface="Calibri"/>
              </a:defRPr>
            </a:lvl1pPr>
            <a:lvl2pPr marL="291485" indent="0" algn="ctr">
              <a:buNone/>
            </a:lvl2pPr>
            <a:lvl3pPr marL="582970" indent="0" algn="ctr">
              <a:buNone/>
            </a:lvl3pPr>
            <a:lvl4pPr marL="874455" indent="0" algn="ctr">
              <a:buNone/>
            </a:lvl4pPr>
            <a:lvl5pPr marL="1165939" indent="0" algn="ctr">
              <a:buNone/>
            </a:lvl5pPr>
            <a:lvl6pPr marL="1457424" indent="0" algn="ctr">
              <a:buNone/>
            </a:lvl6pPr>
            <a:lvl7pPr marL="1748909" indent="0" algn="ctr">
              <a:buNone/>
            </a:lvl7pPr>
            <a:lvl8pPr marL="2040393" indent="0" algn="ctr">
              <a:buNone/>
            </a:lvl8pPr>
            <a:lvl9pPr marL="2331877" indent="0" algn="ctr">
              <a:buNone/>
            </a:lvl9pPr>
          </a:lstStyle>
          <a:p>
            <a:r>
              <a:rPr kumimoji="0" lang="en-US"/>
              <a:t>Click to edit Master subtitle style</a:t>
            </a:r>
            <a:endParaRPr kumimoji="0" lang="en-US" dirty="0"/>
          </a:p>
        </p:txBody>
      </p:sp>
      <p:pic>
        <p:nvPicPr>
          <p:cNvPr id="2" name="Picture 1"/>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6663559" y="8933792"/>
            <a:ext cx="852352" cy="891628"/>
          </a:xfrm>
          <a:prstGeom prst="rect">
            <a:avLst/>
          </a:prstGeom>
        </p:spPr>
      </p:pic>
    </p:spTree>
    <p:extLst>
      <p:ext uri="{BB962C8B-B14F-4D97-AF65-F5344CB8AC3E}">
        <p14:creationId xmlns:p14="http://schemas.microsoft.com/office/powerpoint/2010/main" val="370299807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88620" y="2560511"/>
            <a:ext cx="6995160" cy="6715569"/>
          </a:xfrm>
        </p:spPr>
        <p:txBody>
          <a:bodyPr/>
          <a:lstStyle>
            <a:lvl1pPr marL="192984" indent="-192984">
              <a:buClr>
                <a:schemeClr val="accent4"/>
              </a:buClr>
              <a:buSzPct val="100000"/>
              <a:buFont typeface="Arial" panose="020B0604020202020204" pitchFamily="34" charset="0"/>
              <a:buChar char="•"/>
              <a:defRPr sz="2210"/>
            </a:lvl1pPr>
            <a:lvl2pPr marL="408078" indent="-157401">
              <a:buSzPct val="100000"/>
              <a:buFont typeface="Arial" panose="020B0604020202020204" pitchFamily="34" charset="0"/>
              <a:buChar char="•"/>
              <a:defRPr sz="1700"/>
            </a:lvl2pPr>
            <a:lvl3pPr marL="582970" indent="-157401">
              <a:buSzPct val="100000"/>
              <a:buFont typeface="Arial" panose="020B0604020202020204" pitchFamily="34" charset="0"/>
              <a:buChar char="•"/>
              <a:defRPr sz="1445"/>
            </a:lvl3pPr>
            <a:lvl4pPr marL="757860" indent="-134083">
              <a:buSzPct val="100000"/>
              <a:buFont typeface="Arial" panose="020B0604020202020204" pitchFamily="34" charset="0"/>
              <a:buChar char="•"/>
              <a:defRPr/>
            </a:lvl4pPr>
            <a:lvl5pPr marL="932751" indent="-134083">
              <a:buSzPct val="100000"/>
              <a:buFont typeface="Arial" panose="020B0604020202020204" pitchFamily="34" charset="0"/>
              <a:buChar char="•"/>
              <a:defRPr sz="1148"/>
            </a:lvl5pPr>
          </a:lstStyle>
          <a:p>
            <a:pPr lvl="0" eaLnBrk="1" latinLnBrk="0" hangingPunct="1"/>
            <a:r>
              <a:rPr lang="en-US" dirty="0"/>
              <a:t>This is the default layout for slide content. To see other layout options, right-click the slide thumbnail and select Layout.</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4" name="Picture 3"/>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663559" y="9001237"/>
            <a:ext cx="852352" cy="912648"/>
          </a:xfrm>
          <a:prstGeom prst="rect">
            <a:avLst/>
          </a:prstGeom>
        </p:spPr>
      </p:pic>
      <p:sp>
        <p:nvSpPr>
          <p:cNvPr id="5" name="Title 1">
            <a:extLst>
              <a:ext uri="{FF2B5EF4-FFF2-40B4-BE49-F238E27FC236}">
                <a16:creationId xmlns:a16="http://schemas.microsoft.com/office/drawing/2014/main" id="{F22F552B-173D-46BA-BBEA-1B2F42FED86A}"/>
              </a:ext>
            </a:extLst>
          </p:cNvPr>
          <p:cNvSpPr>
            <a:spLocks noGrp="1"/>
          </p:cNvSpPr>
          <p:nvPr>
            <p:ph type="title" hasCustomPrompt="1"/>
          </p:nvPr>
        </p:nvSpPr>
        <p:spPr>
          <a:xfrm>
            <a:off x="388620" y="600839"/>
            <a:ext cx="6995160" cy="167640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34235061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rdered Lis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88620" y="2560511"/>
            <a:ext cx="6995160" cy="6715569"/>
          </a:xfrm>
        </p:spPr>
        <p:txBody>
          <a:bodyPr/>
          <a:lstStyle>
            <a:lvl1pPr marL="291499" indent="-291499">
              <a:buClr>
                <a:schemeClr val="accent4"/>
              </a:buClr>
              <a:buSzPct val="100000"/>
              <a:buFont typeface="+mj-lt"/>
              <a:buAutoNum type="arabicPeriod"/>
              <a:defRPr sz="2210"/>
            </a:lvl1pPr>
            <a:lvl2pPr marL="533067" indent="-283402">
              <a:buClr>
                <a:schemeClr val="accent4"/>
              </a:buClr>
              <a:buSzPct val="100000"/>
              <a:buFont typeface="+mj-lt"/>
              <a:buAutoNum type="alphaLcParenR"/>
              <a:defRPr sz="1700"/>
            </a:lvl2pPr>
            <a:lvl3pPr marL="777333" indent="-192984">
              <a:buClr>
                <a:schemeClr val="accent4"/>
              </a:buClr>
              <a:buSzPct val="100000"/>
              <a:buFont typeface="+mj-lt"/>
              <a:buAutoNum type="romanLcPeriod"/>
              <a:defRPr sz="1445"/>
            </a:lvl3pPr>
            <a:lvl4pPr marL="915277" indent="-291499">
              <a:buSzPct val="100000"/>
              <a:buFont typeface="+mj-lt"/>
              <a:buAutoNum type="arabicPeriod"/>
              <a:defRPr/>
            </a:lvl4pPr>
            <a:lvl5pPr marL="1090168" indent="-291499">
              <a:buSzPct val="100000"/>
              <a:buFont typeface="+mj-lt"/>
              <a:buAutoNum type="arabicPeriod"/>
              <a:defRPr sz="1148"/>
            </a:lvl5pPr>
          </a:lstStyle>
          <a:p>
            <a:pPr lvl="0" eaLnBrk="1" latinLnBrk="0" hangingPunct="1"/>
            <a:r>
              <a:rPr lang="en-US" dirty="0"/>
              <a:t>Step</a:t>
            </a:r>
          </a:p>
          <a:p>
            <a:pPr lvl="1" eaLnBrk="1" latinLnBrk="0" hangingPunct="1"/>
            <a:r>
              <a:rPr lang="en-US" dirty="0" err="1"/>
              <a:t>Substep</a:t>
            </a:r>
            <a:endParaRPr lang="en-US" dirty="0"/>
          </a:p>
          <a:p>
            <a:pPr lvl="2" eaLnBrk="1" latinLnBrk="0" hangingPunct="1"/>
            <a:r>
              <a:rPr lang="en-US" dirty="0"/>
              <a:t>Sub-</a:t>
            </a:r>
            <a:r>
              <a:rPr lang="en-US" dirty="0" err="1"/>
              <a:t>substep</a:t>
            </a:r>
            <a:endParaRPr lang="en-US" dirty="0"/>
          </a:p>
        </p:txBody>
      </p:sp>
      <p:pic>
        <p:nvPicPr>
          <p:cNvPr id="4" name="Picture 3"/>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738671" y="7711440"/>
            <a:ext cx="777240" cy="1788160"/>
          </a:xfrm>
          <a:prstGeom prst="rect">
            <a:avLst/>
          </a:prstGeom>
        </p:spPr>
      </p:pic>
      <p:sp>
        <p:nvSpPr>
          <p:cNvPr id="5" name="Title 1">
            <a:extLst>
              <a:ext uri="{FF2B5EF4-FFF2-40B4-BE49-F238E27FC236}">
                <a16:creationId xmlns:a16="http://schemas.microsoft.com/office/drawing/2014/main" id="{F22F552B-173D-46BA-BBEA-1B2F42FED86A}"/>
              </a:ext>
            </a:extLst>
          </p:cNvPr>
          <p:cNvSpPr>
            <a:spLocks noGrp="1"/>
          </p:cNvSpPr>
          <p:nvPr>
            <p:ph type="title" hasCustomPrompt="1"/>
          </p:nvPr>
        </p:nvSpPr>
        <p:spPr>
          <a:xfrm>
            <a:off x="388620" y="600839"/>
            <a:ext cx="6995160" cy="167640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14571624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flip="none" rotWithShape="1">
          <a:gsLst>
            <a:gs pos="0">
              <a:srgbClr val="659298"/>
            </a:gs>
            <a:gs pos="100000">
              <a:srgbClr val="4E6F74"/>
            </a:gs>
          </a:gsLst>
          <a:lin ang="1596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0799" y="1931213"/>
            <a:ext cx="6606540" cy="1998269"/>
          </a:xfrm>
          <a:ln>
            <a:noFill/>
          </a:ln>
        </p:spPr>
        <p:txBody>
          <a:bodyPr vert="horz" tIns="0" bIns="0" anchor="b">
            <a:noAutofit/>
            <a:scene3d>
              <a:camera prst="orthographicFront"/>
              <a:lightRig rig="freezing" dir="t">
                <a:rot lat="0" lon="0" rev="5640000"/>
              </a:lightRig>
            </a:scene3d>
            <a:sp3d prstMaterial="flat"/>
          </a:bodyPr>
          <a:lstStyle>
            <a:lvl1pPr algn="l" rtl="0">
              <a:spcBef>
                <a:spcPct val="0"/>
              </a:spcBef>
              <a:buNone/>
              <a:defRPr lang="en-US" sz="4250" b="0" cap="none" baseline="0" dirty="0">
                <a:ln w="635">
                  <a:noFill/>
                </a:ln>
                <a:solidFill>
                  <a:srgbClr val="FFFFFF"/>
                </a:solidFill>
                <a:effectLst/>
                <a:latin typeface="+mj-lt"/>
                <a:ea typeface="+mj-ea"/>
                <a:cs typeface="+mj-cs"/>
              </a:defRPr>
            </a:lvl1pPr>
          </a:lstStyle>
          <a:p>
            <a:r>
              <a:rPr kumimoji="0" lang="en-US" dirty="0"/>
              <a:t>Section Name</a:t>
            </a:r>
          </a:p>
        </p:txBody>
      </p:sp>
      <p:sp>
        <p:nvSpPr>
          <p:cNvPr id="3" name="Text Placeholder 2"/>
          <p:cNvSpPr>
            <a:spLocks noGrp="1"/>
          </p:cNvSpPr>
          <p:nvPr>
            <p:ph type="body" idx="1" hasCustomPrompt="1"/>
          </p:nvPr>
        </p:nvSpPr>
        <p:spPr>
          <a:xfrm>
            <a:off x="450799" y="3966841"/>
            <a:ext cx="6606540" cy="2214244"/>
          </a:xfrm>
        </p:spPr>
        <p:txBody>
          <a:bodyPr lIns="45718" rIns="45718" anchor="t">
            <a:normAutofit/>
          </a:bodyPr>
          <a:lstStyle>
            <a:lvl1pPr marL="338734" indent="-291499">
              <a:buClr>
                <a:schemeClr val="tx1"/>
              </a:buClr>
              <a:buFont typeface="Arial" panose="020B0604020202020204" pitchFamily="34" charset="0"/>
              <a:buChar char="•"/>
              <a:defRPr sz="2210">
                <a:solidFill>
                  <a:schemeClr val="tx1"/>
                </a:solidFill>
              </a:defRPr>
            </a:lvl1pPr>
            <a:lvl2pPr>
              <a:buNone/>
              <a:defRPr sz="1148">
                <a:solidFill>
                  <a:schemeClr val="tx1">
                    <a:tint val="75000"/>
                  </a:schemeClr>
                </a:solidFill>
              </a:defRPr>
            </a:lvl2pPr>
            <a:lvl3pPr>
              <a:buNone/>
              <a:defRPr sz="1020">
                <a:solidFill>
                  <a:schemeClr val="tx1">
                    <a:tint val="75000"/>
                  </a:schemeClr>
                </a:solidFill>
              </a:defRPr>
            </a:lvl3pPr>
            <a:lvl4pPr>
              <a:buNone/>
              <a:defRPr sz="893">
                <a:solidFill>
                  <a:schemeClr val="tx1">
                    <a:tint val="75000"/>
                  </a:schemeClr>
                </a:solidFill>
              </a:defRPr>
            </a:lvl4pPr>
            <a:lvl5pPr>
              <a:buNone/>
              <a:defRPr sz="893">
                <a:solidFill>
                  <a:schemeClr val="tx1">
                    <a:tint val="75000"/>
                  </a:schemeClr>
                </a:solidFill>
              </a:defRPr>
            </a:lvl5pPr>
          </a:lstStyle>
          <a:p>
            <a:pPr lvl="0" eaLnBrk="1" latinLnBrk="0" hangingPunct="1"/>
            <a:r>
              <a:rPr kumimoji="0" lang="en-US" dirty="0"/>
              <a:t>Item A</a:t>
            </a:r>
          </a:p>
          <a:p>
            <a:pPr lvl="0" eaLnBrk="1" latinLnBrk="0" hangingPunct="1"/>
            <a:r>
              <a:rPr kumimoji="0" lang="en-US" dirty="0"/>
              <a:t>Item B</a:t>
            </a:r>
          </a:p>
          <a:p>
            <a:pPr lvl="0" eaLnBrk="1" latinLnBrk="0" hangingPunct="1"/>
            <a:r>
              <a:rPr kumimoji="0" lang="en-US" dirty="0"/>
              <a:t>Item C</a:t>
            </a:r>
          </a:p>
        </p:txBody>
      </p:sp>
      <p:pic>
        <p:nvPicPr>
          <p:cNvPr id="4" name="Picture 3"/>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6692796" y="8902261"/>
            <a:ext cx="823115" cy="870607"/>
          </a:xfrm>
          <a:prstGeom prst="rect">
            <a:avLst/>
          </a:prstGeom>
        </p:spPr>
      </p:pic>
    </p:spTree>
    <p:extLst>
      <p:ext uri="{BB962C8B-B14F-4D97-AF65-F5344CB8AC3E}">
        <p14:creationId xmlns:p14="http://schemas.microsoft.com/office/powerpoint/2010/main" val="294311840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8620" y="592443"/>
            <a:ext cx="6995160" cy="1676400"/>
          </a:xfrm>
        </p:spPr>
        <p:txBody>
          <a:bodyPr/>
          <a:lstStyle>
            <a:lvl1pPr>
              <a:defRPr/>
            </a:lvl1pPr>
          </a:lstStyle>
          <a:p>
            <a:r>
              <a:rPr kumimoji="0" lang="en-US" dirty="0"/>
              <a:t>Slide Title</a:t>
            </a:r>
          </a:p>
        </p:txBody>
      </p:sp>
      <p:sp>
        <p:nvSpPr>
          <p:cNvPr id="3" name="Content Placeholder 2"/>
          <p:cNvSpPr>
            <a:spLocks noGrp="1"/>
          </p:cNvSpPr>
          <p:nvPr>
            <p:ph sz="half" idx="1" hasCustomPrompt="1"/>
          </p:nvPr>
        </p:nvSpPr>
        <p:spPr>
          <a:xfrm>
            <a:off x="388620" y="2577301"/>
            <a:ext cx="3432810" cy="6743256"/>
          </a:xfrm>
        </p:spPr>
        <p:txBody>
          <a:bodyPr/>
          <a:lstStyle>
            <a:lvl1pPr>
              <a:buSzPct val="100000"/>
              <a:defRPr sz="2040"/>
            </a:lvl1pPr>
            <a:lvl2pPr marL="408078" indent="-157401">
              <a:buSzPct val="100000"/>
              <a:buFont typeface="Arial" panose="020B0604020202020204" pitchFamily="34" charset="0"/>
              <a:buChar char="•"/>
              <a:defRPr sz="1700"/>
            </a:lvl2pPr>
            <a:lvl3pPr marL="582970" indent="-157401">
              <a:buSzPct val="100000"/>
              <a:buFont typeface="Arial" panose="020B0604020202020204" pitchFamily="34" charset="0"/>
              <a:buChar char="•"/>
              <a:defRPr sz="1530"/>
            </a:lvl3pPr>
            <a:lvl4pPr marL="757860" indent="-134083">
              <a:buSzPct val="100000"/>
              <a:buFont typeface="Arial" panose="020B0604020202020204" pitchFamily="34" charset="0"/>
              <a:buChar char="•"/>
              <a:defRPr sz="1275"/>
            </a:lvl4pPr>
            <a:lvl5pPr marL="932751" indent="-134083">
              <a:buSzPct val="100000"/>
              <a:buFont typeface="Arial" panose="020B0604020202020204" pitchFamily="34" charset="0"/>
              <a:buChar char="•"/>
              <a:defRPr sz="1148"/>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5" name="Picture 4"/>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738671" y="7711440"/>
            <a:ext cx="777240" cy="1788160"/>
          </a:xfrm>
          <a:prstGeom prst="rect">
            <a:avLst/>
          </a:prstGeom>
        </p:spPr>
      </p:pic>
      <p:sp>
        <p:nvSpPr>
          <p:cNvPr id="6" name="Content Placeholder 2">
            <a:extLst>
              <a:ext uri="{FF2B5EF4-FFF2-40B4-BE49-F238E27FC236}">
                <a16:creationId xmlns:a16="http://schemas.microsoft.com/office/drawing/2014/main" id="{AA215C7E-697C-4702-93D3-61EBBCC240BD}"/>
              </a:ext>
            </a:extLst>
          </p:cNvPr>
          <p:cNvSpPr>
            <a:spLocks noGrp="1"/>
          </p:cNvSpPr>
          <p:nvPr>
            <p:ph sz="half" idx="10" hasCustomPrompt="1"/>
          </p:nvPr>
        </p:nvSpPr>
        <p:spPr>
          <a:xfrm>
            <a:off x="3950970" y="2577301"/>
            <a:ext cx="3432810" cy="6743256"/>
          </a:xfrm>
        </p:spPr>
        <p:txBody>
          <a:bodyPr/>
          <a:lstStyle>
            <a:lvl1pPr>
              <a:buSzPct val="100000"/>
              <a:defRPr sz="2040"/>
            </a:lvl1pPr>
            <a:lvl2pPr marL="408078" indent="-157401">
              <a:buSzPct val="100000"/>
              <a:buFont typeface="Arial" panose="020B0604020202020204" pitchFamily="34" charset="0"/>
              <a:buChar char="•"/>
              <a:defRPr sz="1700"/>
            </a:lvl2pPr>
            <a:lvl3pPr marL="582970" indent="-157401">
              <a:buSzPct val="100000"/>
              <a:buFont typeface="Arial" panose="020B0604020202020204" pitchFamily="34" charset="0"/>
              <a:buChar char="•"/>
              <a:defRPr sz="1530"/>
            </a:lvl3pPr>
            <a:lvl4pPr marL="757860" indent="-134083">
              <a:buSzPct val="100000"/>
              <a:buFont typeface="Arial" panose="020B0604020202020204" pitchFamily="34" charset="0"/>
              <a:buChar char="•"/>
              <a:defRPr sz="1275"/>
            </a:lvl4pPr>
            <a:lvl5pPr marL="932751" indent="-134083">
              <a:buSzPct val="100000"/>
              <a:buFont typeface="Arial" panose="020B0604020202020204" pitchFamily="34" charset="0"/>
              <a:buChar char="•"/>
              <a:defRPr sz="1148"/>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extLst>
      <p:ext uri="{BB962C8B-B14F-4D97-AF65-F5344CB8AC3E}">
        <p14:creationId xmlns:p14="http://schemas.microsoft.com/office/powerpoint/2010/main" val="173223093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8620" y="600839"/>
            <a:ext cx="6995160" cy="1676400"/>
          </a:xfrm>
        </p:spPr>
        <p:txBody>
          <a:bodyPr tIns="45718" anchor="b"/>
          <a:lstStyle>
            <a:lvl1pPr>
              <a:defRPr/>
            </a:lvl1pPr>
          </a:lstStyle>
          <a:p>
            <a:r>
              <a:rPr kumimoji="0" lang="en-US" dirty="0"/>
              <a:t>Slide Title</a:t>
            </a:r>
          </a:p>
        </p:txBody>
      </p:sp>
      <p:sp>
        <p:nvSpPr>
          <p:cNvPr id="3" name="Text Placeholder 2"/>
          <p:cNvSpPr>
            <a:spLocks noGrp="1"/>
          </p:cNvSpPr>
          <p:nvPr>
            <p:ph type="body" idx="1" hasCustomPrompt="1"/>
          </p:nvPr>
        </p:nvSpPr>
        <p:spPr>
          <a:xfrm>
            <a:off x="388620" y="2721030"/>
            <a:ext cx="3434160" cy="967050"/>
          </a:xfrm>
        </p:spPr>
        <p:txBody>
          <a:bodyPr lIns="45718" tIns="0" rIns="45718" bIns="0" anchor="ctr">
            <a:noAutofit/>
          </a:bodyPr>
          <a:lstStyle>
            <a:lvl1pPr marL="0" indent="0">
              <a:buNone/>
              <a:defRPr sz="2040" b="1" cap="none" baseline="0">
                <a:solidFill>
                  <a:schemeClr val="tx2"/>
                </a:solidFill>
                <a:effectLst/>
              </a:defRPr>
            </a:lvl1pPr>
            <a:lvl2pPr>
              <a:buNone/>
              <a:defRPr sz="1275" b="1"/>
            </a:lvl2pPr>
            <a:lvl3pPr>
              <a:buNone/>
              <a:defRPr sz="1148" b="1"/>
            </a:lvl3pPr>
            <a:lvl4pPr>
              <a:buNone/>
              <a:defRPr sz="1020" b="1"/>
            </a:lvl4pPr>
            <a:lvl5pPr>
              <a:buNone/>
              <a:defRPr sz="1020" b="1"/>
            </a:lvl5pPr>
          </a:lstStyle>
          <a:p>
            <a:pPr lvl="0" eaLnBrk="1" latinLnBrk="0" hangingPunct="1"/>
            <a:r>
              <a:rPr kumimoji="0" lang="en-US" dirty="0"/>
              <a:t>Side A Subtitle/Header</a:t>
            </a:r>
          </a:p>
        </p:txBody>
      </p:sp>
      <p:sp>
        <p:nvSpPr>
          <p:cNvPr id="4" name="Text Placeholder 3"/>
          <p:cNvSpPr>
            <a:spLocks noGrp="1"/>
          </p:cNvSpPr>
          <p:nvPr>
            <p:ph type="body" sz="half" idx="3" hasCustomPrompt="1"/>
          </p:nvPr>
        </p:nvSpPr>
        <p:spPr>
          <a:xfrm>
            <a:off x="3948275" y="2727648"/>
            <a:ext cx="3435509" cy="960436"/>
          </a:xfrm>
        </p:spPr>
        <p:txBody>
          <a:bodyPr lIns="45718" tIns="0" rIns="45718" bIns="0" anchor="ctr">
            <a:normAutofit/>
          </a:bodyPr>
          <a:lstStyle>
            <a:lvl1pPr marL="0" indent="0">
              <a:buNone/>
              <a:defRPr sz="2040" b="1" cap="none" baseline="0">
                <a:solidFill>
                  <a:schemeClr val="tx2"/>
                </a:solidFill>
                <a:effectLst/>
              </a:defRPr>
            </a:lvl1pPr>
            <a:lvl2pPr>
              <a:buNone/>
              <a:defRPr sz="1275" b="1"/>
            </a:lvl2pPr>
            <a:lvl3pPr>
              <a:buNone/>
              <a:defRPr sz="1148" b="1"/>
            </a:lvl3pPr>
            <a:lvl4pPr>
              <a:buNone/>
              <a:defRPr sz="1020" b="1"/>
            </a:lvl4pPr>
            <a:lvl5pPr>
              <a:buNone/>
              <a:defRPr sz="1020" b="1"/>
            </a:lvl5pPr>
          </a:lstStyle>
          <a:p>
            <a:pPr lvl="0" eaLnBrk="1" latinLnBrk="0" hangingPunct="1"/>
            <a:r>
              <a:rPr kumimoji="0" lang="en-US" dirty="0"/>
              <a:t>Side B Subtitle/Header</a:t>
            </a:r>
          </a:p>
        </p:txBody>
      </p:sp>
      <p:sp>
        <p:nvSpPr>
          <p:cNvPr id="5" name="Content Placeholder 4"/>
          <p:cNvSpPr>
            <a:spLocks noGrp="1"/>
          </p:cNvSpPr>
          <p:nvPr>
            <p:ph sz="quarter" idx="2" hasCustomPrompt="1"/>
          </p:nvPr>
        </p:nvSpPr>
        <p:spPr>
          <a:xfrm>
            <a:off x="388620" y="3861753"/>
            <a:ext cx="3434160" cy="5466716"/>
          </a:xfrm>
        </p:spPr>
        <p:txBody>
          <a:bodyPr tIns="0"/>
          <a:lstStyle>
            <a:lvl1pPr>
              <a:defRPr sz="1530"/>
            </a:lvl1pPr>
            <a:lvl2pPr marL="408078" indent="-157401">
              <a:buSzPct val="100000"/>
              <a:buFont typeface="Arial" panose="020B0604020202020204" pitchFamily="34" charset="0"/>
              <a:buChar char="•"/>
              <a:defRPr sz="1275"/>
            </a:lvl2pPr>
            <a:lvl3pPr marL="582970" indent="-157401">
              <a:buSzPct val="100000"/>
              <a:buFont typeface="Arial" panose="020B0604020202020204" pitchFamily="34" charset="0"/>
              <a:buChar char="•"/>
              <a:defRPr sz="1148"/>
            </a:lvl3pPr>
            <a:lvl4pPr marL="757860" indent="-134083">
              <a:buSzPct val="100000"/>
              <a:buFont typeface="Arial" panose="020B0604020202020204" pitchFamily="34" charset="0"/>
              <a:buChar char="•"/>
              <a:defRPr sz="1020"/>
            </a:lvl4pPr>
            <a:lvl5pPr marL="932751" indent="-134083">
              <a:buSzPct val="100000"/>
              <a:buFont typeface="Arial" panose="020B0604020202020204" pitchFamily="34" charset="0"/>
              <a:buChar char="•"/>
              <a:defRPr sz="102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7" name="Picture 6"/>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738671" y="7711440"/>
            <a:ext cx="777240" cy="1788160"/>
          </a:xfrm>
          <a:prstGeom prst="rect">
            <a:avLst/>
          </a:prstGeom>
        </p:spPr>
      </p:pic>
      <p:sp>
        <p:nvSpPr>
          <p:cNvPr id="8" name="Content Placeholder 4">
            <a:extLst>
              <a:ext uri="{FF2B5EF4-FFF2-40B4-BE49-F238E27FC236}">
                <a16:creationId xmlns:a16="http://schemas.microsoft.com/office/drawing/2014/main" id="{F2F6623D-9146-44DE-A2AF-4628874D04EF}"/>
              </a:ext>
            </a:extLst>
          </p:cNvPr>
          <p:cNvSpPr>
            <a:spLocks noGrp="1"/>
          </p:cNvSpPr>
          <p:nvPr>
            <p:ph sz="quarter" idx="10" hasCustomPrompt="1"/>
          </p:nvPr>
        </p:nvSpPr>
        <p:spPr>
          <a:xfrm>
            <a:off x="3952320" y="3861754"/>
            <a:ext cx="3434160" cy="5466718"/>
          </a:xfrm>
        </p:spPr>
        <p:txBody>
          <a:bodyPr tIns="0"/>
          <a:lstStyle>
            <a:lvl1pPr>
              <a:defRPr sz="1530"/>
            </a:lvl1pPr>
            <a:lvl2pPr marL="408078" indent="-157401">
              <a:buSzPct val="100000"/>
              <a:buFont typeface="Arial" panose="020B0604020202020204" pitchFamily="34" charset="0"/>
              <a:buChar char="•"/>
              <a:defRPr sz="1275"/>
            </a:lvl2pPr>
            <a:lvl3pPr marL="582970" indent="-157401">
              <a:buSzPct val="100000"/>
              <a:buFont typeface="Arial" panose="020B0604020202020204" pitchFamily="34" charset="0"/>
              <a:buChar char="•"/>
              <a:defRPr sz="1148"/>
            </a:lvl3pPr>
            <a:lvl4pPr marL="757860" indent="-134083">
              <a:buSzPct val="100000"/>
              <a:buFont typeface="Arial" panose="020B0604020202020204" pitchFamily="34" charset="0"/>
              <a:buChar char="•"/>
              <a:defRPr sz="1020"/>
            </a:lvl4pPr>
            <a:lvl5pPr marL="932751" indent="-134083">
              <a:buSzPct val="100000"/>
              <a:buFont typeface="Arial" panose="020B0604020202020204" pitchFamily="34" charset="0"/>
              <a:buChar char="•"/>
              <a:defRPr sz="102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extLst>
      <p:ext uri="{BB962C8B-B14F-4D97-AF65-F5344CB8AC3E}">
        <p14:creationId xmlns:p14="http://schemas.microsoft.com/office/powerpoint/2010/main" val="105144847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Graphic">
    <p:spTree>
      <p:nvGrpSpPr>
        <p:cNvPr id="1" name=""/>
        <p:cNvGrpSpPr/>
        <p:nvPr/>
      </p:nvGrpSpPr>
      <p:grpSpPr>
        <a:xfrm>
          <a:off x="0" y="0"/>
          <a:ext cx="0" cy="0"/>
          <a:chOff x="0" y="0"/>
          <a:chExt cx="0" cy="0"/>
        </a:xfrm>
      </p:grpSpPr>
      <p:sp>
        <p:nvSpPr>
          <p:cNvPr id="4" name="Content Placeholder 3"/>
          <p:cNvSpPr>
            <a:spLocks noGrp="1"/>
          </p:cNvSpPr>
          <p:nvPr>
            <p:ph sz="half" idx="1" hasCustomPrompt="1"/>
          </p:nvPr>
        </p:nvSpPr>
        <p:spPr>
          <a:xfrm>
            <a:off x="3044191" y="2600912"/>
            <a:ext cx="4344988" cy="6370320"/>
          </a:xfrm>
        </p:spPr>
        <p:txBody>
          <a:bodyPr tIns="0"/>
          <a:lstStyle>
            <a:lvl1pPr marL="0" indent="0">
              <a:buNone/>
              <a:defRPr sz="1785" baseline="0"/>
            </a:lvl1pPr>
            <a:lvl2pPr>
              <a:defRPr sz="1658"/>
            </a:lvl2pPr>
            <a:lvl3pPr>
              <a:defRPr sz="1530"/>
            </a:lvl3pPr>
            <a:lvl4pPr>
              <a:defRPr sz="1275"/>
            </a:lvl4pPr>
            <a:lvl5pPr>
              <a:defRPr sz="1148"/>
            </a:lvl5pPr>
          </a:lstStyle>
          <a:p>
            <a:pPr lvl="0" eaLnBrk="1" latinLnBrk="0" hangingPunct="1"/>
            <a:r>
              <a:rPr kumimoji="0" lang="en-US" dirty="0"/>
              <a:t>{Insert photo or chart here}</a:t>
            </a:r>
          </a:p>
        </p:txBody>
      </p:sp>
      <p:sp>
        <p:nvSpPr>
          <p:cNvPr id="9" name="Content Placeholder 4"/>
          <p:cNvSpPr>
            <a:spLocks noGrp="1"/>
          </p:cNvSpPr>
          <p:nvPr>
            <p:ph sz="quarter" idx="2" hasCustomPrompt="1"/>
          </p:nvPr>
        </p:nvSpPr>
        <p:spPr>
          <a:xfrm>
            <a:off x="383223" y="2600912"/>
            <a:ext cx="2655570" cy="6370320"/>
          </a:xfrm>
        </p:spPr>
        <p:txBody>
          <a:bodyPr tIns="0"/>
          <a:lstStyle>
            <a:lvl1pPr>
              <a:buSzPct val="100000"/>
              <a:defRPr sz="1530"/>
            </a:lvl1pPr>
            <a:lvl2pPr marL="408078" indent="-157401">
              <a:buSzPct val="100000"/>
              <a:buFont typeface="Arial" panose="020B0604020202020204" pitchFamily="34" charset="0"/>
              <a:buChar char="•"/>
              <a:defRPr sz="1360"/>
            </a:lvl2pPr>
            <a:lvl3pPr marL="582970" indent="-157401">
              <a:buSzPct val="100000"/>
              <a:buFont typeface="Arial" panose="020B0604020202020204" pitchFamily="34" charset="0"/>
              <a:buChar char="•"/>
              <a:defRPr sz="1190"/>
            </a:lvl3pPr>
            <a:lvl4pPr marL="757860" indent="-134083">
              <a:buSzPct val="100000"/>
              <a:buFont typeface="Arial" panose="020B0604020202020204" pitchFamily="34" charset="0"/>
              <a:buChar char="•"/>
              <a:defRPr sz="1105"/>
            </a:lvl4pPr>
            <a:lvl5pPr marL="932751" indent="-134083">
              <a:buSzPct val="100000"/>
              <a:buFont typeface="Arial" panose="020B0604020202020204" pitchFamily="34" charset="0"/>
              <a:buChar char="•"/>
              <a:defRPr sz="102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5" name="Picture 4"/>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738671" y="7711440"/>
            <a:ext cx="777240" cy="1788160"/>
          </a:xfrm>
          <a:prstGeom prst="rect">
            <a:avLst/>
          </a:prstGeom>
        </p:spPr>
      </p:pic>
      <p:sp>
        <p:nvSpPr>
          <p:cNvPr id="6" name="Title 1">
            <a:extLst>
              <a:ext uri="{FF2B5EF4-FFF2-40B4-BE49-F238E27FC236}">
                <a16:creationId xmlns:a16="http://schemas.microsoft.com/office/drawing/2014/main" id="{57CD2421-83B0-4920-AB5D-7E41627BC404}"/>
              </a:ext>
            </a:extLst>
          </p:cNvPr>
          <p:cNvSpPr>
            <a:spLocks noGrp="1"/>
          </p:cNvSpPr>
          <p:nvPr>
            <p:ph type="title" hasCustomPrompt="1"/>
          </p:nvPr>
        </p:nvSpPr>
        <p:spPr>
          <a:xfrm>
            <a:off x="388620" y="600839"/>
            <a:ext cx="6995160" cy="167640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385169280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Shape 213"/>
        <p:cNvGrpSpPr/>
        <p:nvPr/>
      </p:nvGrpSpPr>
      <p:grpSpPr>
        <a:xfrm>
          <a:off x="0" y="0"/>
          <a:ext cx="0" cy="0"/>
          <a:chOff x="0" y="0"/>
          <a:chExt cx="0" cy="0"/>
        </a:xfrm>
      </p:grpSpPr>
      <p:pic>
        <p:nvPicPr>
          <p:cNvPr id="21" name="Picture 20">
            <a:extLst>
              <a:ext uri="{FF2B5EF4-FFF2-40B4-BE49-F238E27FC236}">
                <a16:creationId xmlns:a16="http://schemas.microsoft.com/office/drawing/2014/main" id="{BD588CD6-00FA-3647-9C32-955C9EE21388}"/>
              </a:ext>
            </a:extLst>
          </p:cNvPr>
          <p:cNvPicPr>
            <a:picLocks noChangeAspect="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738671" y="7711440"/>
            <a:ext cx="777240" cy="1788160"/>
          </a:xfrm>
          <a:prstGeom prst="rect">
            <a:avLst/>
          </a:prstGeom>
        </p:spPr>
      </p:pic>
      <p:sp>
        <p:nvSpPr>
          <p:cNvPr id="3" name="Media Placeholder 2">
            <a:extLst>
              <a:ext uri="{FF2B5EF4-FFF2-40B4-BE49-F238E27FC236}">
                <a16:creationId xmlns:a16="http://schemas.microsoft.com/office/drawing/2014/main" id="{B5E15DE5-15CD-41A8-BA89-39372E5587AC}"/>
              </a:ext>
            </a:extLst>
          </p:cNvPr>
          <p:cNvSpPr>
            <a:spLocks noGrp="1"/>
          </p:cNvSpPr>
          <p:nvPr>
            <p:ph type="media" sz="quarter" idx="10"/>
          </p:nvPr>
        </p:nvSpPr>
        <p:spPr>
          <a:xfrm>
            <a:off x="388622" y="2627672"/>
            <a:ext cx="5206953" cy="6665198"/>
          </a:xfrm>
        </p:spPr>
        <p:txBody>
          <a:bodyPr/>
          <a:lstStyle/>
          <a:p>
            <a:r>
              <a:rPr lang="en-US"/>
              <a:t>Click icon to add media</a:t>
            </a:r>
          </a:p>
        </p:txBody>
      </p:sp>
      <p:sp>
        <p:nvSpPr>
          <p:cNvPr id="7" name="Title 1">
            <a:extLst>
              <a:ext uri="{FF2B5EF4-FFF2-40B4-BE49-F238E27FC236}">
                <a16:creationId xmlns:a16="http://schemas.microsoft.com/office/drawing/2014/main" id="{B21F4382-70BA-4DE9-9B01-7F103D1E9305}"/>
              </a:ext>
            </a:extLst>
          </p:cNvPr>
          <p:cNvSpPr>
            <a:spLocks noGrp="1"/>
          </p:cNvSpPr>
          <p:nvPr>
            <p:ph type="title" hasCustomPrompt="1"/>
          </p:nvPr>
        </p:nvSpPr>
        <p:spPr>
          <a:xfrm>
            <a:off x="388620" y="600839"/>
            <a:ext cx="6995160" cy="167640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1616972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100000">
              <a:schemeClr val="bg1">
                <a:lumMod val="85000"/>
              </a:schemeClr>
            </a:gs>
          </a:gsLst>
          <a:lin ang="5640000" scaled="0"/>
          <a:tileRect/>
        </a:grad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388620" y="1032662"/>
            <a:ext cx="6995160" cy="1676400"/>
          </a:xfrm>
          <a:prstGeom prst="rect">
            <a:avLst/>
          </a:prstGeom>
        </p:spPr>
        <p:txBody>
          <a:bodyPr vert="horz" lIns="0" tIns="45718"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388620" y="2838704"/>
            <a:ext cx="6995160" cy="6437376"/>
          </a:xfrm>
          <a:prstGeom prst="rect">
            <a:avLst/>
          </a:prstGeom>
        </p:spPr>
        <p:txBody>
          <a:bodyPr vert="horz" lIns="91435" tIns="45718" rIns="91435" bIns="45718">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Tree>
    <p:extLst>
      <p:ext uri="{BB962C8B-B14F-4D97-AF65-F5344CB8AC3E}">
        <p14:creationId xmlns:p14="http://schemas.microsoft.com/office/powerpoint/2010/main" val="3640730707"/>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93" r:id="rId4"/>
    <p:sldLayoutId id="2147483675" r:id="rId5"/>
    <p:sldLayoutId id="2147483676" r:id="rId6"/>
    <p:sldLayoutId id="2147483677" r:id="rId7"/>
    <p:sldLayoutId id="2147483680" r:id="rId8"/>
    <p:sldLayoutId id="2147483689" r:id="rId9"/>
    <p:sldLayoutId id="2147483690" r:id="rId10"/>
    <p:sldLayoutId id="2147483695" r:id="rId11"/>
    <p:sldLayoutId id="2147483696" r:id="rId12"/>
    <p:sldLayoutId id="2147483698" r:id="rId13"/>
    <p:sldLayoutId id="2147483697" r:id="rId14"/>
    <p:sldLayoutId id="2147483679" r:id="rId15"/>
    <p:sldLayoutId id="2147483688" r:id="rId16"/>
    <p:sldLayoutId id="2147483682" r:id="rId17"/>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txStyles>
    <p:titleStyle>
      <a:lvl1pPr algn="l" rtl="0" eaLnBrk="1" latinLnBrk="0" hangingPunct="1">
        <a:spcBef>
          <a:spcPct val="0"/>
        </a:spcBef>
        <a:buNone/>
        <a:defRPr kumimoji="0" sz="3060" b="0" kern="1200">
          <a:ln>
            <a:noFill/>
          </a:ln>
          <a:solidFill>
            <a:schemeClr val="accent4"/>
          </a:solidFill>
          <a:effectLst/>
          <a:latin typeface="+mj-lt"/>
          <a:ea typeface="+mj-ea"/>
          <a:cs typeface="+mj-cs"/>
        </a:defRPr>
      </a:lvl1pPr>
    </p:titleStyle>
    <p:bodyStyle>
      <a:lvl1pPr marL="197032" indent="-197032" algn="l" rtl="0" eaLnBrk="1" latinLnBrk="0" hangingPunct="1">
        <a:spcBef>
          <a:spcPct val="20000"/>
        </a:spcBef>
        <a:buClr>
          <a:schemeClr val="accent4"/>
        </a:buClr>
        <a:buSzPct val="100000"/>
        <a:buFont typeface="Arial" panose="020B0604020202020204" pitchFamily="34" charset="0"/>
        <a:buChar char="•"/>
        <a:tabLst/>
        <a:defRPr kumimoji="0" sz="2210" kern="1200">
          <a:solidFill>
            <a:schemeClr val="tx1"/>
          </a:solidFill>
          <a:latin typeface="Calibri"/>
          <a:ea typeface="+mn-ea"/>
          <a:cs typeface="Calibri"/>
        </a:defRPr>
      </a:lvl1pPr>
      <a:lvl2pPr marL="408078" indent="-157401" algn="l" rtl="0" eaLnBrk="1" latinLnBrk="0" hangingPunct="1">
        <a:spcBef>
          <a:spcPct val="20000"/>
        </a:spcBef>
        <a:buClr>
          <a:schemeClr val="accent1"/>
        </a:buClr>
        <a:buSzPct val="85000"/>
        <a:buFont typeface="Wingdings 2"/>
        <a:buChar char=""/>
        <a:defRPr kumimoji="0" sz="1530" kern="1200">
          <a:solidFill>
            <a:schemeClr val="tx1"/>
          </a:solidFill>
          <a:latin typeface="Calibri"/>
          <a:ea typeface="+mn-ea"/>
          <a:cs typeface="Calibri"/>
        </a:defRPr>
      </a:lvl2pPr>
      <a:lvl3pPr marL="582970" indent="-157401" algn="l" rtl="0" eaLnBrk="1" latinLnBrk="0" hangingPunct="1">
        <a:spcBef>
          <a:spcPct val="20000"/>
        </a:spcBef>
        <a:buClr>
          <a:schemeClr val="accent2"/>
        </a:buClr>
        <a:buSzPct val="70000"/>
        <a:buFont typeface="Wingdings 2"/>
        <a:buChar char=""/>
        <a:defRPr kumimoji="0" sz="1339" kern="1200">
          <a:solidFill>
            <a:schemeClr val="tx1"/>
          </a:solidFill>
          <a:latin typeface="Calibri"/>
          <a:ea typeface="+mn-ea"/>
          <a:cs typeface="Calibri"/>
        </a:defRPr>
      </a:lvl3pPr>
      <a:lvl4pPr marL="757860" indent="-134083" algn="l" rtl="0" eaLnBrk="1" latinLnBrk="0" hangingPunct="1">
        <a:spcBef>
          <a:spcPct val="20000"/>
        </a:spcBef>
        <a:buClr>
          <a:schemeClr val="accent3"/>
        </a:buClr>
        <a:buSzPct val="65000"/>
        <a:buFont typeface="Wingdings 2"/>
        <a:buChar char=""/>
        <a:defRPr kumimoji="0" sz="1275" kern="1200">
          <a:solidFill>
            <a:schemeClr val="tx1"/>
          </a:solidFill>
          <a:latin typeface="Calibri"/>
          <a:ea typeface="+mn-ea"/>
          <a:cs typeface="Calibri"/>
        </a:defRPr>
      </a:lvl4pPr>
      <a:lvl5pPr marL="932751" indent="-134083" algn="l" rtl="0" eaLnBrk="1" latinLnBrk="0" hangingPunct="1">
        <a:spcBef>
          <a:spcPct val="20000"/>
        </a:spcBef>
        <a:buClr>
          <a:schemeClr val="accent4"/>
        </a:buClr>
        <a:buSzPct val="65000"/>
        <a:buFont typeface="Wingdings 2"/>
        <a:buChar char=""/>
        <a:defRPr kumimoji="0" sz="1275" kern="1200">
          <a:solidFill>
            <a:schemeClr val="tx1"/>
          </a:solidFill>
          <a:latin typeface="Calibri"/>
          <a:ea typeface="+mn-ea"/>
          <a:cs typeface="Calibri"/>
        </a:defRPr>
      </a:lvl5pPr>
      <a:lvl6pPr marL="1107642" indent="-134083" algn="l" rtl="0" eaLnBrk="1" latinLnBrk="0" hangingPunct="1">
        <a:spcBef>
          <a:spcPct val="20000"/>
        </a:spcBef>
        <a:buClr>
          <a:schemeClr val="accent5"/>
        </a:buClr>
        <a:buSzPct val="80000"/>
        <a:buFont typeface="Wingdings 2"/>
        <a:buChar char=""/>
        <a:defRPr kumimoji="0" sz="1148" kern="1200">
          <a:solidFill>
            <a:schemeClr val="tx1"/>
          </a:solidFill>
          <a:latin typeface="+mn-lt"/>
          <a:ea typeface="+mn-ea"/>
          <a:cs typeface="+mn-cs"/>
        </a:defRPr>
      </a:lvl6pPr>
      <a:lvl7pPr marL="1224235" indent="-116594" algn="l" rtl="0" eaLnBrk="1" latinLnBrk="0" hangingPunct="1">
        <a:spcBef>
          <a:spcPct val="20000"/>
        </a:spcBef>
        <a:buClr>
          <a:schemeClr val="accent6"/>
        </a:buClr>
        <a:buSzPct val="80000"/>
        <a:buFont typeface="Wingdings 2"/>
        <a:buChar char=""/>
        <a:defRPr kumimoji="0" sz="1020" kern="1200" baseline="0">
          <a:solidFill>
            <a:schemeClr val="tx1"/>
          </a:solidFill>
          <a:latin typeface="+mn-lt"/>
          <a:ea typeface="+mn-ea"/>
          <a:cs typeface="+mn-cs"/>
        </a:defRPr>
      </a:lvl7pPr>
      <a:lvl8pPr marL="1399127" indent="-116594" algn="l" rtl="0" eaLnBrk="1" latinLnBrk="0" hangingPunct="1">
        <a:spcBef>
          <a:spcPct val="20000"/>
        </a:spcBef>
        <a:buClr>
          <a:schemeClr val="tx2"/>
        </a:buClr>
        <a:buChar char="•"/>
        <a:defRPr kumimoji="0" sz="1020" kern="1200">
          <a:solidFill>
            <a:schemeClr val="tx1"/>
          </a:solidFill>
          <a:latin typeface="+mn-lt"/>
          <a:ea typeface="+mn-ea"/>
          <a:cs typeface="+mn-cs"/>
        </a:defRPr>
      </a:lvl8pPr>
      <a:lvl9pPr marL="1574018" indent="-116594" algn="l" rtl="0" eaLnBrk="1" latinLnBrk="0" hangingPunct="1">
        <a:spcBef>
          <a:spcPct val="20000"/>
        </a:spcBef>
        <a:buClr>
          <a:schemeClr val="tx2"/>
        </a:buClr>
        <a:buFontTx/>
        <a:buChar char="•"/>
        <a:defRPr kumimoji="0" sz="893"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291485" algn="l" rtl="0" eaLnBrk="1" latinLnBrk="0" hangingPunct="1">
        <a:defRPr kumimoji="0" kern="1200">
          <a:solidFill>
            <a:schemeClr val="tx1"/>
          </a:solidFill>
          <a:latin typeface="+mn-lt"/>
          <a:ea typeface="+mn-ea"/>
          <a:cs typeface="+mn-cs"/>
        </a:defRPr>
      </a:lvl2pPr>
      <a:lvl3pPr marL="582970" algn="l" rtl="0" eaLnBrk="1" latinLnBrk="0" hangingPunct="1">
        <a:defRPr kumimoji="0" kern="1200">
          <a:solidFill>
            <a:schemeClr val="tx1"/>
          </a:solidFill>
          <a:latin typeface="+mn-lt"/>
          <a:ea typeface="+mn-ea"/>
          <a:cs typeface="+mn-cs"/>
        </a:defRPr>
      </a:lvl3pPr>
      <a:lvl4pPr marL="874455" algn="l" rtl="0" eaLnBrk="1" latinLnBrk="0" hangingPunct="1">
        <a:defRPr kumimoji="0" kern="1200">
          <a:solidFill>
            <a:schemeClr val="tx1"/>
          </a:solidFill>
          <a:latin typeface="+mn-lt"/>
          <a:ea typeface="+mn-ea"/>
          <a:cs typeface="+mn-cs"/>
        </a:defRPr>
      </a:lvl4pPr>
      <a:lvl5pPr marL="1165939" algn="l" rtl="0" eaLnBrk="1" latinLnBrk="0" hangingPunct="1">
        <a:defRPr kumimoji="0" kern="1200">
          <a:solidFill>
            <a:schemeClr val="tx1"/>
          </a:solidFill>
          <a:latin typeface="+mn-lt"/>
          <a:ea typeface="+mn-ea"/>
          <a:cs typeface="+mn-cs"/>
        </a:defRPr>
      </a:lvl5pPr>
      <a:lvl6pPr marL="1457424" algn="l" rtl="0" eaLnBrk="1" latinLnBrk="0" hangingPunct="1">
        <a:defRPr kumimoji="0" kern="1200">
          <a:solidFill>
            <a:schemeClr val="tx1"/>
          </a:solidFill>
          <a:latin typeface="+mn-lt"/>
          <a:ea typeface="+mn-ea"/>
          <a:cs typeface="+mn-cs"/>
        </a:defRPr>
      </a:lvl6pPr>
      <a:lvl7pPr marL="1748909" algn="l" rtl="0" eaLnBrk="1" latinLnBrk="0" hangingPunct="1">
        <a:defRPr kumimoji="0" kern="1200">
          <a:solidFill>
            <a:schemeClr val="tx1"/>
          </a:solidFill>
          <a:latin typeface="+mn-lt"/>
          <a:ea typeface="+mn-ea"/>
          <a:cs typeface="+mn-cs"/>
        </a:defRPr>
      </a:lvl7pPr>
      <a:lvl8pPr marL="2040393" algn="l" rtl="0" eaLnBrk="1" latinLnBrk="0" hangingPunct="1">
        <a:defRPr kumimoji="0" kern="1200">
          <a:solidFill>
            <a:schemeClr val="tx1"/>
          </a:solidFill>
          <a:latin typeface="+mn-lt"/>
          <a:ea typeface="+mn-ea"/>
          <a:cs typeface="+mn-cs"/>
        </a:defRPr>
      </a:lvl8pPr>
      <a:lvl9pPr marL="2331877"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peakingofresearch.com/2017/06/26/asthma-and-animal-research-a-public-health-perspective/" TargetMode="External"/><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static.lawrencehallofscience.org/diy_human_body/downloads/diy_hb_build_a_lung.pdf"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tinyurl.com/9s58meww" TargetMode="External"/><Relationship Id="rId2" Type="http://schemas.openxmlformats.org/officeDocument/2006/relationships/hyperlink" Target="https://ed.ted.com/lessons/how-does-asthma-work-christopher-e-gaw#watch" TargetMode="Externa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ok.gov/health2/documents/Asthma%20in%20OK%20Children%202013.pdf" TargetMode="Externa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Yp5ixuFiMmM" TargetMode="External"/><Relationship Id="rId2" Type="http://schemas.openxmlformats.org/officeDocument/2006/relationships/slideLayout" Target="../slideLayouts/slideLayout3.xml"/><Relationship Id="rId1" Type="http://schemas.openxmlformats.org/officeDocument/2006/relationships/themeOverride" Target="../theme/themeOverride1.xml"/><Relationship Id="rId5" Type="http://schemas.openxmlformats.org/officeDocument/2006/relationships/image" Target="../media/image8.png"/><Relationship Id="rId4" Type="http://schemas.openxmlformats.org/officeDocument/2006/relationships/hyperlink" Target="https://tinyurl.com/52evzxd8"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90620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4E74B47-E309-4147-979A-C28C98FF7E75}"/>
              </a:ext>
            </a:extLst>
          </p:cNvPr>
          <p:cNvSpPr>
            <a:spLocks noGrp="1"/>
          </p:cNvSpPr>
          <p:nvPr>
            <p:ph idx="1"/>
          </p:nvPr>
        </p:nvSpPr>
        <p:spPr>
          <a:xfrm>
            <a:off x="571421" y="1281169"/>
            <a:ext cx="6573402" cy="7761602"/>
          </a:xfrm>
        </p:spPr>
        <p:txBody>
          <a:bodyPr/>
          <a:lstStyle/>
          <a:p>
            <a:pPr marL="0" indent="0" algn="l" rtl="0">
              <a:buNone/>
            </a:pPr>
            <a:endParaRPr lang="es" dirty="0"/>
          </a:p>
          <a:p>
            <a:pPr marL="0" indent="0" algn="l" rtl="0">
              <a:buNone/>
            </a:pPr>
            <a:endParaRPr lang="es" dirty="0"/>
          </a:p>
        </p:txBody>
      </p:sp>
      <p:sp>
        <p:nvSpPr>
          <p:cNvPr id="3" name="Title 2">
            <a:extLst>
              <a:ext uri="{FF2B5EF4-FFF2-40B4-BE49-F238E27FC236}">
                <a16:creationId xmlns:a16="http://schemas.microsoft.com/office/drawing/2014/main" id="{42C1CA01-6D86-4AFF-9F86-BA8712EA6ADD}"/>
              </a:ext>
            </a:extLst>
          </p:cNvPr>
          <p:cNvSpPr>
            <a:spLocks noGrp="1"/>
          </p:cNvSpPr>
          <p:nvPr>
            <p:ph type="title"/>
          </p:nvPr>
        </p:nvSpPr>
        <p:spPr>
          <a:xfrm>
            <a:off x="388620" y="332546"/>
            <a:ext cx="6995160" cy="536585"/>
          </a:xfrm>
        </p:spPr>
        <p:txBody>
          <a:bodyPr>
            <a:normAutofit fontScale="90000"/>
          </a:bodyPr>
          <a:lstStyle/>
          <a:p>
            <a:pPr algn="l" rtl="0"/>
            <a:r>
              <a:rPr lang="es" b="0" i="0" u="none" baseline="0"/>
              <a:t>Estación 6: La química de los inhaladores (continuación) </a:t>
            </a:r>
          </a:p>
        </p:txBody>
      </p:sp>
      <p:pic>
        <p:nvPicPr>
          <p:cNvPr id="1026" name="Picture 2">
            <a:extLst>
              <a:ext uri="{FF2B5EF4-FFF2-40B4-BE49-F238E27FC236}">
                <a16:creationId xmlns:a16="http://schemas.microsoft.com/office/drawing/2014/main" id="{2B39D7B4-6B59-432E-B961-4268A125EE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935" y="1939158"/>
            <a:ext cx="7252529" cy="482152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66F9F9F6-84EA-4E6D-B96B-07566A5D229F}"/>
              </a:ext>
            </a:extLst>
          </p:cNvPr>
          <p:cNvSpPr txBox="1"/>
          <p:nvPr/>
        </p:nvSpPr>
        <p:spPr>
          <a:xfrm>
            <a:off x="388620" y="8734994"/>
            <a:ext cx="6595504" cy="615553"/>
          </a:xfrm>
          <a:prstGeom prst="rect">
            <a:avLst/>
          </a:prstGeom>
          <a:noFill/>
        </p:spPr>
        <p:txBody>
          <a:bodyPr wrap="square" rtlCol="0">
            <a:spAutoFit/>
          </a:bodyPr>
          <a:lstStyle/>
          <a:p>
            <a:pPr algn="l" rtl="0"/>
            <a:r>
              <a:rPr lang="es" sz="1000" b="0" i="1" u="none" baseline="0">
                <a:solidFill>
                  <a:schemeClr val="accent2"/>
                </a:solidFill>
                <a:latin typeface="+mn-lt"/>
                <a:ea typeface="+mn-lt"/>
                <a:cs typeface="+mn-lt"/>
                <a:sym typeface="+mn-lt"/>
              </a:rPr>
              <a:t>Buelo, A. (sin fecha) The Chemistry of Asthma Inhalers [Infographic]. Speaking of Research. </a:t>
            </a:r>
            <a:r>
              <a:rPr lang="es" sz="1000" b="0" i="1" u="none" baseline="0">
                <a:solidFill>
                  <a:schemeClr val="accent2"/>
                </a:solidFill>
                <a:latin typeface="+mn-lt"/>
                <a:ea typeface="+mn-lt"/>
                <a:cs typeface="+mn-lt"/>
                <a:sym typeface="+mn-lt"/>
                <a:hlinkClick r:id="rId3">
                  <a:extLst>
                    <a:ext uri="{A12FA001-AC4F-418D-AE19-62706E023703}">
                      <ahyp:hlinkClr xmlns:ahyp="http://schemas.microsoft.com/office/drawing/2018/hyperlinkcolor" val="tx"/>
                    </a:ext>
                  </a:extLst>
                </a:hlinkClick>
              </a:rPr>
              <a:t>https://speakingofresearch.com/2017/06/26/asthma-and-animal-research-a-public-health-perspective/</a:t>
            </a:r>
            <a:endParaRPr lang="es" sz="1000" i="1" dirty="0">
              <a:solidFill>
                <a:schemeClr val="accent2"/>
              </a:solidFill>
              <a:latin typeface="+mn-lt"/>
            </a:endParaRPr>
          </a:p>
          <a:p>
            <a:endParaRPr lang="es" dirty="0"/>
          </a:p>
        </p:txBody>
      </p:sp>
    </p:spTree>
    <p:extLst>
      <p:ext uri="{BB962C8B-B14F-4D97-AF65-F5344CB8AC3E}">
        <p14:creationId xmlns:p14="http://schemas.microsoft.com/office/powerpoint/2010/main" val="325032099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4E74B47-E309-4147-979A-C28C98FF7E75}"/>
              </a:ext>
            </a:extLst>
          </p:cNvPr>
          <p:cNvSpPr>
            <a:spLocks noGrp="1"/>
          </p:cNvSpPr>
          <p:nvPr>
            <p:ph idx="1"/>
          </p:nvPr>
        </p:nvSpPr>
        <p:spPr>
          <a:xfrm>
            <a:off x="388620" y="1015628"/>
            <a:ext cx="6995160" cy="8027143"/>
          </a:xfrm>
        </p:spPr>
        <p:txBody>
          <a:bodyPr/>
          <a:lstStyle/>
          <a:p>
            <a:pPr marL="0" indent="0" algn="l" rtl="0">
              <a:buNone/>
            </a:pPr>
            <a:r>
              <a:rPr lang="es" sz="2400" b="0" i="0" u="none" baseline="0"/>
              <a:t>Broncodilatación y broncoconstricción</a:t>
            </a:r>
          </a:p>
          <a:p>
            <a:pPr marL="0" indent="0" algn="l" rtl="0">
              <a:buNone/>
            </a:pPr>
            <a:endParaRPr lang="es" dirty="0"/>
          </a:p>
          <a:p>
            <a:pPr marL="0" indent="0" algn="l" rtl="0">
              <a:buNone/>
            </a:pPr>
            <a:endParaRPr lang="es" dirty="0"/>
          </a:p>
        </p:txBody>
      </p:sp>
      <p:sp>
        <p:nvSpPr>
          <p:cNvPr id="3" name="Title 2">
            <a:extLst>
              <a:ext uri="{FF2B5EF4-FFF2-40B4-BE49-F238E27FC236}">
                <a16:creationId xmlns:a16="http://schemas.microsoft.com/office/drawing/2014/main" id="{42C1CA01-6D86-4AFF-9F86-BA8712EA6ADD}"/>
              </a:ext>
            </a:extLst>
          </p:cNvPr>
          <p:cNvSpPr>
            <a:spLocks noGrp="1"/>
          </p:cNvSpPr>
          <p:nvPr>
            <p:ph type="title"/>
          </p:nvPr>
        </p:nvSpPr>
        <p:spPr>
          <a:xfrm>
            <a:off x="388620" y="332546"/>
            <a:ext cx="6995160" cy="536585"/>
          </a:xfrm>
        </p:spPr>
        <p:txBody>
          <a:bodyPr>
            <a:normAutofit fontScale="90000"/>
          </a:bodyPr>
          <a:lstStyle/>
          <a:p>
            <a:pPr algn="l" rtl="0"/>
            <a:r>
              <a:rPr lang="es" b="0" i="0" u="none" baseline="0"/>
              <a:t>Estación 6: La química de los inhaladores (continuación) </a:t>
            </a:r>
          </a:p>
        </p:txBody>
      </p:sp>
      <p:pic>
        <p:nvPicPr>
          <p:cNvPr id="5" name="Picture 4" descr="A picture containing background pattern&#10;&#10;Description automatically generated">
            <a:extLst>
              <a:ext uri="{FF2B5EF4-FFF2-40B4-BE49-F238E27FC236}">
                <a16:creationId xmlns:a16="http://schemas.microsoft.com/office/drawing/2014/main" id="{E7E72D14-DEF0-459B-9FFC-8593F39B4F7F}"/>
              </a:ext>
            </a:extLst>
          </p:cNvPr>
          <p:cNvPicPr>
            <a:picLocks noChangeAspect="1"/>
          </p:cNvPicPr>
          <p:nvPr/>
        </p:nvPicPr>
        <p:blipFill>
          <a:blip r:embed="rId2"/>
          <a:stretch>
            <a:fillRect/>
          </a:stretch>
        </p:blipFill>
        <p:spPr>
          <a:xfrm>
            <a:off x="132011" y="2230244"/>
            <a:ext cx="7508377" cy="5801928"/>
          </a:xfrm>
          <a:prstGeom prst="rect">
            <a:avLst/>
          </a:prstGeom>
        </p:spPr>
      </p:pic>
    </p:spTree>
    <p:extLst>
      <p:ext uri="{BB962C8B-B14F-4D97-AF65-F5344CB8AC3E}">
        <p14:creationId xmlns:p14="http://schemas.microsoft.com/office/powerpoint/2010/main" val="150830012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31"/>
        <p:cNvGrpSpPr/>
        <p:nvPr/>
      </p:nvGrpSpPr>
      <p:grpSpPr>
        <a:xfrm>
          <a:off x="0" y="0"/>
          <a:ext cx="0" cy="0"/>
          <a:chOff x="0" y="0"/>
          <a:chExt cx="0" cy="0"/>
        </a:xfrm>
      </p:grpSpPr>
      <p:sp>
        <p:nvSpPr>
          <p:cNvPr id="3" name="Title 2">
            <a:extLst>
              <a:ext uri="{FF2B5EF4-FFF2-40B4-BE49-F238E27FC236}">
                <a16:creationId xmlns:a16="http://schemas.microsoft.com/office/drawing/2014/main" id="{C1FBCA28-140F-8A42-9364-1ED04BA0B6E2}"/>
              </a:ext>
            </a:extLst>
          </p:cNvPr>
          <p:cNvSpPr>
            <a:spLocks noGrp="1"/>
          </p:cNvSpPr>
          <p:nvPr>
            <p:ph type="ctrTitle"/>
          </p:nvPr>
        </p:nvSpPr>
        <p:spPr/>
        <p:txBody>
          <a:bodyPr/>
          <a:lstStyle/>
          <a:p>
            <a:pPr algn="l" rtl="0"/>
            <a:r>
              <a:rPr lang="es" b="0" i="0" u="none" baseline="0"/>
              <a:t>Tarjetas de estación</a:t>
            </a:r>
          </a:p>
        </p:txBody>
      </p:sp>
      <p:sp>
        <p:nvSpPr>
          <p:cNvPr id="4" name="Subtitle 3">
            <a:extLst>
              <a:ext uri="{FF2B5EF4-FFF2-40B4-BE49-F238E27FC236}">
                <a16:creationId xmlns:a16="http://schemas.microsoft.com/office/drawing/2014/main" id="{AD9A7854-D128-194F-AB89-C5ADDB206B0D}"/>
              </a:ext>
            </a:extLst>
          </p:cNvPr>
          <p:cNvSpPr>
            <a:spLocks noGrp="1"/>
          </p:cNvSpPr>
          <p:nvPr>
            <p:ph type="subTitle" idx="1"/>
          </p:nvPr>
        </p:nvSpPr>
        <p:spPr/>
        <p:txBody>
          <a:bodyPr/>
          <a:lstStyle/>
          <a:p>
            <a:pPr algn="l" rtl="0"/>
            <a:r>
              <a:rPr lang="es" b="0" i="0" u="none" baseline="0"/>
              <a:t>Comprensión del asma</a:t>
            </a: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AEA73E9-E903-4F9B-B2D4-357A0C47E6D4}"/>
              </a:ext>
            </a:extLst>
          </p:cNvPr>
          <p:cNvSpPr>
            <a:spLocks noGrp="1"/>
          </p:cNvSpPr>
          <p:nvPr>
            <p:ph idx="1"/>
          </p:nvPr>
        </p:nvSpPr>
        <p:spPr>
          <a:xfrm>
            <a:off x="388620" y="1155457"/>
            <a:ext cx="6995160" cy="7988543"/>
          </a:xfrm>
        </p:spPr>
        <p:txBody>
          <a:bodyPr>
            <a:normAutofit/>
          </a:bodyPr>
          <a:lstStyle/>
          <a:p>
            <a:pPr marL="0" indent="0" algn="l" rtl="0">
              <a:buNone/>
            </a:pPr>
            <a:r>
              <a:rPr lang="es" sz="1800" b="0" i="0" u="none" baseline="0"/>
              <a:t>En esta actividad encontrarás un modelo de un pulmón y diafragma. Sigue las siguientes instrucciones para descubrir cómo funciona tu pulmón con y sin asma. Cuando termines la actividad, anota en tu Diario de estación la información que hayas aprendido sobre el funcionamiento de los pulmones y el asma.</a:t>
            </a:r>
          </a:p>
          <a:p>
            <a:pPr marL="0" indent="0" algn="l" rtl="0">
              <a:buNone/>
            </a:pPr>
            <a:endParaRPr lang="es" dirty="0"/>
          </a:p>
          <a:p>
            <a:pPr marL="0" indent="0" algn="l" rtl="0">
              <a:buNone/>
            </a:pPr>
            <a:r>
              <a:rPr lang="es" sz="1400" b="0" i="0" u="none" baseline="0"/>
              <a:t>Materiales necesarios:</a:t>
            </a:r>
          </a:p>
          <a:p>
            <a:pPr algn="l" rtl="0"/>
            <a:r>
              <a:rPr lang="es" sz="1400" b="0" i="0" u="none" baseline="0"/>
              <a:t>Diario de estación</a:t>
            </a:r>
          </a:p>
          <a:p>
            <a:pPr algn="l" rtl="0"/>
            <a:r>
              <a:rPr lang="es" sz="1400" b="0" i="0" u="none" baseline="0"/>
              <a:t>Lápiz</a:t>
            </a:r>
          </a:p>
          <a:p>
            <a:pPr algn="l" rtl="0"/>
            <a:r>
              <a:rPr lang="es" sz="1400" b="0" i="0" u="none" baseline="0"/>
              <a:t>Modelo de pulmón</a:t>
            </a:r>
          </a:p>
          <a:p>
            <a:pPr algn="l" rtl="0"/>
            <a:r>
              <a:rPr lang="es" sz="1400" b="0" i="0" u="none" baseline="0"/>
              <a:t>Cinta invisible</a:t>
            </a:r>
          </a:p>
          <a:p>
            <a:pPr algn="l" rtl="0"/>
            <a:r>
              <a:rPr lang="es" sz="1400" b="0" i="0" u="none" baseline="0"/>
              <a:t>Chincheta</a:t>
            </a:r>
          </a:p>
          <a:p>
            <a:pPr marL="0" indent="0" algn="l" rtl="0">
              <a:buNone/>
            </a:pPr>
            <a:endParaRPr lang="es" sz="1800" dirty="0"/>
          </a:p>
          <a:p>
            <a:pPr marL="0" indent="0" algn="l" rtl="0">
              <a:buNone/>
            </a:pPr>
            <a:r>
              <a:rPr lang="es" sz="1800" b="1" i="0" u="none" baseline="0"/>
              <a:t>Procedimiento:</a:t>
            </a:r>
          </a:p>
          <a:p>
            <a:pPr marL="0" indent="0" algn="l" rtl="0">
              <a:buNone/>
            </a:pPr>
            <a:r>
              <a:rPr lang="es" sz="1800" b="0" i="0" u="none" baseline="0"/>
              <a:t>El globo del modelo representa uno de tus pulmones. El guante representa el diafragma, el músculo grande que se encuentra debajo de los pulmones. </a:t>
            </a:r>
          </a:p>
          <a:p>
            <a:pPr marL="0" indent="0" algn="l" rtl="0">
              <a:buNone/>
            </a:pPr>
            <a:r>
              <a:rPr lang="es" sz="1800" b="1" i="0" u="none" baseline="0"/>
              <a:t>Paso 1: </a:t>
            </a:r>
            <a:r>
              <a:rPr lang="es" sz="1800" b="0" i="0" u="none" baseline="0"/>
              <a:t>Empuja y tira </a:t>
            </a:r>
            <a:r>
              <a:rPr lang="es" sz="1800" b="1" i="0" u="none" baseline="0"/>
              <a:t>suavemente </a:t>
            </a:r>
            <a:r>
              <a:rPr lang="es" sz="1800" b="0" i="0" u="none" baseline="0"/>
              <a:t>del "diafragma" guante para mover el "músculo" dentro y fuera de la botella. ¿Qué notas que le pasa al pulmón de globo?</a:t>
            </a:r>
          </a:p>
          <a:p>
            <a:pPr marL="0" indent="0" algn="l" rtl="0">
              <a:buNone/>
            </a:pPr>
            <a:r>
              <a:rPr lang="es" sz="1800" b="1" i="0" u="none" baseline="0"/>
              <a:t>Paso 2: </a:t>
            </a:r>
            <a:r>
              <a:rPr lang="es" sz="1800" b="0" i="0" u="none" baseline="0"/>
              <a:t>A continuación, coloca un pequeño trozo de cinta sobre la boca de la botella, cubriendo completamente el agujero del globo. Utiliza la chincheta para hacer un agujero en la cinta. ¡Asegúrate de no hacer un agujero en el globo! Este pequeño agujero en la cinta representa el asma.</a:t>
            </a:r>
          </a:p>
          <a:p>
            <a:pPr marL="0" indent="0" algn="l" rtl="0">
              <a:buNone/>
            </a:pPr>
            <a:r>
              <a:rPr lang="es" sz="1800" b="1" i="0" u="none" baseline="0"/>
              <a:t>Paso 3: </a:t>
            </a:r>
            <a:r>
              <a:rPr lang="es" sz="1800" b="0" i="0" u="none" baseline="0"/>
              <a:t>Mueva el diafragma dentro y fuera de la botella de nuevo. ¿Qué notas ahora en el pulmón de globo? ¿Cuál es la diferencia sin la cinta?</a:t>
            </a:r>
          </a:p>
          <a:p>
            <a:pPr marL="0" indent="0" algn="l" rtl="0">
              <a:buNone/>
            </a:pPr>
            <a:endParaRPr lang="es" sz="1800" dirty="0"/>
          </a:p>
          <a:p>
            <a:pPr marL="0" indent="0" algn="l" rtl="0">
              <a:buNone/>
            </a:pPr>
            <a:r>
              <a:rPr lang="es" sz="1800" b="0" i="0" u="none" baseline="0"/>
              <a:t>¿Qué está pasando? ¡Ve a la siguiente página para descubrirlo!</a:t>
            </a:r>
          </a:p>
        </p:txBody>
      </p:sp>
      <p:sp>
        <p:nvSpPr>
          <p:cNvPr id="3" name="Title 2">
            <a:extLst>
              <a:ext uri="{FF2B5EF4-FFF2-40B4-BE49-F238E27FC236}">
                <a16:creationId xmlns:a16="http://schemas.microsoft.com/office/drawing/2014/main" id="{AD8CCA5C-8693-42E6-B71B-7ADDEDB4253A}"/>
              </a:ext>
            </a:extLst>
          </p:cNvPr>
          <p:cNvSpPr>
            <a:spLocks noGrp="1"/>
          </p:cNvSpPr>
          <p:nvPr>
            <p:ph type="title"/>
          </p:nvPr>
        </p:nvSpPr>
        <p:spPr>
          <a:xfrm>
            <a:off x="388620" y="444722"/>
            <a:ext cx="6995160" cy="503132"/>
          </a:xfrm>
        </p:spPr>
        <p:txBody>
          <a:bodyPr>
            <a:normAutofit fontScale="90000"/>
          </a:bodyPr>
          <a:lstStyle/>
          <a:p>
            <a:pPr algn="l" rtl="0"/>
            <a:r>
              <a:rPr lang="es" b="0" i="0" u="none" baseline="0"/>
              <a:t>Estación 1: Construir un pulmón</a:t>
            </a:r>
          </a:p>
        </p:txBody>
      </p:sp>
    </p:spTree>
    <p:extLst>
      <p:ext uri="{BB962C8B-B14F-4D97-AF65-F5344CB8AC3E}">
        <p14:creationId xmlns:p14="http://schemas.microsoft.com/office/powerpoint/2010/main" val="319708817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B7AD715-366E-4B4E-ABC8-D4473CF86CA1}"/>
              </a:ext>
            </a:extLst>
          </p:cNvPr>
          <p:cNvSpPr>
            <a:spLocks noGrp="1"/>
          </p:cNvSpPr>
          <p:nvPr>
            <p:ph idx="1"/>
          </p:nvPr>
        </p:nvSpPr>
        <p:spPr>
          <a:xfrm>
            <a:off x="388620" y="1070517"/>
            <a:ext cx="6995160" cy="8205563"/>
          </a:xfrm>
        </p:spPr>
        <p:txBody>
          <a:bodyPr>
            <a:normAutofit/>
          </a:bodyPr>
          <a:lstStyle/>
          <a:p>
            <a:pPr marL="0" indent="0" algn="l" rtl="0">
              <a:buNone/>
            </a:pPr>
            <a:r>
              <a:rPr lang="es" sz="1800" b="1" i="0" u="none" baseline="0"/>
              <a:t>¿Qué está pasando?</a:t>
            </a:r>
            <a:endParaRPr lang="es" dirty="0"/>
          </a:p>
          <a:p>
            <a:pPr marL="0" indent="0" algn="l" rtl="0">
              <a:buNone/>
            </a:pPr>
            <a:r>
              <a:rPr lang="es" sz="1800" b="0" i="0" u="none" baseline="0"/>
              <a:t>Al sacar el guante (diafragma) fuera de la botella, ha aumentado el espacio dentro de la botella de plástico. Esto disminuyó la densidad de las moléculas de aire y redujo la presión dentro de la botella. El aire del exterior se introduce en el globo para mantener el mismo volumen de aire dentro de la botella. Al empujar el diafragma dentro de la botella, has disminuido el espacio dentro de la misma. Esto aumentó la densidad de las moléculas de aire y aumentó la presión dentro de la botella. El aire del interior del globo salió rápidamente. Nuestros pulmones funcionan de la misma manera, pero no son sacos vacíos como el globo. Son como una esponja, llena de pequeños agujeros y tubos.</a:t>
            </a:r>
          </a:p>
          <a:p>
            <a:pPr marL="0" indent="0" algn="l" rtl="0">
              <a:buNone/>
            </a:pPr>
            <a:endParaRPr lang="es" sz="1800" dirty="0"/>
          </a:p>
          <a:p>
            <a:pPr marL="0" indent="0" algn="l" rtl="0">
              <a:buNone/>
            </a:pPr>
            <a:r>
              <a:rPr lang="es" sz="1800" b="1" i="0" u="none" baseline="0"/>
              <a:t>¿Qué es el asma?</a:t>
            </a:r>
          </a:p>
          <a:p>
            <a:pPr marL="0" indent="0" algn="l" rtl="0">
              <a:buNone/>
            </a:pPr>
            <a:r>
              <a:rPr lang="es" sz="1800" b="0" i="0" u="none" baseline="0"/>
              <a:t>Una afección pulmonar que padecen muchas personas es el asma. Con el asma, las pequeñas vías respiratorias del interior de los pulmones, denominadas bronquiolos, se estrechan o aprietan como el agujero que has hecho en la cinta. Con sólo una pequeña vía de aire, el globo se hizo más difícil de inflar y desinflar. Las personas que tienen asma experimentan una situación similar: les resulta difícil inhalar y exhalar. El asma puede ser desencadenada por cosas como la contaminación, el humo del cigarrillo, el moho o la caspa de las mascotas. También puede desencadenarse por el estrés o el ejercicio físico. Algunas personas utilizan un inhalador, que libera una vaporización de medicamento para ayudar a abrir las vías respiratorias de los pulmones.</a:t>
            </a:r>
          </a:p>
          <a:p>
            <a:pPr marL="0" indent="0" algn="l" rtl="0">
              <a:buNone/>
            </a:pPr>
            <a:endParaRPr lang="es" sz="1800" b="1" dirty="0"/>
          </a:p>
          <a:p>
            <a:pPr marL="0" indent="0" algn="l" rtl="0">
              <a:buNone/>
            </a:pPr>
            <a:endParaRPr lang="es" sz="1800" b="1" dirty="0"/>
          </a:p>
          <a:p>
            <a:pPr marL="0" indent="0" algn="l" rtl="0">
              <a:buNone/>
            </a:pPr>
            <a:endParaRPr lang="es" sz="1800" b="1" dirty="0"/>
          </a:p>
          <a:p>
            <a:pPr marL="0" indent="0" algn="l" rtl="0">
              <a:buNone/>
            </a:pPr>
            <a:r>
              <a:rPr lang="es" sz="1000" b="0" i="1" u="none" baseline="0">
                <a:solidFill>
                  <a:schemeClr val="accent2"/>
                </a:solidFill>
              </a:rPr>
              <a:t>Adaptado de:</a:t>
            </a:r>
          </a:p>
          <a:p>
            <a:pPr marL="0" indent="0" algn="l" rtl="0">
              <a:buNone/>
            </a:pPr>
            <a:r>
              <a:rPr lang="es" sz="1000" b="0" i="1" u="none" baseline="0">
                <a:solidFill>
                  <a:schemeClr val="accent2"/>
                </a:solidFill>
              </a:rPr>
              <a:t>The Lawrence Hall of Science. (2015). Build a lung. DIY Human Body. </a:t>
            </a:r>
            <a:r>
              <a:rPr lang="es" sz="1000" b="0" i="1" u="none" baseline="0">
                <a:solidFill>
                  <a:schemeClr val="accent2"/>
                </a:solidFill>
                <a:hlinkClick r:id="rId2">
                  <a:extLst>
                    <a:ext uri="{A12FA001-AC4F-418D-AE19-62706E023703}">
                      <ahyp:hlinkClr xmlns:ahyp="http://schemas.microsoft.com/office/drawing/2018/hyperlinkcolor" val="tx"/>
                    </a:ext>
                  </a:extLst>
                </a:hlinkClick>
              </a:rPr>
              <a:t>http://static.lawrencehallofscience.org/diy_human_body/downloads/diy_hb_build_a_lung.pdf</a:t>
            </a:r>
            <a:endParaRPr lang="es" sz="1000" i="1" dirty="0">
              <a:solidFill>
                <a:schemeClr val="accent2"/>
              </a:solidFill>
            </a:endParaRPr>
          </a:p>
          <a:p>
            <a:pPr marL="0" indent="0" algn="l" rtl="0">
              <a:buNone/>
            </a:pPr>
            <a:endParaRPr lang="es" sz="1800" i="1" dirty="0"/>
          </a:p>
        </p:txBody>
      </p:sp>
      <p:sp>
        <p:nvSpPr>
          <p:cNvPr id="3" name="Title 2">
            <a:extLst>
              <a:ext uri="{FF2B5EF4-FFF2-40B4-BE49-F238E27FC236}">
                <a16:creationId xmlns:a16="http://schemas.microsoft.com/office/drawing/2014/main" id="{C9E7F12B-3A73-4AE6-AF8A-925A661B937C}"/>
              </a:ext>
            </a:extLst>
          </p:cNvPr>
          <p:cNvSpPr>
            <a:spLocks noGrp="1"/>
          </p:cNvSpPr>
          <p:nvPr>
            <p:ph type="title"/>
          </p:nvPr>
        </p:nvSpPr>
        <p:spPr>
          <a:xfrm>
            <a:off x="388620" y="254488"/>
            <a:ext cx="6995160" cy="692702"/>
          </a:xfrm>
        </p:spPr>
        <p:txBody>
          <a:bodyPr/>
          <a:lstStyle/>
          <a:p>
            <a:pPr algn="l" rtl="0"/>
            <a:r>
              <a:rPr lang="es" b="0" i="0" u="none" baseline="0"/>
              <a:t>Estación 1: Construir un pulmón (continuación)</a:t>
            </a:r>
          </a:p>
        </p:txBody>
      </p:sp>
    </p:spTree>
    <p:extLst>
      <p:ext uri="{BB962C8B-B14F-4D97-AF65-F5344CB8AC3E}">
        <p14:creationId xmlns:p14="http://schemas.microsoft.com/office/powerpoint/2010/main" val="402705892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a:xfrm>
            <a:off x="297864" y="999460"/>
            <a:ext cx="7155559" cy="8888819"/>
          </a:xfrm>
        </p:spPr>
        <p:txBody>
          <a:bodyPr>
            <a:normAutofit fontScale="32500" lnSpcReduction="20000"/>
          </a:bodyPr>
          <a:lstStyle/>
          <a:p>
            <a:pPr marL="0" marR="0" lvl="0" indent="0" algn="l" defTabSz="914400" rtl="0" eaLnBrk="1" fontAlgn="auto" latinLnBrk="0" hangingPunct="1">
              <a:lnSpc>
                <a:spcPct val="100000"/>
              </a:lnSpc>
              <a:spcBef>
                <a:spcPct val="20000"/>
              </a:spcBef>
              <a:spcAft>
                <a:spcPts val="0"/>
              </a:spcAft>
              <a:buClr>
                <a:srgbClr val="991B1E"/>
              </a:buClr>
              <a:buSzPct val="100000"/>
              <a:buFont typeface="Arial" panose="020B0604020202020204" pitchFamily="34" charset="0"/>
              <a:buNone/>
              <a:tabLst/>
              <a:defRPr/>
            </a:pPr>
            <a:r>
              <a:rPr kumimoji="0" lang="es" sz="4500" b="0" i="0" u="none" strike="noStrike" kern="1200" cap="none" spc="0" normalizeH="0" baseline="0" dirty="0">
                <a:ln>
                  <a:noFill/>
                </a:ln>
                <a:solidFill>
                  <a:prstClr val="black"/>
                </a:solidFill>
                <a:effectLst/>
                <a:uLnTx/>
                <a:uFillTx/>
                <a:latin typeface="Calibri" panose="020F0502020204030204" pitchFamily="34" charset="0"/>
                <a:ea typeface="+mn-ea"/>
                <a:cs typeface="Calibri" panose="020F0502020204030204" pitchFamily="34" charset="0"/>
              </a:rPr>
              <a:t>En esta actividad, aprenderás lo que se siente al tener asma. El asma no es contagiosa, pero puede ser hereditaria. Algunos de los desencadenantes del asma ambiental son el polvo, el moho, las estufas de gas sin ventilación y los productos de limpieza (pulverizadores para abrillantar o limpieza). Durante un ataque de asma, las vías respiratorias de los pulmones (bronquios y bronquiolos) se inflaman y estrechan, lo que hace que el tamaño de las vías respiratorias disminuya. El revestimiento de las vías respiratorias se agranda y se forma una mucosidad más espesa. Con menos espacio en las vías respiratorias, es más difícil respirar.</a:t>
            </a:r>
          </a:p>
          <a:p>
            <a:pPr marL="0" marR="0" lvl="0" indent="0" algn="l" defTabSz="914400" rtl="0" eaLnBrk="1" fontAlgn="auto" latinLnBrk="0" hangingPunct="1">
              <a:lnSpc>
                <a:spcPct val="100000"/>
              </a:lnSpc>
              <a:spcBef>
                <a:spcPct val="20000"/>
              </a:spcBef>
              <a:spcAft>
                <a:spcPts val="0"/>
              </a:spcAft>
              <a:buClr>
                <a:srgbClr val="991B1E"/>
              </a:buClr>
              <a:buSzPct val="100000"/>
              <a:buFont typeface="Arial" panose="020B0604020202020204" pitchFamily="34" charset="0"/>
              <a:buNone/>
              <a:tabLst/>
              <a:defRPr/>
            </a:pPr>
            <a:endParaRPr kumimoji="0" lang="es" sz="1500" b="1" i="0" u="none" strike="noStrike" kern="1200" cap="none" spc="0" normalizeH="0" baseline="0" noProof="0" dirty="0">
              <a:ln>
                <a:noFill/>
              </a:ln>
              <a:solidFill>
                <a:prstClr val="black"/>
              </a:solidFill>
              <a:effectLst/>
              <a:uLnTx/>
              <a:uFillTx/>
              <a:latin typeface="Calibri"/>
              <a:ea typeface="+mn-ea"/>
              <a:cs typeface="Calibri"/>
            </a:endParaRPr>
          </a:p>
          <a:p>
            <a:pPr marL="0" marR="0" lvl="0" indent="0" algn="l" defTabSz="914400" rtl="0" eaLnBrk="1" fontAlgn="auto" latinLnBrk="0" hangingPunct="1">
              <a:lnSpc>
                <a:spcPct val="100000"/>
              </a:lnSpc>
              <a:spcBef>
                <a:spcPct val="20000"/>
              </a:spcBef>
              <a:spcAft>
                <a:spcPts val="0"/>
              </a:spcAft>
              <a:buClr>
                <a:srgbClr val="991B1E"/>
              </a:buClr>
              <a:buSzPct val="100000"/>
              <a:buFont typeface="Arial" panose="020B0604020202020204" pitchFamily="34" charset="0"/>
              <a:buNone/>
              <a:tabLst/>
              <a:defRPr/>
            </a:pPr>
            <a:r>
              <a:rPr kumimoji="0" lang="es" sz="2800" b="1" i="0" u="none" strike="noStrike" kern="1200" cap="none" spc="0" normalizeH="0" baseline="0" dirty="0">
                <a:ln>
                  <a:noFill/>
                </a:ln>
                <a:solidFill>
                  <a:prstClr val="black"/>
                </a:solidFill>
                <a:effectLst/>
                <a:uLnTx/>
                <a:uFillTx/>
                <a:latin typeface="Calibri"/>
                <a:ea typeface="+mn-ea"/>
                <a:cs typeface="Calibri"/>
              </a:rPr>
              <a:t>Nota:</a:t>
            </a:r>
            <a:r>
              <a:rPr kumimoji="0" lang="es" sz="2800" b="0" i="0" u="none" strike="noStrike" kern="1200" cap="none" spc="0" normalizeH="0" baseline="0" dirty="0">
                <a:ln>
                  <a:noFill/>
                </a:ln>
                <a:solidFill>
                  <a:prstClr val="black"/>
                </a:solidFill>
                <a:effectLst/>
                <a:uLnTx/>
                <a:uFillTx/>
                <a:latin typeface="Calibri"/>
                <a:ea typeface="+mn-ea"/>
                <a:cs typeface="Calibri"/>
              </a:rPr>
              <a:t> Si tienes asma u otra enfermedad respiratoria, no participes en esta actividad. En su lugar, podrías cronometrar a tus compañeros.</a:t>
            </a:r>
          </a:p>
          <a:p>
            <a:pPr marL="0" marR="0" lvl="0" indent="0" algn="l" defTabSz="914400" rtl="0" eaLnBrk="1" fontAlgn="auto" latinLnBrk="0" hangingPunct="1">
              <a:lnSpc>
                <a:spcPct val="100000"/>
              </a:lnSpc>
              <a:spcBef>
                <a:spcPct val="20000"/>
              </a:spcBef>
              <a:spcAft>
                <a:spcPts val="0"/>
              </a:spcAft>
              <a:buClr>
                <a:srgbClr val="991B1E"/>
              </a:buClr>
              <a:buSzPct val="100000"/>
              <a:buFont typeface="Arial" panose="020B0604020202020204" pitchFamily="34" charset="0"/>
              <a:buNone/>
              <a:tabLst/>
              <a:defRPr/>
            </a:pPr>
            <a:endParaRPr kumimoji="0" lang="es" sz="600" b="0" i="0" u="none" strike="noStrike" kern="1200" cap="none" spc="0" normalizeH="0" baseline="0" noProof="0" dirty="0">
              <a:ln>
                <a:noFill/>
              </a:ln>
              <a:solidFill>
                <a:prstClr val="black"/>
              </a:solidFill>
              <a:effectLst/>
              <a:uLnTx/>
              <a:uFillTx/>
              <a:latin typeface="Calibri"/>
              <a:ea typeface="+mn-ea"/>
              <a:cs typeface="Calibri"/>
            </a:endParaRPr>
          </a:p>
          <a:p>
            <a:pPr marL="0" marR="0" lvl="0" indent="0" algn="l" defTabSz="914400" rtl="0" eaLnBrk="1" fontAlgn="auto" latinLnBrk="0" hangingPunct="1">
              <a:lnSpc>
                <a:spcPct val="100000"/>
              </a:lnSpc>
              <a:spcBef>
                <a:spcPct val="20000"/>
              </a:spcBef>
              <a:spcAft>
                <a:spcPts val="0"/>
              </a:spcAft>
              <a:buClr>
                <a:srgbClr val="991B1E"/>
              </a:buClr>
              <a:buSzPct val="100000"/>
              <a:buFont typeface="Arial" panose="020B0604020202020204" pitchFamily="34" charset="0"/>
              <a:buNone/>
              <a:tabLst/>
              <a:defRPr/>
            </a:pPr>
            <a:r>
              <a:rPr kumimoji="0" lang="es" sz="3500" b="0" i="0" u="none" strike="noStrike" kern="1200" cap="none" spc="0" normalizeH="0" baseline="0" dirty="0">
                <a:ln>
                  <a:noFill/>
                </a:ln>
                <a:solidFill>
                  <a:prstClr val="black"/>
                </a:solidFill>
                <a:effectLst/>
                <a:uLnTx/>
                <a:uFillTx/>
                <a:latin typeface="Calibri"/>
                <a:ea typeface="+mn-ea"/>
                <a:cs typeface="Calibri"/>
              </a:rPr>
              <a:t>Materiales necesarios: </a:t>
            </a:r>
          </a:p>
          <a:p>
            <a:pPr algn="l" rtl="0"/>
            <a:r>
              <a:rPr lang="es" sz="3600" b="0" i="0" u="none" baseline="0" dirty="0"/>
              <a:t>Diario de estación</a:t>
            </a:r>
          </a:p>
          <a:p>
            <a:pPr marL="192984" marR="0" lvl="0" indent="-192984" algn="l" defTabSz="914400" rtl="0" eaLnBrk="1" fontAlgn="auto" latinLnBrk="0" hangingPunct="1">
              <a:lnSpc>
                <a:spcPct val="100000"/>
              </a:lnSpc>
              <a:spcBef>
                <a:spcPct val="20000"/>
              </a:spcBef>
              <a:spcAft>
                <a:spcPts val="0"/>
              </a:spcAft>
              <a:buClr>
                <a:srgbClr val="991B1E"/>
              </a:buClr>
              <a:buSzPct val="100000"/>
              <a:buFont typeface="Arial" panose="020B0604020202020204" pitchFamily="34" charset="0"/>
              <a:buChar char="•"/>
              <a:tabLst/>
              <a:defRPr/>
            </a:pPr>
            <a:r>
              <a:rPr kumimoji="0" lang="es" sz="3500" b="0" i="0" u="none" strike="noStrike" kern="1200" cap="none" spc="0" normalizeH="0" baseline="0" dirty="0">
                <a:ln>
                  <a:noFill/>
                </a:ln>
                <a:solidFill>
                  <a:prstClr val="black"/>
                </a:solidFill>
                <a:effectLst/>
                <a:uLnTx/>
                <a:uFillTx/>
                <a:latin typeface="Calibri"/>
                <a:ea typeface="+mn-ea"/>
                <a:cs typeface="Calibri"/>
              </a:rPr>
              <a:t>Una pajita para beber</a:t>
            </a:r>
          </a:p>
          <a:p>
            <a:pPr marL="192984" marR="0" lvl="0" indent="-192984" algn="l" defTabSz="914400" rtl="0" eaLnBrk="1" fontAlgn="auto" latinLnBrk="0" hangingPunct="1">
              <a:lnSpc>
                <a:spcPct val="100000"/>
              </a:lnSpc>
              <a:spcBef>
                <a:spcPct val="20000"/>
              </a:spcBef>
              <a:spcAft>
                <a:spcPts val="0"/>
              </a:spcAft>
              <a:buClr>
                <a:srgbClr val="991B1E"/>
              </a:buClr>
              <a:buSzPct val="100000"/>
              <a:buFont typeface="Arial" panose="020B0604020202020204" pitchFamily="34" charset="0"/>
              <a:buChar char="•"/>
              <a:tabLst/>
              <a:defRPr/>
            </a:pPr>
            <a:r>
              <a:rPr kumimoji="0" lang="es" sz="3500" b="0" i="0" u="none" strike="noStrike" kern="1200" cap="none" spc="0" normalizeH="0" baseline="0" dirty="0">
                <a:ln>
                  <a:noFill/>
                </a:ln>
                <a:solidFill>
                  <a:prstClr val="black"/>
                </a:solidFill>
                <a:effectLst/>
                <a:uLnTx/>
                <a:uFillTx/>
                <a:latin typeface="Calibri"/>
                <a:ea typeface="+mn-ea"/>
                <a:cs typeface="Calibri"/>
              </a:rPr>
              <a:t>Un agitador de café</a:t>
            </a:r>
          </a:p>
          <a:p>
            <a:pPr marL="192984" marR="0" lvl="0" indent="-192984" algn="l" defTabSz="914400" rtl="0" eaLnBrk="1" fontAlgn="auto" latinLnBrk="0" hangingPunct="1">
              <a:lnSpc>
                <a:spcPct val="100000"/>
              </a:lnSpc>
              <a:spcBef>
                <a:spcPct val="20000"/>
              </a:spcBef>
              <a:spcAft>
                <a:spcPts val="0"/>
              </a:spcAft>
              <a:buClr>
                <a:srgbClr val="991B1E"/>
              </a:buClr>
              <a:buSzPct val="100000"/>
              <a:buFont typeface="Arial" panose="020B0604020202020204" pitchFamily="34" charset="0"/>
              <a:buChar char="•"/>
              <a:tabLst/>
              <a:defRPr/>
            </a:pPr>
            <a:r>
              <a:rPr kumimoji="0" lang="es" sz="3500" b="0" i="0" u="none" strike="noStrike" kern="1200" cap="none" spc="0" normalizeH="0" baseline="0" dirty="0">
                <a:ln>
                  <a:noFill/>
                </a:ln>
                <a:solidFill>
                  <a:prstClr val="black"/>
                </a:solidFill>
                <a:effectLst/>
                <a:uLnTx/>
                <a:uFillTx/>
                <a:latin typeface="Calibri"/>
                <a:ea typeface="+mn-ea"/>
                <a:cs typeface="Calibri"/>
              </a:rPr>
              <a:t>Cronómetro o reloj</a:t>
            </a:r>
          </a:p>
          <a:p>
            <a:pPr marL="192984" marR="0" lvl="0" indent="-192984" algn="l" defTabSz="914400" rtl="0" eaLnBrk="1" fontAlgn="auto" latinLnBrk="0" hangingPunct="1">
              <a:lnSpc>
                <a:spcPct val="100000"/>
              </a:lnSpc>
              <a:spcBef>
                <a:spcPct val="20000"/>
              </a:spcBef>
              <a:spcAft>
                <a:spcPts val="0"/>
              </a:spcAft>
              <a:buClr>
                <a:srgbClr val="991B1E"/>
              </a:buClr>
              <a:buSzPct val="100000"/>
              <a:buFont typeface="Arial" panose="020B0604020202020204" pitchFamily="34" charset="0"/>
              <a:buChar char="•"/>
              <a:tabLst/>
              <a:defRPr/>
            </a:pPr>
            <a:r>
              <a:rPr kumimoji="0" lang="es" sz="3500" b="0" i="0" u="none" strike="noStrike" kern="1200" cap="none" spc="0" normalizeH="0" baseline="0" dirty="0">
                <a:ln>
                  <a:noFill/>
                </a:ln>
                <a:solidFill>
                  <a:prstClr val="black"/>
                </a:solidFill>
                <a:effectLst/>
                <a:uLnTx/>
                <a:uFillTx/>
                <a:latin typeface="Calibri"/>
                <a:ea typeface="+mn-ea"/>
                <a:cs typeface="Calibri"/>
              </a:rPr>
              <a:t>Lápiz</a:t>
            </a:r>
          </a:p>
          <a:p>
            <a:pPr marL="0" indent="0" algn="l" rtl="0">
              <a:buNone/>
            </a:pPr>
            <a:endParaRPr lang="es" sz="2600" b="1" dirty="0"/>
          </a:p>
          <a:p>
            <a:pPr marL="0" indent="0" algn="l" rtl="0">
              <a:spcBef>
                <a:spcPts val="0"/>
              </a:spcBef>
              <a:buNone/>
            </a:pPr>
            <a:r>
              <a:rPr lang="es" sz="4000" b="1" i="0" u="none" baseline="0" dirty="0"/>
              <a:t>Paso 1: </a:t>
            </a:r>
            <a:r>
              <a:rPr lang="es" sz="4000" b="0" i="0" u="none" baseline="0" dirty="0"/>
              <a:t>Corre en el lugar durante 30 segundos (sin pajitas ni agitadores; respirando normalmente).</a:t>
            </a:r>
          </a:p>
          <a:p>
            <a:pPr marL="0" indent="0" algn="l" rtl="0">
              <a:spcBef>
                <a:spcPts val="0"/>
              </a:spcBef>
              <a:buNone/>
            </a:pPr>
            <a:endParaRPr lang="es" sz="4000" dirty="0"/>
          </a:p>
          <a:p>
            <a:pPr marL="0" indent="0" algn="l" rtl="0">
              <a:spcBef>
                <a:spcPts val="0"/>
              </a:spcBef>
              <a:buNone/>
            </a:pPr>
            <a:r>
              <a:rPr lang="es" sz="4000" b="1" i="0" u="none" baseline="0" dirty="0"/>
              <a:t>Paso 2:</a:t>
            </a:r>
            <a:r>
              <a:rPr lang="es" sz="4000" b="0" i="0" u="none" baseline="0" dirty="0"/>
              <a:t> En tu Diario de estación, anota cómo te sientes en la columna izquierda de la Estación 2. Puedes utilizar la parte derecha del diario para dibujar cómo te sientes.</a:t>
            </a:r>
          </a:p>
          <a:p>
            <a:pPr marL="0" indent="0" algn="l" rtl="0">
              <a:spcBef>
                <a:spcPts val="0"/>
              </a:spcBef>
              <a:buNone/>
            </a:pPr>
            <a:endParaRPr lang="es" sz="4000" dirty="0"/>
          </a:p>
          <a:p>
            <a:pPr marL="0" indent="0" algn="l" rtl="0">
              <a:spcBef>
                <a:spcPts val="0"/>
              </a:spcBef>
              <a:buNone/>
            </a:pPr>
            <a:r>
              <a:rPr lang="es" sz="4000" b="1" i="0" u="none" baseline="0" dirty="0"/>
              <a:t>Paso 3: </a:t>
            </a:r>
            <a:r>
              <a:rPr lang="es" sz="4000" b="0" i="0" u="none" baseline="0" dirty="0"/>
              <a:t>Pon la pajita normal en la boca, aprieta la nariz y respira normalmente por la boca. Corre en el lugar durante 30 segundos.</a:t>
            </a:r>
          </a:p>
          <a:p>
            <a:pPr marL="0" indent="0" algn="l" rtl="0">
              <a:spcBef>
                <a:spcPts val="0"/>
              </a:spcBef>
              <a:buNone/>
            </a:pPr>
            <a:endParaRPr lang="es" sz="4000" dirty="0"/>
          </a:p>
          <a:p>
            <a:pPr marL="0" indent="0" algn="l" rtl="0">
              <a:spcBef>
                <a:spcPts val="0"/>
              </a:spcBef>
              <a:buNone/>
            </a:pPr>
            <a:r>
              <a:rPr lang="es" sz="4000" b="1" i="0" u="none" baseline="0" dirty="0"/>
              <a:t>Paso 4:</a:t>
            </a:r>
            <a:r>
              <a:rPr lang="es" sz="4000" b="0" i="0" u="none" baseline="0" dirty="0"/>
              <a:t> Anota en tu Diario de estación cómo te sientes al correr en tu sitio mientras respiras a través de una pajita. Puedes utilizar la parte derecha del diario para dibujar cómo te sientes.</a:t>
            </a:r>
          </a:p>
          <a:p>
            <a:pPr marL="0" indent="0" algn="l" rtl="0">
              <a:spcBef>
                <a:spcPts val="0"/>
              </a:spcBef>
              <a:buNone/>
            </a:pPr>
            <a:endParaRPr lang="es" sz="4000" dirty="0"/>
          </a:p>
          <a:p>
            <a:pPr marL="0" indent="0" algn="l" rtl="0">
              <a:spcBef>
                <a:spcPts val="0"/>
              </a:spcBef>
              <a:buNone/>
            </a:pPr>
            <a:r>
              <a:rPr lang="es" sz="4000" b="1" i="0" u="none" baseline="0" dirty="0"/>
              <a:t>Paso 5:</a:t>
            </a:r>
            <a:r>
              <a:rPr lang="es" sz="4000" b="0" i="0" u="none" baseline="0" dirty="0"/>
              <a:t> Pon el agitador de café en la boca, aprieta la nariz y respira normalmente por la boca. Corre en el lugar durante 30 segundos.</a:t>
            </a:r>
          </a:p>
          <a:p>
            <a:pPr marL="0" indent="0" algn="l" rtl="0">
              <a:spcBef>
                <a:spcPts val="0"/>
              </a:spcBef>
              <a:buNone/>
            </a:pPr>
            <a:endParaRPr lang="es" sz="4000" dirty="0"/>
          </a:p>
          <a:p>
            <a:pPr marL="0" indent="0" algn="l" rtl="0">
              <a:spcBef>
                <a:spcPts val="0"/>
              </a:spcBef>
              <a:buNone/>
            </a:pPr>
            <a:r>
              <a:rPr lang="es" sz="4000" b="1" i="0" u="none" baseline="0" dirty="0"/>
              <a:t>Paso 6: </a:t>
            </a:r>
            <a:r>
              <a:rPr lang="es" sz="4000" b="0" i="0" u="none" baseline="0" dirty="0"/>
              <a:t>Anota en tu Diario de estación cómo te sientes al correr en tu sitio mientras respiras a través de un agitador de café. Puedes utilizar la parte derecha del diario para dibujar cómo te sientes. </a:t>
            </a:r>
          </a:p>
          <a:p>
            <a:pPr marL="0" indent="0" algn="l" rtl="0">
              <a:buNone/>
            </a:pPr>
            <a:endParaRPr lang="es" sz="4000" dirty="0"/>
          </a:p>
          <a:p>
            <a:pPr marL="0" indent="0" algn="l" rtl="0">
              <a:buNone/>
            </a:pPr>
            <a:r>
              <a:rPr lang="es" sz="4000" b="0" i="0" u="none" baseline="0" dirty="0"/>
              <a:t>La respiración a través de la pajita y el agitador de café representan lo que es tener un ataque de asma. Algunos ataques son más graves que otros, pero todos requieren una acción inmediata. En ocasiones, los síntomas del asma pueden prevenirse reduciendo los desencadenantes ambientales. </a:t>
            </a:r>
          </a:p>
          <a:p>
            <a:pPr marL="0" indent="0" algn="l" rtl="0">
              <a:buNone/>
            </a:pPr>
            <a:endParaRPr lang="es" sz="2300" dirty="0"/>
          </a:p>
          <a:p>
            <a:pPr marL="0" indent="0" algn="l" rtl="0">
              <a:buNone/>
            </a:pPr>
            <a:r>
              <a:rPr lang="es" sz="2500" b="0" i="1" u="none" baseline="0" dirty="0">
                <a:solidFill>
                  <a:schemeClr val="accent2"/>
                </a:solidFill>
              </a:rPr>
              <a:t>Adaptado de:</a:t>
            </a:r>
          </a:p>
          <a:p>
            <a:pPr marL="0" indent="0" algn="l" rtl="0">
              <a:buNone/>
            </a:pPr>
            <a:r>
              <a:rPr lang="es" sz="2500" b="0" i="1" u="none" baseline="0" dirty="0">
                <a:solidFill>
                  <a:schemeClr val="accent2"/>
                </a:solidFill>
              </a:rPr>
              <a:t>The University of North Carolina at Chapel Hill. (sin fecha). Activity: Asthma Demonstration. Gillings School of Public Health. https://sph.unc.edu/wp-content/uploads/sites/112/2014/07/Asthma-Demonstration1.pdf </a:t>
            </a:r>
          </a:p>
          <a:p>
            <a:pPr marL="0" indent="0" algn="l" rtl="0">
              <a:buNone/>
            </a:pPr>
            <a:endParaRPr lang="es" sz="3800" dirty="0"/>
          </a:p>
          <a:p>
            <a:pPr marL="0" indent="0" algn="l" rtl="0">
              <a:buNone/>
            </a:pPr>
            <a:endParaRPr lang="es" dirty="0"/>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a:xfrm>
            <a:off x="297864" y="150671"/>
            <a:ext cx="6995160" cy="728663"/>
          </a:xfrm>
        </p:spPr>
        <p:txBody>
          <a:bodyPr>
            <a:normAutofit/>
          </a:bodyPr>
          <a:lstStyle/>
          <a:p>
            <a:pPr algn="l" rtl="0"/>
            <a:r>
              <a:rPr lang="es" sz="2800" b="0" i="0" u="none" baseline="0" dirty="0"/>
              <a:t>Estación 2: Demostración de asma</a:t>
            </a:r>
          </a:p>
        </p:txBody>
      </p:sp>
    </p:spTree>
    <p:extLst>
      <p:ext uri="{BB962C8B-B14F-4D97-AF65-F5344CB8AC3E}">
        <p14:creationId xmlns:p14="http://schemas.microsoft.com/office/powerpoint/2010/main" val="144374093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B20E826-844C-431C-AE19-A36402BA8ABB}"/>
              </a:ext>
            </a:extLst>
          </p:cNvPr>
          <p:cNvSpPr>
            <a:spLocks noGrp="1"/>
          </p:cNvSpPr>
          <p:nvPr>
            <p:ph idx="1"/>
          </p:nvPr>
        </p:nvSpPr>
        <p:spPr>
          <a:xfrm>
            <a:off x="388620" y="1133155"/>
            <a:ext cx="6995160" cy="7977391"/>
          </a:xfrm>
        </p:spPr>
        <p:txBody>
          <a:bodyPr>
            <a:normAutofit fontScale="92500" lnSpcReduction="20000"/>
          </a:bodyPr>
          <a:lstStyle/>
          <a:p>
            <a:pPr marL="0" indent="0" algn="l" rtl="0">
              <a:buNone/>
            </a:pPr>
            <a:r>
              <a:rPr lang="es" sz="1900" b="0" i="0" u="none" baseline="0"/>
              <a:t>En esta actividad, mira el video en el siguiente enlace. Registra cualquier información nueva en tu Diario de estación.</a:t>
            </a:r>
          </a:p>
          <a:p>
            <a:pPr marL="0" indent="0" algn="l" rtl="0">
              <a:buNone/>
            </a:pPr>
            <a:endParaRPr lang="es" dirty="0"/>
          </a:p>
          <a:p>
            <a:pPr marL="0" indent="0" algn="l" rtl="0">
              <a:buNone/>
            </a:pPr>
            <a:r>
              <a:rPr lang="es" sz="1500" b="0" i="0" u="none" baseline="0"/>
              <a:t>Materiales necesarios:</a:t>
            </a:r>
          </a:p>
          <a:p>
            <a:pPr algn="l" rtl="0"/>
            <a:r>
              <a:rPr lang="es" sz="1500" b="0" i="0" u="none" baseline="0"/>
              <a:t>Diario de estación</a:t>
            </a:r>
          </a:p>
          <a:p>
            <a:pPr algn="l" rtl="0"/>
            <a:r>
              <a:rPr lang="es" sz="1500" b="0" i="0" u="none" baseline="0"/>
              <a:t>Lápiz</a:t>
            </a:r>
          </a:p>
          <a:p>
            <a:pPr algn="l" rtl="0"/>
            <a:r>
              <a:rPr lang="es" sz="1500" b="0" i="0" u="none" baseline="0"/>
              <a:t>Computadora con conexión a Internet</a:t>
            </a:r>
          </a:p>
          <a:p>
            <a:pPr algn="l" rtl="0"/>
            <a:r>
              <a:rPr lang="es" sz="1500" b="0" i="0" u="none" baseline="0"/>
              <a:t>Auriculares (opcional)</a:t>
            </a:r>
          </a:p>
          <a:p>
            <a:endParaRPr lang="es" sz="1600" dirty="0"/>
          </a:p>
          <a:p>
            <a:pPr marL="0" indent="0" algn="l" rtl="0">
              <a:buNone/>
            </a:pPr>
            <a:r>
              <a:rPr lang="es" sz="1900" b="0" i="0" u="none" baseline="0"/>
              <a:t>Para ver el video, haz clic </a:t>
            </a:r>
            <a:r>
              <a:rPr lang="es" sz="1900" b="0" i="0" u="none" baseline="0">
                <a:hlinkClick r:id="rId2"/>
              </a:rPr>
              <a:t>AQUÍ</a:t>
            </a:r>
            <a:r>
              <a:rPr lang="es" sz="1900" b="0" i="0" u="none" baseline="0"/>
              <a:t> o visita </a:t>
            </a:r>
            <a:r>
              <a:rPr lang="es" sz="1900" b="0" i="0" u="none" baseline="0">
                <a:hlinkClick r:id="rId3"/>
              </a:rPr>
              <a:t>https://tinyurl.com/9s58meww.</a:t>
            </a:r>
            <a:r>
              <a:rPr lang="es" sz="1900" b="0" i="0" u="none" baseline="0"/>
              <a:t>  También puedes escanear el código QR que se proporciona a continuación.</a:t>
            </a:r>
          </a:p>
          <a:p>
            <a:pPr marL="0" indent="0" algn="l" rtl="0">
              <a:buNone/>
            </a:pPr>
            <a:endParaRPr lang="es" sz="1600" dirty="0"/>
          </a:p>
          <a:p>
            <a:pPr marL="0" indent="0" algn="l" rtl="0">
              <a:buNone/>
            </a:pPr>
            <a:endParaRPr lang="es" sz="1600" dirty="0"/>
          </a:p>
          <a:p>
            <a:pPr marL="0" indent="0" algn="l" rtl="0">
              <a:buNone/>
            </a:pPr>
            <a:endParaRPr lang="es" dirty="0"/>
          </a:p>
          <a:p>
            <a:pPr marL="0" indent="0" algn="l" rtl="0">
              <a:buNone/>
            </a:pPr>
            <a:endParaRPr lang="es" dirty="0">
              <a:hlinkClick r:id="rId2"/>
            </a:endParaRPr>
          </a:p>
          <a:p>
            <a:pPr marL="0" indent="0" algn="l" rtl="0">
              <a:buNone/>
            </a:pPr>
            <a:endParaRPr lang="es" dirty="0"/>
          </a:p>
          <a:p>
            <a:pPr marL="0" indent="0" algn="l" rtl="0">
              <a:buNone/>
            </a:pPr>
            <a:endParaRPr lang="es" dirty="0"/>
          </a:p>
          <a:p>
            <a:pPr marL="0" indent="0" algn="l" rtl="0">
              <a:buNone/>
            </a:pPr>
            <a:endParaRPr lang="es" dirty="0"/>
          </a:p>
          <a:p>
            <a:pPr marL="0" indent="0" algn="l" rtl="0">
              <a:buNone/>
            </a:pPr>
            <a:endParaRPr lang="es" dirty="0"/>
          </a:p>
          <a:p>
            <a:pPr marL="0" indent="0" algn="l" rtl="0">
              <a:buNone/>
            </a:pPr>
            <a:endParaRPr lang="es" dirty="0"/>
          </a:p>
          <a:p>
            <a:pPr marL="0" indent="0" algn="l" rtl="0">
              <a:buNone/>
            </a:pPr>
            <a:endParaRPr lang="es" dirty="0"/>
          </a:p>
          <a:p>
            <a:pPr marL="0" indent="0" algn="l" rtl="0">
              <a:buNone/>
            </a:pPr>
            <a:endParaRPr lang="es" dirty="0"/>
          </a:p>
          <a:p>
            <a:pPr marL="0" indent="0" algn="l" rtl="0">
              <a:buNone/>
            </a:pPr>
            <a:endParaRPr lang="es" dirty="0"/>
          </a:p>
          <a:p>
            <a:pPr marL="0" indent="0" algn="l" rtl="0">
              <a:buNone/>
            </a:pPr>
            <a:endParaRPr lang="es" dirty="0"/>
          </a:p>
          <a:p>
            <a:pPr marL="0" indent="0" algn="l" rtl="0">
              <a:buNone/>
            </a:pPr>
            <a:endParaRPr lang="es" dirty="0"/>
          </a:p>
          <a:p>
            <a:pPr marL="0" indent="0" algn="l" rtl="0">
              <a:buNone/>
            </a:pPr>
            <a:endParaRPr lang="es" dirty="0"/>
          </a:p>
          <a:p>
            <a:pPr marL="0" indent="0" algn="l" rtl="0">
              <a:buNone/>
            </a:pPr>
            <a:r>
              <a:rPr lang="es" sz="1100" b="0" i="1" u="none" baseline="0">
                <a:solidFill>
                  <a:schemeClr val="accent2"/>
                </a:solidFill>
              </a:rPr>
              <a:t>Gaw, C. (sin fecha). How does asthma work? [Video]. TED Ed. </a:t>
            </a:r>
            <a:r>
              <a:rPr lang="es" sz="1100" b="0" i="1" u="none" baseline="0">
                <a:solidFill>
                  <a:schemeClr val="accent2"/>
                </a:solidFill>
                <a:hlinkClick r:id="rId2">
                  <a:extLst>
                    <a:ext uri="{A12FA001-AC4F-418D-AE19-62706E023703}">
                      <ahyp:hlinkClr xmlns:ahyp="http://schemas.microsoft.com/office/drawing/2018/hyperlinkcolor" val="tx"/>
                    </a:ext>
                  </a:extLst>
                </a:hlinkClick>
              </a:rPr>
              <a:t>https://ed.ted.com/lessons/how-does-asthma-work-christopher-e-gaw#watch</a:t>
            </a:r>
            <a:endParaRPr lang="es" sz="1100" i="1" dirty="0">
              <a:solidFill>
                <a:schemeClr val="accent2"/>
              </a:solidFill>
            </a:endParaRPr>
          </a:p>
          <a:p>
            <a:pPr marL="0" indent="0" algn="l" rtl="0">
              <a:buNone/>
            </a:pPr>
            <a:endParaRPr lang="es" sz="1200" dirty="0"/>
          </a:p>
          <a:p>
            <a:pPr marL="0" indent="0" algn="l" rtl="0">
              <a:buNone/>
            </a:pPr>
            <a:endParaRPr lang="es" dirty="0"/>
          </a:p>
          <a:p>
            <a:pPr marL="0" indent="0" algn="l" rtl="0">
              <a:buNone/>
            </a:pPr>
            <a:endParaRPr lang="es" dirty="0"/>
          </a:p>
          <a:p>
            <a:pPr marL="0" indent="0" algn="l" rtl="0">
              <a:buNone/>
            </a:pPr>
            <a:endParaRPr lang="es" dirty="0"/>
          </a:p>
          <a:p>
            <a:pPr marL="0" indent="0" algn="l" rtl="0">
              <a:buNone/>
            </a:pPr>
            <a:endParaRPr lang="es" dirty="0"/>
          </a:p>
          <a:p>
            <a:pPr marL="0" indent="0" algn="l" rtl="0">
              <a:buNone/>
            </a:pPr>
            <a:endParaRPr lang="es" dirty="0"/>
          </a:p>
        </p:txBody>
      </p:sp>
      <p:sp>
        <p:nvSpPr>
          <p:cNvPr id="3" name="Title 2">
            <a:extLst>
              <a:ext uri="{FF2B5EF4-FFF2-40B4-BE49-F238E27FC236}">
                <a16:creationId xmlns:a16="http://schemas.microsoft.com/office/drawing/2014/main" id="{EDB96A36-B6B6-4DF9-9737-D8A8FDC3E451}"/>
              </a:ext>
            </a:extLst>
          </p:cNvPr>
          <p:cNvSpPr>
            <a:spLocks noGrp="1"/>
          </p:cNvSpPr>
          <p:nvPr>
            <p:ph type="title"/>
          </p:nvPr>
        </p:nvSpPr>
        <p:spPr>
          <a:xfrm>
            <a:off x="388620" y="310244"/>
            <a:ext cx="6995160" cy="581190"/>
          </a:xfrm>
        </p:spPr>
        <p:txBody>
          <a:bodyPr/>
          <a:lstStyle/>
          <a:p>
            <a:pPr algn="l" rtl="0"/>
            <a:r>
              <a:rPr lang="es" b="0" i="0" u="none" baseline="0"/>
              <a:t>Estación 3: ¿Cómo funciona el asma?</a:t>
            </a:r>
          </a:p>
        </p:txBody>
      </p:sp>
      <p:pic>
        <p:nvPicPr>
          <p:cNvPr id="5" name="Picture 4" descr="Qr code&#10;&#10;Description automatically generated">
            <a:extLst>
              <a:ext uri="{FF2B5EF4-FFF2-40B4-BE49-F238E27FC236}">
                <a16:creationId xmlns:a16="http://schemas.microsoft.com/office/drawing/2014/main" id="{4548293C-29AE-452B-8B46-3175F09F17F3}"/>
              </a:ext>
            </a:extLst>
          </p:cNvPr>
          <p:cNvPicPr>
            <a:picLocks noChangeAspect="1"/>
          </p:cNvPicPr>
          <p:nvPr/>
        </p:nvPicPr>
        <p:blipFill>
          <a:blip r:embed="rId4"/>
          <a:stretch>
            <a:fillRect/>
          </a:stretch>
        </p:blipFill>
        <p:spPr>
          <a:xfrm>
            <a:off x="3110493" y="3834625"/>
            <a:ext cx="1551413" cy="1551413"/>
          </a:xfrm>
          <a:prstGeom prst="rect">
            <a:avLst/>
          </a:prstGeom>
        </p:spPr>
      </p:pic>
    </p:spTree>
    <p:extLst>
      <p:ext uri="{BB962C8B-B14F-4D97-AF65-F5344CB8AC3E}">
        <p14:creationId xmlns:p14="http://schemas.microsoft.com/office/powerpoint/2010/main" val="183648815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982A9F3-6615-4E6E-AC51-CF1D07D52EC5}"/>
              </a:ext>
            </a:extLst>
          </p:cNvPr>
          <p:cNvSpPr>
            <a:spLocks noGrp="1"/>
          </p:cNvSpPr>
          <p:nvPr>
            <p:ph idx="1"/>
          </p:nvPr>
        </p:nvSpPr>
        <p:spPr>
          <a:xfrm>
            <a:off x="388620" y="1157801"/>
            <a:ext cx="6995160" cy="9199345"/>
          </a:xfrm>
        </p:spPr>
        <p:txBody>
          <a:bodyPr>
            <a:normAutofit fontScale="92500" lnSpcReduction="20000"/>
          </a:bodyPr>
          <a:lstStyle/>
          <a:p>
            <a:pPr marL="0" indent="0" algn="l" rtl="0">
              <a:buNone/>
            </a:pPr>
            <a:r>
              <a:rPr lang="es" sz="1900" b="0" i="0" u="none" baseline="0" dirty="0"/>
              <a:t>En esta actividad, lee esta hoja informativa de 2013 publicada por el Departamento de Salud de Oklahoma. Anota cualquier información que pueda ser útil a la hora de diseñar tu modelo.</a:t>
            </a:r>
          </a:p>
          <a:p>
            <a:pPr marL="0" indent="0" algn="l" rtl="0">
              <a:buNone/>
            </a:pPr>
            <a:endParaRPr lang="es" sz="1800" dirty="0"/>
          </a:p>
          <a:p>
            <a:pPr marL="0" indent="0" algn="ctr" rtl="0">
              <a:buNone/>
            </a:pPr>
            <a:r>
              <a:rPr lang="es" sz="1600" b="1" i="0" u="none" baseline="0" dirty="0"/>
              <a:t>El asma en los niños de Oklahoma</a:t>
            </a:r>
          </a:p>
          <a:p>
            <a:pPr marL="0" indent="0" algn="l" rtl="0">
              <a:buNone/>
            </a:pPr>
            <a:r>
              <a:rPr lang="es" sz="1500" b="1" i="0" u="none" baseline="0" dirty="0"/>
              <a:t>Por qué es importante el asma</a:t>
            </a:r>
          </a:p>
          <a:p>
            <a:pPr algn="l" rtl="0"/>
            <a:r>
              <a:rPr lang="es" sz="1500" b="0" i="0" u="none" baseline="0" dirty="0"/>
              <a:t>Hay 7 millones de niños con asma, lo que equivale a uno de cada once niños de los Estados Unidos.</a:t>
            </a:r>
          </a:p>
          <a:p>
            <a:pPr algn="l" rtl="0"/>
            <a:r>
              <a:rPr lang="es" sz="1500" b="0" i="0" u="none" baseline="0" dirty="0"/>
              <a:t>El asma es el trastorno crónico más frecuente en la infancia, y causa 10,5 millones de días de ausencia escolar.</a:t>
            </a:r>
          </a:p>
          <a:p>
            <a:pPr algn="l" rtl="0"/>
            <a:r>
              <a:rPr lang="es" sz="1500" b="0" i="0" u="none" baseline="0" dirty="0"/>
              <a:t>El costo promedio anual de la atención a un niño con asma fue de 1.039 dólares en 2009.</a:t>
            </a:r>
          </a:p>
          <a:p>
            <a:pPr algn="l" rtl="0"/>
            <a:r>
              <a:rPr lang="es" sz="1500" b="0" i="0" u="none" baseline="0" dirty="0"/>
              <a:t>En 2009, casi 1 de cada 5 niños con asma acudió a un servicio de urgencias para ser atendido.</a:t>
            </a:r>
          </a:p>
          <a:p>
            <a:pPr algn="l" rtl="0"/>
            <a:r>
              <a:rPr lang="es" sz="1500" b="0" i="0" u="none" baseline="0" dirty="0"/>
              <a:t>El asma es la tercera causa de hospitalización entre los niños menores de 15 años.</a:t>
            </a:r>
          </a:p>
          <a:p>
            <a:pPr marL="0" indent="0" algn="l" rtl="0">
              <a:buNone/>
            </a:pPr>
            <a:endParaRPr lang="es" sz="1500" dirty="0"/>
          </a:p>
          <a:p>
            <a:pPr marL="0" indent="0" algn="l" rtl="0">
              <a:buNone/>
            </a:pPr>
            <a:r>
              <a:rPr lang="es" sz="1500" b="1" i="0" u="none" baseline="0" dirty="0"/>
              <a:t>El asma en los niños de Oklahoma</a:t>
            </a:r>
          </a:p>
          <a:p>
            <a:pPr algn="l" rtl="0"/>
            <a:r>
              <a:rPr lang="es" sz="1500" b="0" i="0" u="none" baseline="0" dirty="0"/>
              <a:t>En Oklahoma, unos 123.100 niños menores de 18 años (13,2%) han sido informados alguna vez por un profesional de la salud de que tenían asma </a:t>
            </a:r>
            <a:r>
              <a:rPr lang="es" sz="1500" b="1" i="0" u="none" baseline="0" dirty="0"/>
              <a:t>(asma de por vida)</a:t>
            </a:r>
            <a:r>
              <a:rPr lang="es" sz="1500" b="0" i="0" u="none" baseline="0" dirty="0"/>
              <a:t>.</a:t>
            </a:r>
          </a:p>
          <a:p>
            <a:pPr algn="l" rtl="0"/>
            <a:r>
              <a:rPr lang="es" sz="1500" b="0" i="0" u="none" baseline="0" dirty="0"/>
              <a:t>Hay unos 86.900 niños menores de 18 años (9,3%) que tienen actualmente asma (</a:t>
            </a:r>
            <a:r>
              <a:rPr lang="es" sz="1500" b="1" i="0" u="none" baseline="0" dirty="0"/>
              <a:t>asma actual</a:t>
            </a:r>
            <a:r>
              <a:rPr lang="es" sz="1500" b="0" i="0" u="none" baseline="0" dirty="0"/>
              <a:t>).</a:t>
            </a:r>
          </a:p>
          <a:p>
            <a:pPr algn="l" rtl="0"/>
            <a:r>
              <a:rPr lang="es" sz="1500" b="0" i="0" u="none" baseline="0" dirty="0"/>
              <a:t>Entre los niños con asma actual, unos 31.500 tenían asma moderada o grave, según sus padres, mientras que el resto de los niños se consideraban con asma leve.</a:t>
            </a:r>
          </a:p>
          <a:p>
            <a:pPr algn="l" rtl="0"/>
            <a:r>
              <a:rPr lang="es" sz="1500" b="0" i="0" u="none" baseline="0" dirty="0"/>
              <a:t>Los niños declararon una prevalencia de asma actual y de por vida ligeramente superior que las niñas.</a:t>
            </a:r>
          </a:p>
          <a:p>
            <a:pPr algn="l" rtl="0"/>
            <a:r>
              <a:rPr lang="es" sz="1500" b="0" i="0" u="none" baseline="0" dirty="0"/>
              <a:t>En Oklahoma, los niños afroamericanos no hispanos tenían una prevalencia significativamente mayor de asma de por vida y actual que los niños blancos no hispanos.</a:t>
            </a:r>
          </a:p>
          <a:p>
            <a:pPr algn="l" rtl="0"/>
            <a:r>
              <a:rPr lang="es" sz="1500" b="0" i="0" u="none" baseline="0" dirty="0"/>
              <a:t>En el año 2011, hubo 1.434 altas hospitalarias con asma como diagnóstico principal entre los niños de Oklahoma menores de 15 años, con un costo total de 12,7 millones de dólares.</a:t>
            </a:r>
          </a:p>
          <a:p>
            <a:pPr algn="l" rtl="0"/>
            <a:r>
              <a:rPr lang="es" sz="1500" b="0" i="0" u="none" baseline="0" dirty="0"/>
              <a:t>Alrededor del 4,9% de los niños tienen a alguien dentro de su casa que fuma. Otro 19,2% de los niños tienen a alguien que consume cigarrillos, puros o tabaco de pipa, pero no dentro del hogar.</a:t>
            </a:r>
          </a:p>
          <a:p>
            <a:endParaRPr lang="es" sz="1500" dirty="0"/>
          </a:p>
          <a:p>
            <a:endParaRPr lang="es" sz="1700" dirty="0"/>
          </a:p>
          <a:p>
            <a:pPr marL="0" indent="0" algn="l" rtl="0">
              <a:buNone/>
            </a:pPr>
            <a:endParaRPr lang="es" sz="1700" dirty="0"/>
          </a:p>
          <a:p>
            <a:pPr marL="0" indent="0" algn="l" rtl="0">
              <a:buNone/>
            </a:pPr>
            <a:endParaRPr lang="es" sz="1700" dirty="0"/>
          </a:p>
          <a:p>
            <a:pPr marL="0" indent="0" algn="l" rtl="0">
              <a:buNone/>
            </a:pPr>
            <a:endParaRPr lang="es" sz="1700" dirty="0"/>
          </a:p>
          <a:p>
            <a:pPr marL="0" indent="0" algn="l" rtl="0">
              <a:buNone/>
            </a:pPr>
            <a:endParaRPr lang="es" sz="1000" dirty="0"/>
          </a:p>
          <a:p>
            <a:pPr marL="0" indent="0" algn="l" rtl="0">
              <a:buNone/>
            </a:pPr>
            <a:endParaRPr lang="es" sz="1000" dirty="0"/>
          </a:p>
          <a:p>
            <a:pPr marL="0" indent="0" algn="l" rtl="0">
              <a:buNone/>
            </a:pPr>
            <a:endParaRPr lang="es" sz="1000" dirty="0"/>
          </a:p>
          <a:p>
            <a:pPr marL="0" indent="0" algn="l" rtl="0">
              <a:buNone/>
            </a:pPr>
            <a:endParaRPr lang="es" sz="1000" dirty="0"/>
          </a:p>
          <a:p>
            <a:pPr marL="0" indent="0" algn="l" rtl="0">
              <a:buNone/>
            </a:pPr>
            <a:endParaRPr lang="es" sz="1000" dirty="0"/>
          </a:p>
          <a:p>
            <a:pPr marL="0" indent="0" algn="l" rtl="0">
              <a:buNone/>
            </a:pPr>
            <a:endParaRPr lang="es" sz="1000" dirty="0"/>
          </a:p>
          <a:p>
            <a:pPr marL="0" indent="0" algn="l" rtl="0">
              <a:buNone/>
            </a:pPr>
            <a:r>
              <a:rPr lang="es" sz="1100" b="0" i="1" u="none" baseline="0" dirty="0">
                <a:solidFill>
                  <a:schemeClr val="accent2"/>
                </a:solidFill>
              </a:rPr>
              <a:t>Adaptado de </a:t>
            </a:r>
          </a:p>
          <a:p>
            <a:pPr marL="0" indent="0" algn="l" rtl="0">
              <a:buNone/>
            </a:pPr>
            <a:r>
              <a:rPr lang="es" sz="1100" b="0" i="1" u="none" baseline="0" dirty="0">
                <a:solidFill>
                  <a:schemeClr val="accent2"/>
                </a:solidFill>
              </a:rPr>
              <a:t>Oklahoma State Department of Health. (2013). Asthma in Oklahoma’s Children. </a:t>
            </a:r>
            <a:r>
              <a:rPr lang="es" sz="1100" b="0" i="1" u="none" baseline="0" dirty="0">
                <a:solidFill>
                  <a:schemeClr val="accent2"/>
                </a:solidFill>
                <a:hlinkClick r:id="rId2">
                  <a:extLst>
                    <a:ext uri="{A12FA001-AC4F-418D-AE19-62706E023703}">
                      <ahyp:hlinkClr xmlns:ahyp="http://schemas.microsoft.com/office/drawing/2018/hyperlinkcolor" val="tx"/>
                    </a:ext>
                  </a:extLst>
                </a:hlinkClick>
              </a:rPr>
              <a:t>https://www.ok.gov/health2/documents/Asthma%20in%20OK%20Children%202013.pdf</a:t>
            </a:r>
            <a:endParaRPr lang="es" sz="1100" i="1" dirty="0">
              <a:solidFill>
                <a:schemeClr val="accent2"/>
              </a:solidFill>
            </a:endParaRPr>
          </a:p>
        </p:txBody>
      </p:sp>
      <p:sp>
        <p:nvSpPr>
          <p:cNvPr id="3" name="Title 2">
            <a:extLst>
              <a:ext uri="{FF2B5EF4-FFF2-40B4-BE49-F238E27FC236}">
                <a16:creationId xmlns:a16="http://schemas.microsoft.com/office/drawing/2014/main" id="{EB286B6F-CED5-44B9-AB4E-A3852144B3B4}"/>
              </a:ext>
            </a:extLst>
          </p:cNvPr>
          <p:cNvSpPr>
            <a:spLocks noGrp="1"/>
          </p:cNvSpPr>
          <p:nvPr>
            <p:ph type="title"/>
          </p:nvPr>
        </p:nvSpPr>
        <p:spPr>
          <a:xfrm>
            <a:off x="388620" y="0"/>
            <a:ext cx="6995160" cy="681551"/>
          </a:xfrm>
        </p:spPr>
        <p:txBody>
          <a:bodyPr>
            <a:noAutofit/>
          </a:bodyPr>
          <a:lstStyle/>
          <a:p>
            <a:pPr algn="l" rtl="0"/>
            <a:r>
              <a:rPr lang="es" sz="2800" b="0" i="0" u="none" baseline="0" dirty="0"/>
              <a:t>Estación 4: El asma en los niños de Oklahoma</a:t>
            </a:r>
          </a:p>
        </p:txBody>
      </p:sp>
      <p:grpSp>
        <p:nvGrpSpPr>
          <p:cNvPr id="10" name="Group 9">
            <a:extLst>
              <a:ext uri="{FF2B5EF4-FFF2-40B4-BE49-F238E27FC236}">
                <a16:creationId xmlns:a16="http://schemas.microsoft.com/office/drawing/2014/main" id="{6EB5096D-F533-4982-A84F-990C28C786E9}"/>
              </a:ext>
            </a:extLst>
          </p:cNvPr>
          <p:cNvGrpSpPr/>
          <p:nvPr/>
        </p:nvGrpSpPr>
        <p:grpSpPr>
          <a:xfrm>
            <a:off x="951011" y="7473999"/>
            <a:ext cx="2340600" cy="1809490"/>
            <a:chOff x="951011" y="7473999"/>
            <a:chExt cx="2340600" cy="1809490"/>
          </a:xfrm>
        </p:grpSpPr>
        <p:pic>
          <p:nvPicPr>
            <p:cNvPr id="5" name="Picture 4" descr="Chart, bar chart, histogram&#10;&#10;Description automatically generated">
              <a:extLst>
                <a:ext uri="{FF2B5EF4-FFF2-40B4-BE49-F238E27FC236}">
                  <a16:creationId xmlns:a16="http://schemas.microsoft.com/office/drawing/2014/main" id="{435DBF62-C6F4-40DF-A8C6-FD776EE5AA57}"/>
                </a:ext>
              </a:extLst>
            </p:cNvPr>
            <p:cNvPicPr>
              <a:picLocks noChangeAspect="1"/>
            </p:cNvPicPr>
            <p:nvPr/>
          </p:nvPicPr>
          <p:blipFill>
            <a:blip r:embed="rId3"/>
            <a:stretch>
              <a:fillRect/>
            </a:stretch>
          </p:blipFill>
          <p:spPr>
            <a:xfrm>
              <a:off x="951011" y="8071723"/>
              <a:ext cx="2340600" cy="1211766"/>
            </a:xfrm>
            <a:prstGeom prst="rect">
              <a:avLst/>
            </a:prstGeom>
          </p:spPr>
        </p:pic>
        <p:sp>
          <p:nvSpPr>
            <p:cNvPr id="8" name="TextBox 7">
              <a:extLst>
                <a:ext uri="{FF2B5EF4-FFF2-40B4-BE49-F238E27FC236}">
                  <a16:creationId xmlns:a16="http://schemas.microsoft.com/office/drawing/2014/main" id="{9A465C8E-8CA7-4D0E-B522-988B935DABCD}"/>
                </a:ext>
              </a:extLst>
            </p:cNvPr>
            <p:cNvSpPr txBox="1"/>
            <p:nvPr/>
          </p:nvSpPr>
          <p:spPr>
            <a:xfrm>
              <a:off x="951011" y="7473999"/>
              <a:ext cx="2340599" cy="600164"/>
            </a:xfrm>
            <a:prstGeom prst="rect">
              <a:avLst/>
            </a:prstGeom>
            <a:solidFill>
              <a:schemeClr val="bg1"/>
            </a:solidFill>
          </p:spPr>
          <p:txBody>
            <a:bodyPr wrap="square" rtlCol="0">
              <a:spAutoFit/>
            </a:bodyPr>
            <a:lstStyle/>
            <a:p>
              <a:pPr algn="ctr" rtl="0"/>
              <a:r>
                <a:rPr lang="es" sz="1100" b="0" i="0" u="none" baseline="0"/>
                <a:t>Prevalencia del asma actual y de por vida por género en los niños de Oklahoma</a:t>
              </a:r>
            </a:p>
          </p:txBody>
        </p:sp>
      </p:grpSp>
      <p:grpSp>
        <p:nvGrpSpPr>
          <p:cNvPr id="11" name="Group 10">
            <a:extLst>
              <a:ext uri="{FF2B5EF4-FFF2-40B4-BE49-F238E27FC236}">
                <a16:creationId xmlns:a16="http://schemas.microsoft.com/office/drawing/2014/main" id="{F3F84D9F-5AA7-4CC1-B78C-58781AADF197}"/>
              </a:ext>
            </a:extLst>
          </p:cNvPr>
          <p:cNvGrpSpPr/>
          <p:nvPr/>
        </p:nvGrpSpPr>
        <p:grpSpPr>
          <a:xfrm>
            <a:off x="3916206" y="7473999"/>
            <a:ext cx="2865327" cy="1792665"/>
            <a:chOff x="3916206" y="7473999"/>
            <a:chExt cx="2865327" cy="1792665"/>
          </a:xfrm>
        </p:grpSpPr>
        <p:pic>
          <p:nvPicPr>
            <p:cNvPr id="7" name="Picture 6" descr="Chart, bar chart&#10;&#10;Description automatically generated">
              <a:extLst>
                <a:ext uri="{FF2B5EF4-FFF2-40B4-BE49-F238E27FC236}">
                  <a16:creationId xmlns:a16="http://schemas.microsoft.com/office/drawing/2014/main" id="{2A1F9B36-C9F0-4964-97F1-9AA60BBB2606}"/>
                </a:ext>
              </a:extLst>
            </p:cNvPr>
            <p:cNvPicPr>
              <a:picLocks noChangeAspect="1"/>
            </p:cNvPicPr>
            <p:nvPr/>
          </p:nvPicPr>
          <p:blipFill>
            <a:blip r:embed="rId4"/>
            <a:stretch>
              <a:fillRect/>
            </a:stretch>
          </p:blipFill>
          <p:spPr>
            <a:xfrm>
              <a:off x="3919532" y="8074163"/>
              <a:ext cx="2862001" cy="1192501"/>
            </a:xfrm>
            <a:prstGeom prst="rect">
              <a:avLst/>
            </a:prstGeom>
          </p:spPr>
        </p:pic>
        <p:sp>
          <p:nvSpPr>
            <p:cNvPr id="9" name="TextBox 8">
              <a:extLst>
                <a:ext uri="{FF2B5EF4-FFF2-40B4-BE49-F238E27FC236}">
                  <a16:creationId xmlns:a16="http://schemas.microsoft.com/office/drawing/2014/main" id="{BA08A828-B7C2-42A1-B1F8-C3426A7598FC}"/>
                </a:ext>
              </a:extLst>
            </p:cNvPr>
            <p:cNvSpPr txBox="1"/>
            <p:nvPr/>
          </p:nvSpPr>
          <p:spPr>
            <a:xfrm>
              <a:off x="3916206" y="7473999"/>
              <a:ext cx="2862002" cy="600164"/>
            </a:xfrm>
            <a:prstGeom prst="rect">
              <a:avLst/>
            </a:prstGeom>
            <a:solidFill>
              <a:schemeClr val="bg1"/>
            </a:solidFill>
          </p:spPr>
          <p:txBody>
            <a:bodyPr wrap="square" rtlCol="0">
              <a:spAutoFit/>
            </a:bodyPr>
            <a:lstStyle/>
            <a:p>
              <a:pPr algn="ctr" rtl="0"/>
              <a:r>
                <a:rPr lang="es" sz="1100" b="0" i="0" u="none" baseline="0"/>
                <a:t>Prevalencia del asma actual y de por vida por raza en los niños de Oklahoma</a:t>
              </a:r>
            </a:p>
            <a:p>
              <a:pPr algn="ctr" rtl="0"/>
              <a:endParaRPr lang="es" sz="1100" dirty="0"/>
            </a:p>
          </p:txBody>
        </p:sp>
      </p:grpSp>
    </p:spTree>
    <p:extLst>
      <p:ext uri="{BB962C8B-B14F-4D97-AF65-F5344CB8AC3E}">
        <p14:creationId xmlns:p14="http://schemas.microsoft.com/office/powerpoint/2010/main" val="195968380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FFF"/>
            </a:gs>
            <a:gs pos="100000">
              <a:schemeClr val="bg1">
                <a:lumMod val="85000"/>
              </a:schemeClr>
            </a:gs>
          </a:gsLst>
          <a:lin ang="5640000" scaled="0"/>
          <a:tileRect/>
        </a:gra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918062-98ED-4E36-92CB-C3C0DBC13B5F}"/>
              </a:ext>
            </a:extLst>
          </p:cNvPr>
          <p:cNvSpPr>
            <a:spLocks noGrp="1"/>
          </p:cNvSpPr>
          <p:nvPr>
            <p:ph idx="1"/>
          </p:nvPr>
        </p:nvSpPr>
        <p:spPr>
          <a:xfrm>
            <a:off x="388620" y="1159727"/>
            <a:ext cx="6995160" cy="8116353"/>
          </a:xfrm>
        </p:spPr>
        <p:txBody>
          <a:bodyPr>
            <a:normAutofit/>
          </a:bodyPr>
          <a:lstStyle/>
          <a:p>
            <a:pPr marL="0" marR="0" lvl="0" indent="0" algn="l" defTabSz="914400" rtl="0" eaLnBrk="1" fontAlgn="auto" latinLnBrk="0" hangingPunct="1">
              <a:lnSpc>
                <a:spcPct val="100000"/>
              </a:lnSpc>
              <a:spcBef>
                <a:spcPct val="20000"/>
              </a:spcBef>
              <a:spcAft>
                <a:spcPts val="0"/>
              </a:spcAft>
              <a:buClr>
                <a:srgbClr val="991B1E"/>
              </a:buClr>
              <a:buSzPct val="100000"/>
              <a:buFont typeface="Arial" panose="020B0604020202020204" pitchFamily="34" charset="0"/>
              <a:buNone/>
              <a:tabLst/>
              <a:defRPr/>
            </a:pPr>
            <a:r>
              <a:rPr kumimoji="0" lang="es" sz="1800" b="0" i="0" u="none" strike="noStrike" kern="1200" cap="none" spc="0" normalizeH="0" baseline="0">
                <a:ln>
                  <a:noFill/>
                </a:ln>
                <a:solidFill>
                  <a:prstClr val="black"/>
                </a:solidFill>
                <a:effectLst/>
                <a:uLnTx/>
                <a:uFillTx/>
                <a:latin typeface="Calibri"/>
                <a:ea typeface="+mn-ea"/>
                <a:cs typeface="Calibri"/>
              </a:rPr>
              <a:t>En esta actividad, mira el video en el siguiente enlace. Registra cualquier información nueva en tu Diario de estación.</a:t>
            </a:r>
          </a:p>
          <a:p>
            <a:pPr marL="0" marR="0" lvl="0" indent="0" algn="l" defTabSz="914400" rtl="0" eaLnBrk="1" fontAlgn="auto" latinLnBrk="0" hangingPunct="1">
              <a:lnSpc>
                <a:spcPct val="100000"/>
              </a:lnSpc>
              <a:spcBef>
                <a:spcPct val="20000"/>
              </a:spcBef>
              <a:spcAft>
                <a:spcPts val="0"/>
              </a:spcAft>
              <a:buClr>
                <a:srgbClr val="991B1E"/>
              </a:buClr>
              <a:buSzPct val="100000"/>
              <a:buFont typeface="Arial" panose="020B0604020202020204" pitchFamily="34" charset="0"/>
              <a:buNone/>
              <a:tabLst/>
              <a:defRPr/>
            </a:pPr>
            <a:endParaRPr kumimoji="0" lang="es" sz="1600" b="0" i="0" u="none" strike="noStrike" kern="1200" cap="none" spc="0" normalizeH="0" baseline="0" noProof="0" dirty="0">
              <a:ln>
                <a:noFill/>
              </a:ln>
              <a:solidFill>
                <a:prstClr val="black"/>
              </a:solidFill>
              <a:effectLst/>
              <a:uLnTx/>
              <a:uFillTx/>
              <a:latin typeface="Calibri"/>
              <a:ea typeface="+mn-ea"/>
              <a:cs typeface="Calibri"/>
            </a:endParaRPr>
          </a:p>
          <a:p>
            <a:pPr marL="0" marR="0" lvl="0" indent="0" algn="l" defTabSz="914400" rtl="0" eaLnBrk="1" fontAlgn="auto" latinLnBrk="0" hangingPunct="1">
              <a:lnSpc>
                <a:spcPct val="100000"/>
              </a:lnSpc>
              <a:spcBef>
                <a:spcPct val="20000"/>
              </a:spcBef>
              <a:spcAft>
                <a:spcPts val="0"/>
              </a:spcAft>
              <a:buClr>
                <a:srgbClr val="991B1E"/>
              </a:buClr>
              <a:buSzPct val="100000"/>
              <a:buFont typeface="Arial" panose="020B0604020202020204" pitchFamily="34" charset="0"/>
              <a:buNone/>
              <a:tabLst/>
              <a:defRPr/>
            </a:pPr>
            <a:r>
              <a:rPr kumimoji="0" lang="es" sz="1600" b="0" i="0" u="none" strike="noStrike" kern="1200" cap="none" spc="0" normalizeH="0" baseline="0">
                <a:ln>
                  <a:noFill/>
                </a:ln>
                <a:solidFill>
                  <a:prstClr val="black"/>
                </a:solidFill>
                <a:effectLst/>
                <a:uLnTx/>
                <a:uFillTx/>
                <a:latin typeface="Calibri"/>
                <a:ea typeface="+mn-ea"/>
                <a:cs typeface="Calibri"/>
              </a:rPr>
              <a:t>Materiales necesarios:</a:t>
            </a:r>
          </a:p>
          <a:p>
            <a:pPr algn="l" rtl="0"/>
            <a:r>
              <a:rPr lang="es" sz="1600" b="0" i="0" u="none" baseline="0"/>
              <a:t>Diario de estación</a:t>
            </a:r>
          </a:p>
          <a:p>
            <a:pPr marL="192984" marR="0" lvl="0" indent="-192984" algn="l" defTabSz="914400" rtl="0" eaLnBrk="1" fontAlgn="auto" latinLnBrk="0" hangingPunct="1">
              <a:lnSpc>
                <a:spcPct val="100000"/>
              </a:lnSpc>
              <a:spcBef>
                <a:spcPct val="20000"/>
              </a:spcBef>
              <a:spcAft>
                <a:spcPts val="0"/>
              </a:spcAft>
              <a:buClr>
                <a:srgbClr val="991B1E"/>
              </a:buClr>
              <a:buSzPct val="100000"/>
              <a:buFont typeface="Arial" panose="020B0604020202020204" pitchFamily="34" charset="0"/>
              <a:buChar char="•"/>
              <a:tabLst/>
              <a:defRPr/>
            </a:pPr>
            <a:r>
              <a:rPr kumimoji="0" lang="es" sz="1600" b="0" i="0" u="none" strike="noStrike" kern="1200" cap="none" spc="0" normalizeH="0" baseline="0">
                <a:ln>
                  <a:noFill/>
                </a:ln>
                <a:solidFill>
                  <a:prstClr val="black"/>
                </a:solidFill>
                <a:effectLst/>
                <a:uLnTx/>
                <a:uFillTx/>
                <a:latin typeface="Calibri"/>
                <a:ea typeface="+mn-ea"/>
                <a:cs typeface="Calibri"/>
              </a:rPr>
              <a:t>Lápiz</a:t>
            </a:r>
          </a:p>
          <a:p>
            <a:pPr marL="192984" marR="0" lvl="0" indent="-192984" algn="l" defTabSz="914400" rtl="0" eaLnBrk="1" fontAlgn="auto" latinLnBrk="0" hangingPunct="1">
              <a:lnSpc>
                <a:spcPct val="100000"/>
              </a:lnSpc>
              <a:spcBef>
                <a:spcPct val="20000"/>
              </a:spcBef>
              <a:spcAft>
                <a:spcPts val="0"/>
              </a:spcAft>
              <a:buClr>
                <a:srgbClr val="991B1E"/>
              </a:buClr>
              <a:buSzPct val="100000"/>
              <a:buFont typeface="Arial" panose="020B0604020202020204" pitchFamily="34" charset="0"/>
              <a:buChar char="•"/>
              <a:tabLst/>
              <a:defRPr/>
            </a:pPr>
            <a:r>
              <a:rPr kumimoji="0" lang="es" sz="1600" b="0" i="0" u="none" strike="noStrike" kern="1200" cap="none" spc="0" normalizeH="0" baseline="0">
                <a:ln>
                  <a:noFill/>
                </a:ln>
                <a:solidFill>
                  <a:prstClr val="black"/>
                </a:solidFill>
                <a:effectLst/>
                <a:uLnTx/>
                <a:uFillTx/>
                <a:latin typeface="Calibri"/>
                <a:ea typeface="+mn-ea"/>
                <a:cs typeface="Calibri"/>
              </a:rPr>
              <a:t>Computadora con conexión a Internet</a:t>
            </a:r>
          </a:p>
          <a:p>
            <a:pPr marL="192984" marR="0" lvl="0" indent="-192984" algn="l" defTabSz="914400" rtl="0" eaLnBrk="1" fontAlgn="auto" latinLnBrk="0" hangingPunct="1">
              <a:lnSpc>
                <a:spcPct val="100000"/>
              </a:lnSpc>
              <a:spcBef>
                <a:spcPct val="20000"/>
              </a:spcBef>
              <a:spcAft>
                <a:spcPts val="0"/>
              </a:spcAft>
              <a:buClr>
                <a:srgbClr val="991B1E"/>
              </a:buClr>
              <a:buSzPct val="100000"/>
              <a:buFont typeface="Arial" panose="020B0604020202020204" pitchFamily="34" charset="0"/>
              <a:buChar char="•"/>
              <a:tabLst/>
              <a:defRPr/>
            </a:pPr>
            <a:r>
              <a:rPr kumimoji="0" lang="es" sz="1600" b="0" i="0" u="none" strike="noStrike" kern="1200" cap="none" spc="0" normalizeH="0" baseline="0">
                <a:ln>
                  <a:noFill/>
                </a:ln>
                <a:solidFill>
                  <a:prstClr val="black"/>
                </a:solidFill>
                <a:effectLst/>
                <a:uLnTx/>
                <a:uFillTx/>
                <a:latin typeface="Calibri"/>
                <a:ea typeface="+mn-ea"/>
                <a:cs typeface="Calibri"/>
              </a:rPr>
              <a:t>Auriculares (opcional)</a:t>
            </a:r>
          </a:p>
          <a:p>
            <a:pPr marL="0" marR="0" lvl="0" indent="0" algn="l" defTabSz="914400" rtl="0" eaLnBrk="1" fontAlgn="auto" latinLnBrk="0" hangingPunct="1">
              <a:lnSpc>
                <a:spcPct val="100000"/>
              </a:lnSpc>
              <a:spcBef>
                <a:spcPct val="20000"/>
              </a:spcBef>
              <a:spcAft>
                <a:spcPts val="0"/>
              </a:spcAft>
              <a:buClr>
                <a:srgbClr val="991B1E"/>
              </a:buClr>
              <a:buSzPct val="100000"/>
              <a:buNone/>
              <a:tabLst/>
              <a:defRPr/>
            </a:pPr>
            <a:endParaRPr kumimoji="0" lang="es" sz="1600" b="0" i="0" u="none" strike="noStrike" kern="1200" cap="none" spc="0" normalizeH="0" baseline="0" noProof="0" dirty="0">
              <a:ln>
                <a:noFill/>
              </a:ln>
              <a:solidFill>
                <a:prstClr val="black"/>
              </a:solidFill>
              <a:effectLst/>
              <a:uLnTx/>
              <a:uFillTx/>
              <a:latin typeface="Calibri"/>
              <a:ea typeface="+mn-ea"/>
              <a:cs typeface="Calibri"/>
            </a:endParaRPr>
          </a:p>
          <a:p>
            <a:pPr marL="0" indent="0" algn="l" rtl="0">
              <a:buNone/>
            </a:pPr>
            <a:r>
              <a:rPr lang="es" sz="1800" b="0" i="0" u="none" baseline="0"/>
              <a:t>Para ver el video, haz clic </a:t>
            </a:r>
            <a:r>
              <a:rPr lang="es" sz="1800" b="0" i="0" u="none" baseline="0">
                <a:hlinkClick r:id="rId3"/>
              </a:rPr>
              <a:t>AQUÍ</a:t>
            </a:r>
            <a:r>
              <a:rPr lang="es" sz="1800" b="0" i="0" u="none" baseline="0"/>
              <a:t> o visita </a:t>
            </a:r>
            <a:r>
              <a:rPr lang="es" sz="1800" b="0" i="0" u="none" baseline="0">
                <a:hlinkClick r:id="rId4"/>
              </a:rPr>
              <a:t>https://tinyurl.com/52evzxd8.</a:t>
            </a:r>
          </a:p>
          <a:p>
            <a:pPr marL="0" indent="0" algn="l" rtl="0">
              <a:buNone/>
            </a:pPr>
            <a:r>
              <a:rPr lang="es" sz="1800" b="0" i="0" u="none" baseline="0"/>
              <a:t>También puedes escanear el código QR que se proporciona a continuación.</a:t>
            </a:r>
          </a:p>
          <a:p>
            <a:pPr marL="0" indent="0" algn="l" rtl="0">
              <a:buNone/>
            </a:pPr>
            <a:endParaRPr lang="es" sz="1800" dirty="0"/>
          </a:p>
          <a:p>
            <a:pPr marL="0" indent="0" algn="l" rtl="0">
              <a:buNone/>
            </a:pPr>
            <a:endParaRPr lang="es" dirty="0"/>
          </a:p>
          <a:p>
            <a:pPr marL="0" indent="0" algn="l" rtl="0">
              <a:buNone/>
            </a:pPr>
            <a:endParaRPr lang="es" dirty="0"/>
          </a:p>
          <a:p>
            <a:pPr marL="0" indent="0" algn="l" rtl="0">
              <a:buNone/>
            </a:pPr>
            <a:endParaRPr lang="es" dirty="0"/>
          </a:p>
          <a:p>
            <a:pPr marL="0" indent="0" algn="l" rtl="0">
              <a:buNone/>
            </a:pPr>
            <a:endParaRPr lang="es" dirty="0"/>
          </a:p>
          <a:p>
            <a:pPr marL="0" indent="0" algn="l" rtl="0">
              <a:buNone/>
            </a:pPr>
            <a:endParaRPr lang="es" dirty="0"/>
          </a:p>
          <a:p>
            <a:pPr marL="0" indent="0" algn="l" rtl="0">
              <a:buNone/>
            </a:pPr>
            <a:endParaRPr lang="es" dirty="0"/>
          </a:p>
          <a:p>
            <a:pPr marL="0" indent="0" algn="l" rtl="0">
              <a:buNone/>
            </a:pPr>
            <a:endParaRPr lang="es" dirty="0"/>
          </a:p>
          <a:p>
            <a:pPr marL="0" indent="0" algn="l" rtl="0">
              <a:buNone/>
            </a:pPr>
            <a:endParaRPr lang="es" dirty="0"/>
          </a:p>
          <a:p>
            <a:pPr marL="0" indent="0" algn="l" rtl="0">
              <a:buNone/>
            </a:pPr>
            <a:endParaRPr lang="es" dirty="0"/>
          </a:p>
          <a:p>
            <a:pPr marL="0" indent="0" algn="l" rtl="0">
              <a:buNone/>
            </a:pPr>
            <a:endParaRPr lang="es" dirty="0"/>
          </a:p>
          <a:p>
            <a:pPr marL="0" indent="0" algn="l" rtl="0">
              <a:buNone/>
            </a:pPr>
            <a:r>
              <a:rPr lang="es" sz="1000" b="0" i="1" u="none" baseline="0">
                <a:solidFill>
                  <a:schemeClr val="accent2"/>
                </a:solidFill>
              </a:rPr>
              <a:t>Bupa Health UK. (3 de julio de 2013). How an asthma attack occurs [Video]. YouTube. </a:t>
            </a:r>
            <a:r>
              <a:rPr lang="es" sz="1000" b="0" i="1" u="none" baseline="0">
                <a:solidFill>
                  <a:schemeClr val="accent2"/>
                </a:solidFill>
                <a:hlinkClick r:id="rId3">
                  <a:extLst>
                    <a:ext uri="{A12FA001-AC4F-418D-AE19-62706E023703}">
                      <ahyp:hlinkClr xmlns:ahyp="http://schemas.microsoft.com/office/drawing/2018/hyperlinkcolor" val="tx"/>
                    </a:ext>
                  </a:extLst>
                </a:hlinkClick>
              </a:rPr>
              <a:t>https://www.youtube.com/watch?v=Yp5ixuFiMmM</a:t>
            </a:r>
            <a:endParaRPr lang="es" sz="1000" i="1" dirty="0">
              <a:solidFill>
                <a:schemeClr val="accent2"/>
              </a:solidFill>
            </a:endParaRPr>
          </a:p>
          <a:p>
            <a:pPr marL="0" indent="0" algn="l" rtl="0">
              <a:buNone/>
            </a:pPr>
            <a:endParaRPr lang="es" sz="1200" dirty="0"/>
          </a:p>
          <a:p>
            <a:pPr marL="0" indent="0" algn="l" rtl="0">
              <a:buNone/>
            </a:pPr>
            <a:endParaRPr lang="es" dirty="0"/>
          </a:p>
          <a:p>
            <a:pPr marL="0" indent="0" algn="l" rtl="0">
              <a:buNone/>
            </a:pPr>
            <a:endParaRPr lang="es" dirty="0"/>
          </a:p>
          <a:p>
            <a:pPr marL="0" indent="0" algn="l" rtl="0">
              <a:buNone/>
            </a:pPr>
            <a:endParaRPr lang="es" dirty="0"/>
          </a:p>
          <a:p>
            <a:pPr marL="0" indent="0" algn="l" rtl="0">
              <a:buNone/>
            </a:pPr>
            <a:endParaRPr lang="es" dirty="0"/>
          </a:p>
          <a:p>
            <a:pPr marL="0" indent="0" algn="l" rtl="0">
              <a:buNone/>
            </a:pPr>
            <a:endParaRPr lang="es" dirty="0"/>
          </a:p>
        </p:txBody>
      </p:sp>
      <p:sp>
        <p:nvSpPr>
          <p:cNvPr id="3" name="Title 2">
            <a:extLst>
              <a:ext uri="{FF2B5EF4-FFF2-40B4-BE49-F238E27FC236}">
                <a16:creationId xmlns:a16="http://schemas.microsoft.com/office/drawing/2014/main" id="{F60F8395-6F4D-4FAE-8641-A7B8856A3EB6}"/>
              </a:ext>
            </a:extLst>
          </p:cNvPr>
          <p:cNvSpPr>
            <a:spLocks noGrp="1"/>
          </p:cNvSpPr>
          <p:nvPr>
            <p:ph type="title"/>
          </p:nvPr>
        </p:nvSpPr>
        <p:spPr>
          <a:xfrm>
            <a:off x="388620" y="255152"/>
            <a:ext cx="6995160" cy="625794"/>
          </a:xfrm>
        </p:spPr>
        <p:txBody>
          <a:bodyPr>
            <a:normAutofit/>
          </a:bodyPr>
          <a:lstStyle/>
          <a:p>
            <a:pPr algn="l" rtl="0"/>
            <a:r>
              <a:rPr lang="es" b="0" i="0" u="none" baseline="0"/>
              <a:t>Estación 5: Cómo se produce un ataque de asma</a:t>
            </a:r>
          </a:p>
        </p:txBody>
      </p:sp>
      <p:pic>
        <p:nvPicPr>
          <p:cNvPr id="5" name="Picture 4" descr="Qr code&#10;&#10;Description automatically generated">
            <a:extLst>
              <a:ext uri="{FF2B5EF4-FFF2-40B4-BE49-F238E27FC236}">
                <a16:creationId xmlns:a16="http://schemas.microsoft.com/office/drawing/2014/main" id="{1262DC11-5E9C-4476-9B21-55D42A1AB384}"/>
              </a:ext>
            </a:extLst>
          </p:cNvPr>
          <p:cNvPicPr>
            <a:picLocks noChangeAspect="1"/>
          </p:cNvPicPr>
          <p:nvPr/>
        </p:nvPicPr>
        <p:blipFill>
          <a:blip r:embed="rId5"/>
          <a:stretch>
            <a:fillRect/>
          </a:stretch>
        </p:blipFill>
        <p:spPr>
          <a:xfrm>
            <a:off x="3149382" y="4624318"/>
            <a:ext cx="1473635" cy="1473635"/>
          </a:xfrm>
          <a:prstGeom prst="rect">
            <a:avLst/>
          </a:prstGeom>
        </p:spPr>
      </p:pic>
    </p:spTree>
    <p:extLst>
      <p:ext uri="{BB962C8B-B14F-4D97-AF65-F5344CB8AC3E}">
        <p14:creationId xmlns:p14="http://schemas.microsoft.com/office/powerpoint/2010/main" val="228624112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4E74B47-E309-4147-979A-C28C98FF7E75}"/>
              </a:ext>
            </a:extLst>
          </p:cNvPr>
          <p:cNvSpPr>
            <a:spLocks noGrp="1"/>
          </p:cNvSpPr>
          <p:nvPr>
            <p:ph idx="1"/>
          </p:nvPr>
        </p:nvSpPr>
        <p:spPr>
          <a:xfrm>
            <a:off x="388620" y="1015628"/>
            <a:ext cx="6995160" cy="8027143"/>
          </a:xfrm>
        </p:spPr>
        <p:txBody>
          <a:bodyPr/>
          <a:lstStyle/>
          <a:p>
            <a:pPr marL="0" indent="0" algn="l" rtl="0">
              <a:buNone/>
            </a:pPr>
            <a:r>
              <a:rPr lang="es" sz="1800" b="0" i="0" u="none" baseline="0"/>
              <a:t>En esta actividad, estudia las dos imágenes proporcionadas y anota cualquier información nueva en tu Diario de Estación.</a:t>
            </a:r>
          </a:p>
          <a:p>
            <a:pPr marL="0" indent="0" algn="l" rtl="0">
              <a:buNone/>
            </a:pPr>
            <a:endParaRPr lang="es" sz="1800" dirty="0"/>
          </a:p>
          <a:p>
            <a:pPr marL="0" indent="0" algn="l" rtl="0">
              <a:buNone/>
            </a:pPr>
            <a:r>
              <a:rPr lang="es" sz="1600" b="0" i="0" u="none" baseline="0"/>
              <a:t>Materiales necesarios:</a:t>
            </a:r>
          </a:p>
          <a:p>
            <a:pPr algn="l" rtl="0"/>
            <a:r>
              <a:rPr lang="es" sz="1600" b="0" i="0" u="none" baseline="0"/>
              <a:t>Diario de estación</a:t>
            </a:r>
          </a:p>
          <a:p>
            <a:pPr algn="l" rtl="0"/>
            <a:r>
              <a:rPr lang="es" sz="1600" b="0" i="0" u="none" baseline="0"/>
              <a:t>Lápiz</a:t>
            </a:r>
          </a:p>
          <a:p>
            <a:pPr algn="l" rtl="0"/>
            <a:r>
              <a:rPr lang="es" sz="1600" b="0" i="0" u="none" baseline="0"/>
              <a:t>Imagen de broncodilatación y broncoconstricción</a:t>
            </a:r>
          </a:p>
          <a:p>
            <a:pPr algn="l" rtl="0"/>
            <a:r>
              <a:rPr lang="es" sz="1600" b="0" i="0" u="none" baseline="0"/>
              <a:t>Imagen de la química de los inhaladores para el asma</a:t>
            </a:r>
          </a:p>
          <a:p>
            <a:pPr marL="0" indent="0" algn="l" rtl="0">
              <a:buNone/>
            </a:pPr>
            <a:endParaRPr lang="es" dirty="0"/>
          </a:p>
          <a:p>
            <a:pPr marL="0" indent="0" algn="l" rtl="0">
              <a:buNone/>
            </a:pPr>
            <a:endParaRPr lang="es" dirty="0"/>
          </a:p>
        </p:txBody>
      </p:sp>
      <p:sp>
        <p:nvSpPr>
          <p:cNvPr id="3" name="Title 2">
            <a:extLst>
              <a:ext uri="{FF2B5EF4-FFF2-40B4-BE49-F238E27FC236}">
                <a16:creationId xmlns:a16="http://schemas.microsoft.com/office/drawing/2014/main" id="{42C1CA01-6D86-4AFF-9F86-BA8712EA6ADD}"/>
              </a:ext>
            </a:extLst>
          </p:cNvPr>
          <p:cNvSpPr>
            <a:spLocks noGrp="1"/>
          </p:cNvSpPr>
          <p:nvPr>
            <p:ph type="title"/>
          </p:nvPr>
        </p:nvSpPr>
        <p:spPr>
          <a:xfrm>
            <a:off x="388620" y="332546"/>
            <a:ext cx="6995160" cy="536585"/>
          </a:xfrm>
        </p:spPr>
        <p:txBody>
          <a:bodyPr/>
          <a:lstStyle/>
          <a:p>
            <a:pPr algn="l" rtl="0"/>
            <a:r>
              <a:rPr lang="es" b="0" i="0" u="none" baseline="0"/>
              <a:t>Estación 6: La química de los inhaladores </a:t>
            </a:r>
          </a:p>
        </p:txBody>
      </p:sp>
    </p:spTree>
    <p:extLst>
      <p:ext uri="{BB962C8B-B14F-4D97-AF65-F5344CB8AC3E}">
        <p14:creationId xmlns:p14="http://schemas.microsoft.com/office/powerpoint/2010/main" val="377842802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ARN theme">
  <a:themeElements>
    <a:clrScheme name="LEARN Colors">
      <a:dk1>
        <a:sysClr val="windowText" lastClr="000000"/>
      </a:dk1>
      <a:lt1>
        <a:sysClr val="window" lastClr="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LEARN Fonts">
      <a:majorFont>
        <a:latin typeface="Calibri"/>
        <a:ea typeface=""/>
        <a:cs typeface=""/>
      </a:majorFont>
      <a:minorFont>
        <a:latin typeface="Calibri"/>
        <a:ea typeface=""/>
        <a:cs typeface=""/>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LEARN Slides New.potx  -  AutoRecovered" id="{6B7B1460-4812-4B7B-B9F4-4A876EE21B29}" vid="{0189CBCF-2126-4A83-AE47-AC8A7A8C3D2E}"/>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LEARN Colors">
    <a:dk1>
      <a:sysClr val="windowText" lastClr="000000"/>
    </a:dk1>
    <a:lt1>
      <a:sysClr val="window" lastClr="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themeOverride>
</file>

<file path=docProps/app.xml><?xml version="1.0" encoding="utf-8"?>
<Properties xmlns="http://schemas.openxmlformats.org/officeDocument/2006/extended-properties" xmlns:vt="http://schemas.openxmlformats.org/officeDocument/2006/docPropsVTypes">
  <Template/>
  <TotalTime>346</TotalTime>
  <Words>1811</Words>
  <Application>Microsoft Office PowerPoint</Application>
  <PresentationFormat>Custom</PresentationFormat>
  <Paragraphs>161</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Wingdings 2</vt:lpstr>
      <vt:lpstr>LEARN theme</vt:lpstr>
      <vt:lpstr>PowerPoint Presentation</vt:lpstr>
      <vt:lpstr>Tarjetas de estación</vt:lpstr>
      <vt:lpstr>Estación 1: Construir un pulmón</vt:lpstr>
      <vt:lpstr>Estación 1: Construir un pulmón (continuación)</vt:lpstr>
      <vt:lpstr>Estación 2: Demostración de asma</vt:lpstr>
      <vt:lpstr>Estación 3: ¿Cómo funciona el asma?</vt:lpstr>
      <vt:lpstr>Estación 4: El asma en los niños de Oklahoma</vt:lpstr>
      <vt:lpstr>Estación 5: Cómo se produce un ataque de asma</vt:lpstr>
      <vt:lpstr>Estación 6: La química de los inhaladores </vt:lpstr>
      <vt:lpstr>Estación 6: La química de los inhaladores (continuación) </vt:lpstr>
      <vt:lpstr>Estación 6: La química de los inhaladores (continuación)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Lunsford, Janaye N.</dc:creator>
  <cp:lastModifiedBy>Anna G. Patrick</cp:lastModifiedBy>
  <cp:revision>34</cp:revision>
  <dcterms:created xsi:type="dcterms:W3CDTF">2020-10-14T20:24:40Z</dcterms:created>
  <dcterms:modified xsi:type="dcterms:W3CDTF">2022-06-09T14:40:43Z</dcterms:modified>
</cp:coreProperties>
</file>