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6" r:id="rId1"/>
    <p:sldMasterId id="2147483667" r:id="rId2"/>
  </p:sldMasterIdLst>
  <p:notesMasterIdLst>
    <p:notesMasterId r:id="rId37"/>
  </p:notesMasterIdLst>
  <p:sldIdLst>
    <p:sldId id="256" r:id="rId3"/>
    <p:sldId id="257" r:id="rId4"/>
    <p:sldId id="258" r:id="rId5"/>
    <p:sldId id="259" r:id="rId6"/>
    <p:sldId id="290" r:id="rId7"/>
    <p:sldId id="291" r:id="rId8"/>
    <p:sldId id="292" r:id="rId9"/>
    <p:sldId id="297" r:id="rId10"/>
    <p:sldId id="298" r:id="rId11"/>
    <p:sldId id="299" r:id="rId12"/>
    <p:sldId id="300" r:id="rId13"/>
    <p:sldId id="301" r:id="rId14"/>
    <p:sldId id="302" r:id="rId15"/>
    <p:sldId id="303" r:id="rId16"/>
    <p:sldId id="304" r:id="rId17"/>
    <p:sldId id="305" r:id="rId18"/>
    <p:sldId id="272" r:id="rId19"/>
    <p:sldId id="273" r:id="rId20"/>
    <p:sldId id="274" r:id="rId21"/>
    <p:sldId id="293" r:id="rId22"/>
    <p:sldId id="260" r:id="rId23"/>
    <p:sldId id="296" r:id="rId24"/>
    <p:sldId id="308" r:id="rId25"/>
    <p:sldId id="306" r:id="rId26"/>
    <p:sldId id="307" r:id="rId27"/>
    <p:sldId id="310" r:id="rId28"/>
    <p:sldId id="312" r:id="rId29"/>
    <p:sldId id="318" r:id="rId30"/>
    <p:sldId id="313" r:id="rId31"/>
    <p:sldId id="314" r:id="rId32"/>
    <p:sldId id="315" r:id="rId33"/>
    <p:sldId id="316" r:id="rId34"/>
    <p:sldId id="309" r:id="rId35"/>
    <p:sldId id="317"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853EB-3D15-4B17-88C4-C59067637B96}" v="39" dt="2021-09-23T14:37:18.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4" autoAdjust="0"/>
  </p:normalViewPr>
  <p:slideViewPr>
    <p:cSldViewPr snapToGrid="0">
      <p:cViewPr varScale="1">
        <p:scale>
          <a:sx n="229" d="100"/>
          <a:sy n="229" d="100"/>
        </p:scale>
        <p:origin x="3582" y="1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Daniella M." userId="87fb469b-cd7a-4b12-a1ae-bba5f0610088" providerId="ADAL" clId="{2F2853EB-3D15-4B17-88C4-C59067637B96}"/>
    <pc:docChg chg="undo redo custSel addSld delSld modSld sldOrd">
      <pc:chgData name="Peters, Daniella M." userId="87fb469b-cd7a-4b12-a1ae-bba5f0610088" providerId="ADAL" clId="{2F2853EB-3D15-4B17-88C4-C59067637B96}" dt="2021-09-23T21:25:56.834" v="4642" actId="20577"/>
      <pc:docMkLst>
        <pc:docMk/>
      </pc:docMkLst>
      <pc:sldChg chg="modSp mod">
        <pc:chgData name="Peters, Daniella M." userId="87fb469b-cd7a-4b12-a1ae-bba5f0610088" providerId="ADAL" clId="{2F2853EB-3D15-4B17-88C4-C59067637B96}" dt="2021-09-22T16:00:32.923" v="3" actId="20577"/>
        <pc:sldMkLst>
          <pc:docMk/>
          <pc:sldMk cId="0" sldId="257"/>
        </pc:sldMkLst>
        <pc:spChg chg="mod">
          <ac:chgData name="Peters, Daniella M." userId="87fb469b-cd7a-4b12-a1ae-bba5f0610088" providerId="ADAL" clId="{2F2853EB-3D15-4B17-88C4-C59067637B96}" dt="2021-09-22T16:00:32.923" v="3" actId="20577"/>
          <ac:spMkLst>
            <pc:docMk/>
            <pc:sldMk cId="0" sldId="257"/>
            <ac:spMk id="110" creationId="{00000000-0000-0000-0000-000000000000}"/>
          </ac:spMkLst>
        </pc:spChg>
        <pc:spChg chg="mod">
          <ac:chgData name="Peters, Daniella M." userId="87fb469b-cd7a-4b12-a1ae-bba5f0610088" providerId="ADAL" clId="{2F2853EB-3D15-4B17-88C4-C59067637B96}" dt="2021-09-22T16:00:23.159" v="1" actId="20577"/>
          <ac:spMkLst>
            <pc:docMk/>
            <pc:sldMk cId="0" sldId="257"/>
            <ac:spMk id="111" creationId="{00000000-0000-0000-0000-000000000000}"/>
          </ac:spMkLst>
        </pc:spChg>
      </pc:sldChg>
      <pc:sldChg chg="modSp mod modNotesTx">
        <pc:chgData name="Peters, Daniella M." userId="87fb469b-cd7a-4b12-a1ae-bba5f0610088" providerId="ADAL" clId="{2F2853EB-3D15-4B17-88C4-C59067637B96}" dt="2021-09-22T16:11:08.187" v="139" actId="20577"/>
        <pc:sldMkLst>
          <pc:docMk/>
          <pc:sldMk cId="0" sldId="258"/>
        </pc:sldMkLst>
        <pc:spChg chg="mod">
          <ac:chgData name="Peters, Daniella M." userId="87fb469b-cd7a-4b12-a1ae-bba5f0610088" providerId="ADAL" clId="{2F2853EB-3D15-4B17-88C4-C59067637B96}" dt="2021-09-22T16:09:50.218" v="126" actId="20577"/>
          <ac:spMkLst>
            <pc:docMk/>
            <pc:sldMk cId="0" sldId="258"/>
            <ac:spMk id="117" creationId="{00000000-0000-0000-0000-000000000000}"/>
          </ac:spMkLst>
        </pc:spChg>
        <pc:picChg chg="mod">
          <ac:chgData name="Peters, Daniella M." userId="87fb469b-cd7a-4b12-a1ae-bba5f0610088" providerId="ADAL" clId="{2F2853EB-3D15-4B17-88C4-C59067637B96}" dt="2021-09-22T16:08:07.726" v="111" actId="1076"/>
          <ac:picMkLst>
            <pc:docMk/>
            <pc:sldMk cId="0" sldId="258"/>
            <ac:picMk id="118" creationId="{00000000-0000-0000-0000-000000000000}"/>
          </ac:picMkLst>
        </pc:picChg>
      </pc:sldChg>
      <pc:sldChg chg="modSp mod modNotes modNotesTx">
        <pc:chgData name="Peters, Daniella M." userId="87fb469b-cd7a-4b12-a1ae-bba5f0610088" providerId="ADAL" clId="{2F2853EB-3D15-4B17-88C4-C59067637B96}" dt="2021-09-22T16:20:12.094" v="421" actId="1076"/>
        <pc:sldMkLst>
          <pc:docMk/>
          <pc:sldMk cId="0" sldId="259"/>
        </pc:sldMkLst>
        <pc:picChg chg="mod">
          <ac:chgData name="Peters, Daniella M." userId="87fb469b-cd7a-4b12-a1ae-bba5f0610088" providerId="ADAL" clId="{2F2853EB-3D15-4B17-88C4-C59067637B96}" dt="2021-09-22T16:20:12.094" v="421" actId="1076"/>
          <ac:picMkLst>
            <pc:docMk/>
            <pc:sldMk cId="0" sldId="259"/>
            <ac:picMk id="123" creationId="{00000000-0000-0000-0000-000000000000}"/>
          </ac:picMkLst>
        </pc:picChg>
      </pc:sldChg>
      <pc:sldChg chg="modSp add del mod">
        <pc:chgData name="Peters, Daniella M." userId="87fb469b-cd7a-4b12-a1ae-bba5f0610088" providerId="ADAL" clId="{2F2853EB-3D15-4B17-88C4-C59067637B96}" dt="2021-09-22T20:47:22.353" v="1756" actId="948"/>
        <pc:sldMkLst>
          <pc:docMk/>
          <pc:sldMk cId="0" sldId="260"/>
        </pc:sldMkLst>
        <pc:spChg chg="mod">
          <ac:chgData name="Peters, Daniella M." userId="87fb469b-cd7a-4b12-a1ae-bba5f0610088" providerId="ADAL" clId="{2F2853EB-3D15-4B17-88C4-C59067637B96}" dt="2021-09-22T20:47:22.353" v="1756" actId="948"/>
          <ac:spMkLst>
            <pc:docMk/>
            <pc:sldMk cId="0" sldId="260"/>
            <ac:spMk id="112" creationId="{00000000-0000-0000-0000-000000000000}"/>
          </ac:spMkLst>
        </pc:spChg>
        <pc:spChg chg="mod">
          <ac:chgData name="Peters, Daniella M." userId="87fb469b-cd7a-4b12-a1ae-bba5f0610088" providerId="ADAL" clId="{2F2853EB-3D15-4B17-88C4-C59067637B96}" dt="2021-09-22T20:33:42.428" v="1315" actId="20577"/>
          <ac:spMkLst>
            <pc:docMk/>
            <pc:sldMk cId="0" sldId="260"/>
            <ac:spMk id="113" creationId="{00000000-0000-0000-0000-000000000000}"/>
          </ac:spMkLst>
        </pc:spChg>
      </pc:sldChg>
      <pc:sldChg chg="del">
        <pc:chgData name="Peters, Daniella M." userId="87fb469b-cd7a-4b12-a1ae-bba5f0610088" providerId="ADAL" clId="{2F2853EB-3D15-4B17-88C4-C59067637B96}" dt="2021-09-22T16:30:04.153" v="603" actId="47"/>
        <pc:sldMkLst>
          <pc:docMk/>
          <pc:sldMk cId="0" sldId="261"/>
        </pc:sldMkLst>
      </pc:sldChg>
      <pc:sldChg chg="del">
        <pc:chgData name="Peters, Daniella M." userId="87fb469b-cd7a-4b12-a1ae-bba5f0610088" providerId="ADAL" clId="{2F2853EB-3D15-4B17-88C4-C59067637B96}" dt="2021-09-22T16:36:23.109" v="829" actId="47"/>
        <pc:sldMkLst>
          <pc:docMk/>
          <pc:sldMk cId="0" sldId="262"/>
        </pc:sldMkLst>
      </pc:sldChg>
      <pc:sldChg chg="modSp del mod">
        <pc:chgData name="Peters, Daniella M." userId="87fb469b-cd7a-4b12-a1ae-bba5f0610088" providerId="ADAL" clId="{2F2853EB-3D15-4B17-88C4-C59067637B96}" dt="2021-09-22T16:37:17.343" v="847" actId="47"/>
        <pc:sldMkLst>
          <pc:docMk/>
          <pc:sldMk cId="0" sldId="263"/>
        </pc:sldMkLst>
        <pc:spChg chg="mod">
          <ac:chgData name="Peters, Daniella M." userId="87fb469b-cd7a-4b12-a1ae-bba5f0610088" providerId="ADAL" clId="{2F2853EB-3D15-4B17-88C4-C59067637B96}" dt="2021-09-22T16:00:57.206" v="4" actId="27636"/>
          <ac:spMkLst>
            <pc:docMk/>
            <pc:sldMk cId="0" sldId="263"/>
            <ac:spMk id="152" creationId="{00000000-0000-0000-0000-000000000000}"/>
          </ac:spMkLst>
        </pc:spChg>
      </pc:sldChg>
      <pc:sldChg chg="modSp del mod">
        <pc:chgData name="Peters, Daniella M." userId="87fb469b-cd7a-4b12-a1ae-bba5f0610088" providerId="ADAL" clId="{2F2853EB-3D15-4B17-88C4-C59067637B96}" dt="2021-09-22T17:03:31.221" v="863" actId="47"/>
        <pc:sldMkLst>
          <pc:docMk/>
          <pc:sldMk cId="0" sldId="264"/>
        </pc:sldMkLst>
        <pc:spChg chg="mod">
          <ac:chgData name="Peters, Daniella M." userId="87fb469b-cd7a-4b12-a1ae-bba5f0610088" providerId="ADAL" clId="{2F2853EB-3D15-4B17-88C4-C59067637B96}" dt="2021-09-22T16:00:57.219" v="5" actId="27636"/>
          <ac:spMkLst>
            <pc:docMk/>
            <pc:sldMk cId="0" sldId="264"/>
            <ac:spMk id="160" creationId="{00000000-0000-0000-0000-000000000000}"/>
          </ac:spMkLst>
        </pc:spChg>
      </pc:sldChg>
      <pc:sldChg chg="modSp del mod">
        <pc:chgData name="Peters, Daniella M." userId="87fb469b-cd7a-4b12-a1ae-bba5f0610088" providerId="ADAL" clId="{2F2853EB-3D15-4B17-88C4-C59067637B96}" dt="2021-09-22T17:04:05.211" v="908" actId="47"/>
        <pc:sldMkLst>
          <pc:docMk/>
          <pc:sldMk cId="0" sldId="265"/>
        </pc:sldMkLst>
        <pc:spChg chg="mod">
          <ac:chgData name="Peters, Daniella M." userId="87fb469b-cd7a-4b12-a1ae-bba5f0610088" providerId="ADAL" clId="{2F2853EB-3D15-4B17-88C4-C59067637B96}" dt="2021-09-22T16:00:57.227" v="6" actId="27636"/>
          <ac:spMkLst>
            <pc:docMk/>
            <pc:sldMk cId="0" sldId="265"/>
            <ac:spMk id="168" creationId="{00000000-0000-0000-0000-000000000000}"/>
          </ac:spMkLst>
        </pc:spChg>
      </pc:sldChg>
      <pc:sldChg chg="modSp del mod">
        <pc:chgData name="Peters, Daniella M." userId="87fb469b-cd7a-4b12-a1ae-bba5f0610088" providerId="ADAL" clId="{2F2853EB-3D15-4B17-88C4-C59067637B96}" dt="2021-09-22T17:07:59.694" v="984" actId="47"/>
        <pc:sldMkLst>
          <pc:docMk/>
          <pc:sldMk cId="0" sldId="266"/>
        </pc:sldMkLst>
        <pc:spChg chg="mod">
          <ac:chgData name="Peters, Daniella M." userId="87fb469b-cd7a-4b12-a1ae-bba5f0610088" providerId="ADAL" clId="{2F2853EB-3D15-4B17-88C4-C59067637B96}" dt="2021-09-22T16:00:57.233" v="7" actId="27636"/>
          <ac:spMkLst>
            <pc:docMk/>
            <pc:sldMk cId="0" sldId="266"/>
            <ac:spMk id="176" creationId="{00000000-0000-0000-0000-000000000000}"/>
          </ac:spMkLst>
        </pc:spChg>
      </pc:sldChg>
      <pc:sldChg chg="modSp del mod">
        <pc:chgData name="Peters, Daniella M." userId="87fb469b-cd7a-4b12-a1ae-bba5f0610088" providerId="ADAL" clId="{2F2853EB-3D15-4B17-88C4-C59067637B96}" dt="2021-09-22T17:12:44.405" v="1001" actId="47"/>
        <pc:sldMkLst>
          <pc:docMk/>
          <pc:sldMk cId="0" sldId="267"/>
        </pc:sldMkLst>
        <pc:spChg chg="mod">
          <ac:chgData name="Peters, Daniella M." userId="87fb469b-cd7a-4b12-a1ae-bba5f0610088" providerId="ADAL" clId="{2F2853EB-3D15-4B17-88C4-C59067637B96}" dt="2021-09-22T16:00:57.236" v="8" actId="27636"/>
          <ac:spMkLst>
            <pc:docMk/>
            <pc:sldMk cId="0" sldId="267"/>
            <ac:spMk id="184" creationId="{00000000-0000-0000-0000-000000000000}"/>
          </ac:spMkLst>
        </pc:spChg>
      </pc:sldChg>
      <pc:sldChg chg="modSp del mod">
        <pc:chgData name="Peters, Daniella M." userId="87fb469b-cd7a-4b12-a1ae-bba5f0610088" providerId="ADAL" clId="{2F2853EB-3D15-4B17-88C4-C59067637B96}" dt="2021-09-22T17:13:30.633" v="1023" actId="47"/>
        <pc:sldMkLst>
          <pc:docMk/>
          <pc:sldMk cId="0" sldId="268"/>
        </pc:sldMkLst>
        <pc:spChg chg="mod">
          <ac:chgData name="Peters, Daniella M." userId="87fb469b-cd7a-4b12-a1ae-bba5f0610088" providerId="ADAL" clId="{2F2853EB-3D15-4B17-88C4-C59067637B96}" dt="2021-09-22T16:00:57.239" v="9" actId="27636"/>
          <ac:spMkLst>
            <pc:docMk/>
            <pc:sldMk cId="0" sldId="268"/>
            <ac:spMk id="192" creationId="{00000000-0000-0000-0000-000000000000}"/>
          </ac:spMkLst>
        </pc:spChg>
      </pc:sldChg>
      <pc:sldChg chg="modSp del mod">
        <pc:chgData name="Peters, Daniella M." userId="87fb469b-cd7a-4b12-a1ae-bba5f0610088" providerId="ADAL" clId="{2F2853EB-3D15-4B17-88C4-C59067637B96}" dt="2021-09-22T17:26:59.302" v="1031" actId="47"/>
        <pc:sldMkLst>
          <pc:docMk/>
          <pc:sldMk cId="0" sldId="269"/>
        </pc:sldMkLst>
        <pc:spChg chg="mod">
          <ac:chgData name="Peters, Daniella M." userId="87fb469b-cd7a-4b12-a1ae-bba5f0610088" providerId="ADAL" clId="{2F2853EB-3D15-4B17-88C4-C59067637B96}" dt="2021-09-22T16:00:57.241" v="10" actId="27636"/>
          <ac:spMkLst>
            <pc:docMk/>
            <pc:sldMk cId="0" sldId="269"/>
            <ac:spMk id="200" creationId="{00000000-0000-0000-0000-000000000000}"/>
          </ac:spMkLst>
        </pc:spChg>
      </pc:sldChg>
      <pc:sldChg chg="modSp del mod">
        <pc:chgData name="Peters, Daniella M." userId="87fb469b-cd7a-4b12-a1ae-bba5f0610088" providerId="ADAL" clId="{2F2853EB-3D15-4B17-88C4-C59067637B96}" dt="2021-09-22T17:28:14.275" v="1072" actId="47"/>
        <pc:sldMkLst>
          <pc:docMk/>
          <pc:sldMk cId="0" sldId="270"/>
        </pc:sldMkLst>
        <pc:spChg chg="mod">
          <ac:chgData name="Peters, Daniella M." userId="87fb469b-cd7a-4b12-a1ae-bba5f0610088" providerId="ADAL" clId="{2F2853EB-3D15-4B17-88C4-C59067637B96}" dt="2021-09-22T16:00:57.245" v="11" actId="27636"/>
          <ac:spMkLst>
            <pc:docMk/>
            <pc:sldMk cId="0" sldId="270"/>
            <ac:spMk id="208" creationId="{00000000-0000-0000-0000-000000000000}"/>
          </ac:spMkLst>
        </pc:spChg>
      </pc:sldChg>
      <pc:sldChg chg="modSp del mod">
        <pc:chgData name="Peters, Daniella M." userId="87fb469b-cd7a-4b12-a1ae-bba5f0610088" providerId="ADAL" clId="{2F2853EB-3D15-4B17-88C4-C59067637B96}" dt="2021-09-22T17:30:58.205" v="1079" actId="47"/>
        <pc:sldMkLst>
          <pc:docMk/>
          <pc:sldMk cId="0" sldId="271"/>
        </pc:sldMkLst>
        <pc:spChg chg="mod">
          <ac:chgData name="Peters, Daniella M." userId="87fb469b-cd7a-4b12-a1ae-bba5f0610088" providerId="ADAL" clId="{2F2853EB-3D15-4B17-88C4-C59067637B96}" dt="2021-09-22T16:00:57.247" v="12" actId="27636"/>
          <ac:spMkLst>
            <pc:docMk/>
            <pc:sldMk cId="0" sldId="271"/>
            <ac:spMk id="216" creationId="{00000000-0000-0000-0000-000000000000}"/>
          </ac:spMkLst>
        </pc:spChg>
      </pc:sldChg>
      <pc:sldChg chg="modSp mod ord modNotes">
        <pc:chgData name="Peters, Daniella M." userId="87fb469b-cd7a-4b12-a1ae-bba5f0610088" providerId="ADAL" clId="{2F2853EB-3D15-4B17-88C4-C59067637B96}" dt="2021-09-23T17:51:04.323" v="4609" actId="20577"/>
        <pc:sldMkLst>
          <pc:docMk/>
          <pc:sldMk cId="0" sldId="272"/>
        </pc:sldMkLst>
        <pc:spChg chg="mod">
          <ac:chgData name="Peters, Daniella M." userId="87fb469b-cd7a-4b12-a1ae-bba5f0610088" providerId="ADAL" clId="{2F2853EB-3D15-4B17-88C4-C59067637B96}" dt="2021-09-22T17:31:16.787" v="1082" actId="20577"/>
          <ac:spMkLst>
            <pc:docMk/>
            <pc:sldMk cId="0" sldId="272"/>
            <ac:spMk id="221" creationId="{00000000-0000-0000-0000-000000000000}"/>
          </ac:spMkLst>
        </pc:spChg>
        <pc:spChg chg="mod">
          <ac:chgData name="Peters, Daniella M." userId="87fb469b-cd7a-4b12-a1ae-bba5f0610088" providerId="ADAL" clId="{2F2853EB-3D15-4B17-88C4-C59067637B96}" dt="2021-09-23T17:51:04.323" v="4609" actId="20577"/>
          <ac:spMkLst>
            <pc:docMk/>
            <pc:sldMk cId="0" sldId="272"/>
            <ac:spMk id="222" creationId="{00000000-0000-0000-0000-000000000000}"/>
          </ac:spMkLst>
        </pc:spChg>
      </pc:sldChg>
      <pc:sldChg chg="modSp mod ord modNotes">
        <pc:chgData name="Peters, Daniella M." userId="87fb469b-cd7a-4b12-a1ae-bba5f0610088" providerId="ADAL" clId="{2F2853EB-3D15-4B17-88C4-C59067637B96}" dt="2021-09-22T17:35:25.911" v="1192" actId="948"/>
        <pc:sldMkLst>
          <pc:docMk/>
          <pc:sldMk cId="0" sldId="273"/>
        </pc:sldMkLst>
        <pc:spChg chg="mod">
          <ac:chgData name="Peters, Daniella M." userId="87fb469b-cd7a-4b12-a1ae-bba5f0610088" providerId="ADAL" clId="{2F2853EB-3D15-4B17-88C4-C59067637B96}" dt="2021-09-22T17:35:25.911" v="1192" actId="948"/>
          <ac:spMkLst>
            <pc:docMk/>
            <pc:sldMk cId="0" sldId="273"/>
            <ac:spMk id="228" creationId="{00000000-0000-0000-0000-000000000000}"/>
          </ac:spMkLst>
        </pc:spChg>
      </pc:sldChg>
      <pc:sldChg chg="modSp mod ord">
        <pc:chgData name="Peters, Daniella M." userId="87fb469b-cd7a-4b12-a1ae-bba5f0610088" providerId="ADAL" clId="{2F2853EB-3D15-4B17-88C4-C59067637B96}" dt="2021-09-22T17:39:02.814" v="1195" actId="1076"/>
        <pc:sldMkLst>
          <pc:docMk/>
          <pc:sldMk cId="0" sldId="274"/>
        </pc:sldMkLst>
        <pc:spChg chg="mod">
          <ac:chgData name="Peters, Daniella M." userId="87fb469b-cd7a-4b12-a1ae-bba5f0610088" providerId="ADAL" clId="{2F2853EB-3D15-4B17-88C4-C59067637B96}" dt="2021-09-22T17:39:02.814" v="1195" actId="1076"/>
          <ac:spMkLst>
            <pc:docMk/>
            <pc:sldMk cId="0" sldId="274"/>
            <ac:spMk id="233" creationId="{00000000-0000-0000-0000-000000000000}"/>
          </ac:spMkLst>
        </pc:spChg>
      </pc:sldChg>
      <pc:sldChg chg="del">
        <pc:chgData name="Peters, Daniella M." userId="87fb469b-cd7a-4b12-a1ae-bba5f0610088" providerId="ADAL" clId="{2F2853EB-3D15-4B17-88C4-C59067637B96}" dt="2021-09-22T20:52:08.793" v="1807" actId="47"/>
        <pc:sldMkLst>
          <pc:docMk/>
          <pc:sldMk cId="0" sldId="275"/>
        </pc:sldMkLst>
      </pc:sldChg>
      <pc:sldChg chg="modSp del mod">
        <pc:chgData name="Peters, Daniella M." userId="87fb469b-cd7a-4b12-a1ae-bba5f0610088" providerId="ADAL" clId="{2F2853EB-3D15-4B17-88C4-C59067637B96}" dt="2021-09-22T20:52:20.491" v="1808" actId="47"/>
        <pc:sldMkLst>
          <pc:docMk/>
          <pc:sldMk cId="0" sldId="276"/>
        </pc:sldMkLst>
        <pc:spChg chg="mod">
          <ac:chgData name="Peters, Daniella M." userId="87fb469b-cd7a-4b12-a1ae-bba5f0610088" providerId="ADAL" clId="{2F2853EB-3D15-4B17-88C4-C59067637B96}" dt="2021-09-22T16:00:57.254" v="13" actId="27636"/>
          <ac:spMkLst>
            <pc:docMk/>
            <pc:sldMk cId="0" sldId="276"/>
            <ac:spMk id="246" creationId="{00000000-0000-0000-0000-000000000000}"/>
          </ac:spMkLst>
        </pc:spChg>
      </pc:sldChg>
      <pc:sldChg chg="del">
        <pc:chgData name="Peters, Daniella M." userId="87fb469b-cd7a-4b12-a1ae-bba5f0610088" providerId="ADAL" clId="{2F2853EB-3D15-4B17-88C4-C59067637B96}" dt="2021-09-22T21:15:52.633" v="2095" actId="47"/>
        <pc:sldMkLst>
          <pc:docMk/>
          <pc:sldMk cId="0" sldId="277"/>
        </pc:sldMkLst>
      </pc:sldChg>
      <pc:sldChg chg="del">
        <pc:chgData name="Peters, Daniella M." userId="87fb469b-cd7a-4b12-a1ae-bba5f0610088" providerId="ADAL" clId="{2F2853EB-3D15-4B17-88C4-C59067637B96}" dt="2021-09-22T21:30:32.237" v="2339" actId="47"/>
        <pc:sldMkLst>
          <pc:docMk/>
          <pc:sldMk cId="0" sldId="278"/>
        </pc:sldMkLst>
      </pc:sldChg>
      <pc:sldChg chg="del">
        <pc:chgData name="Peters, Daniella M." userId="87fb469b-cd7a-4b12-a1ae-bba5f0610088" providerId="ADAL" clId="{2F2853EB-3D15-4B17-88C4-C59067637B96}" dt="2021-09-22T21:48:47.223" v="2753" actId="47"/>
        <pc:sldMkLst>
          <pc:docMk/>
          <pc:sldMk cId="0" sldId="279"/>
        </pc:sldMkLst>
      </pc:sldChg>
      <pc:sldChg chg="del">
        <pc:chgData name="Peters, Daniella M." userId="87fb469b-cd7a-4b12-a1ae-bba5f0610088" providerId="ADAL" clId="{2F2853EB-3D15-4B17-88C4-C59067637B96}" dt="2021-09-22T21:55:09.599" v="2904" actId="47"/>
        <pc:sldMkLst>
          <pc:docMk/>
          <pc:sldMk cId="0" sldId="280"/>
        </pc:sldMkLst>
      </pc:sldChg>
      <pc:sldChg chg="del">
        <pc:chgData name="Peters, Daniella M." userId="87fb469b-cd7a-4b12-a1ae-bba5f0610088" providerId="ADAL" clId="{2F2853EB-3D15-4B17-88C4-C59067637B96}" dt="2021-09-22T22:08:34.648" v="3093" actId="47"/>
        <pc:sldMkLst>
          <pc:docMk/>
          <pc:sldMk cId="0" sldId="281"/>
        </pc:sldMkLst>
      </pc:sldChg>
      <pc:sldChg chg="del">
        <pc:chgData name="Peters, Daniella M." userId="87fb469b-cd7a-4b12-a1ae-bba5f0610088" providerId="ADAL" clId="{2F2853EB-3D15-4B17-88C4-C59067637B96}" dt="2021-09-22T22:10:36.406" v="3162" actId="47"/>
        <pc:sldMkLst>
          <pc:docMk/>
          <pc:sldMk cId="0" sldId="282"/>
        </pc:sldMkLst>
      </pc:sldChg>
      <pc:sldChg chg="del">
        <pc:chgData name="Peters, Daniella M." userId="87fb469b-cd7a-4b12-a1ae-bba5f0610088" providerId="ADAL" clId="{2F2853EB-3D15-4B17-88C4-C59067637B96}" dt="2021-09-22T22:19:45.950" v="3357" actId="47"/>
        <pc:sldMkLst>
          <pc:docMk/>
          <pc:sldMk cId="0" sldId="283"/>
        </pc:sldMkLst>
      </pc:sldChg>
      <pc:sldChg chg="del">
        <pc:chgData name="Peters, Daniella M." userId="87fb469b-cd7a-4b12-a1ae-bba5f0610088" providerId="ADAL" clId="{2F2853EB-3D15-4B17-88C4-C59067637B96}" dt="2021-09-22T22:24:56.360" v="3451" actId="47"/>
        <pc:sldMkLst>
          <pc:docMk/>
          <pc:sldMk cId="0" sldId="284"/>
        </pc:sldMkLst>
      </pc:sldChg>
      <pc:sldChg chg="del modNotesTx">
        <pc:chgData name="Peters, Daniella M." userId="87fb469b-cd7a-4b12-a1ae-bba5f0610088" providerId="ADAL" clId="{2F2853EB-3D15-4B17-88C4-C59067637B96}" dt="2021-09-22T22:29:59.438" v="3530" actId="47"/>
        <pc:sldMkLst>
          <pc:docMk/>
          <pc:sldMk cId="0" sldId="285"/>
        </pc:sldMkLst>
      </pc:sldChg>
      <pc:sldChg chg="del">
        <pc:chgData name="Peters, Daniella M." userId="87fb469b-cd7a-4b12-a1ae-bba5f0610088" providerId="ADAL" clId="{2F2853EB-3D15-4B17-88C4-C59067637B96}" dt="2021-09-22T22:38:26.416" v="3634" actId="47"/>
        <pc:sldMkLst>
          <pc:docMk/>
          <pc:sldMk cId="0" sldId="286"/>
        </pc:sldMkLst>
      </pc:sldChg>
      <pc:sldChg chg="del">
        <pc:chgData name="Peters, Daniella M." userId="87fb469b-cd7a-4b12-a1ae-bba5f0610088" providerId="ADAL" clId="{2F2853EB-3D15-4B17-88C4-C59067637B96}" dt="2021-09-23T13:48:06.852" v="3733" actId="47"/>
        <pc:sldMkLst>
          <pc:docMk/>
          <pc:sldMk cId="0" sldId="287"/>
        </pc:sldMkLst>
      </pc:sldChg>
      <pc:sldChg chg="del">
        <pc:chgData name="Peters, Daniella M." userId="87fb469b-cd7a-4b12-a1ae-bba5f0610088" providerId="ADAL" clId="{2F2853EB-3D15-4B17-88C4-C59067637B96}" dt="2021-09-23T13:58:02.958" v="4090" actId="47"/>
        <pc:sldMkLst>
          <pc:docMk/>
          <pc:sldMk cId="0" sldId="288"/>
        </pc:sldMkLst>
      </pc:sldChg>
      <pc:sldChg chg="del">
        <pc:chgData name="Peters, Daniella M." userId="87fb469b-cd7a-4b12-a1ae-bba5f0610088" providerId="ADAL" clId="{2F2853EB-3D15-4B17-88C4-C59067637B96}" dt="2021-09-23T14:02:37.980" v="4364" actId="47"/>
        <pc:sldMkLst>
          <pc:docMk/>
          <pc:sldMk cId="0" sldId="289"/>
        </pc:sldMkLst>
      </pc:sldChg>
      <pc:sldChg chg="addSp delSp modSp add mod ord modNotesTx">
        <pc:chgData name="Peters, Daniella M." userId="87fb469b-cd7a-4b12-a1ae-bba5f0610088" providerId="ADAL" clId="{2F2853EB-3D15-4B17-88C4-C59067637B96}" dt="2021-09-22T16:24:54.558" v="479" actId="20577"/>
        <pc:sldMkLst>
          <pc:docMk/>
          <pc:sldMk cId="2265830611" sldId="290"/>
        </pc:sldMkLst>
        <pc:spChg chg="mod">
          <ac:chgData name="Peters, Daniella M." userId="87fb469b-cd7a-4b12-a1ae-bba5f0610088" providerId="ADAL" clId="{2F2853EB-3D15-4B17-88C4-C59067637B96}" dt="2021-09-22T16:24:54.558" v="479" actId="20577"/>
          <ac:spMkLst>
            <pc:docMk/>
            <pc:sldMk cId="2265830611" sldId="290"/>
            <ac:spMk id="116" creationId="{00000000-0000-0000-0000-000000000000}"/>
          </ac:spMkLst>
        </pc:spChg>
        <pc:spChg chg="mod">
          <ac:chgData name="Peters, Daniella M." userId="87fb469b-cd7a-4b12-a1ae-bba5f0610088" providerId="ADAL" clId="{2F2853EB-3D15-4B17-88C4-C59067637B96}" dt="2021-09-22T16:21:38.041" v="442" actId="20577"/>
          <ac:spMkLst>
            <pc:docMk/>
            <pc:sldMk cId="2265830611" sldId="290"/>
            <ac:spMk id="117" creationId="{00000000-0000-0000-0000-000000000000}"/>
          </ac:spMkLst>
        </pc:spChg>
        <pc:picChg chg="add mod">
          <ac:chgData name="Peters, Daniella M." userId="87fb469b-cd7a-4b12-a1ae-bba5f0610088" providerId="ADAL" clId="{2F2853EB-3D15-4B17-88C4-C59067637B96}" dt="2021-09-22T16:23:31.963" v="451" actId="1076"/>
          <ac:picMkLst>
            <pc:docMk/>
            <pc:sldMk cId="2265830611" sldId="290"/>
            <ac:picMk id="5" creationId="{6EAB3982-5DA9-4177-AABD-A761C5B23370}"/>
          </ac:picMkLst>
        </pc:picChg>
        <pc:picChg chg="del">
          <ac:chgData name="Peters, Daniella M." userId="87fb469b-cd7a-4b12-a1ae-bba5f0610088" providerId="ADAL" clId="{2F2853EB-3D15-4B17-88C4-C59067637B96}" dt="2021-09-22T16:23:04.428" v="446" actId="478"/>
          <ac:picMkLst>
            <pc:docMk/>
            <pc:sldMk cId="2265830611" sldId="290"/>
            <ac:picMk id="118" creationId="{00000000-0000-0000-0000-000000000000}"/>
          </ac:picMkLst>
        </pc:picChg>
      </pc:sldChg>
      <pc:sldChg chg="addSp delSp modSp add mod ord modNotesTx">
        <pc:chgData name="Peters, Daniella M." userId="87fb469b-cd7a-4b12-a1ae-bba5f0610088" providerId="ADAL" clId="{2F2853EB-3D15-4B17-88C4-C59067637B96}" dt="2021-09-22T16:29:16.417" v="602" actId="1076"/>
        <pc:sldMkLst>
          <pc:docMk/>
          <pc:sldMk cId="3494254281" sldId="291"/>
        </pc:sldMkLst>
        <pc:spChg chg="mod">
          <ac:chgData name="Peters, Daniella M." userId="87fb469b-cd7a-4b12-a1ae-bba5f0610088" providerId="ADAL" clId="{2F2853EB-3D15-4B17-88C4-C59067637B96}" dt="2021-09-22T16:25:29.567" v="504" actId="20577"/>
          <ac:spMkLst>
            <pc:docMk/>
            <pc:sldMk cId="3494254281" sldId="291"/>
            <ac:spMk id="116" creationId="{00000000-0000-0000-0000-000000000000}"/>
          </ac:spMkLst>
        </pc:spChg>
        <pc:spChg chg="mod">
          <ac:chgData name="Peters, Daniella M." userId="87fb469b-cd7a-4b12-a1ae-bba5f0610088" providerId="ADAL" clId="{2F2853EB-3D15-4B17-88C4-C59067637B96}" dt="2021-09-22T16:28:24.514" v="564" actId="20577"/>
          <ac:spMkLst>
            <pc:docMk/>
            <pc:sldMk cId="3494254281" sldId="291"/>
            <ac:spMk id="117" creationId="{00000000-0000-0000-0000-000000000000}"/>
          </ac:spMkLst>
        </pc:spChg>
        <pc:picChg chg="add mod">
          <ac:chgData name="Peters, Daniella M." userId="87fb469b-cd7a-4b12-a1ae-bba5f0610088" providerId="ADAL" clId="{2F2853EB-3D15-4B17-88C4-C59067637B96}" dt="2021-09-22T16:29:16.417" v="602" actId="1076"/>
          <ac:picMkLst>
            <pc:docMk/>
            <pc:sldMk cId="3494254281" sldId="291"/>
            <ac:picMk id="5" creationId="{BF6DEB16-88A8-4610-9308-393A8313A6BF}"/>
          </ac:picMkLst>
        </pc:picChg>
        <pc:picChg chg="del">
          <ac:chgData name="Peters, Daniella M." userId="87fb469b-cd7a-4b12-a1ae-bba5f0610088" providerId="ADAL" clId="{2F2853EB-3D15-4B17-88C4-C59067637B96}" dt="2021-09-22T16:29:12.022" v="600" actId="478"/>
          <ac:picMkLst>
            <pc:docMk/>
            <pc:sldMk cId="3494254281" sldId="291"/>
            <ac:picMk id="118" creationId="{00000000-0000-0000-0000-000000000000}"/>
          </ac:picMkLst>
        </pc:picChg>
      </pc:sldChg>
      <pc:sldChg chg="addSp delSp modSp add mod ord modNotesTx">
        <pc:chgData name="Peters, Daniella M." userId="87fb469b-cd7a-4b12-a1ae-bba5f0610088" providerId="ADAL" clId="{2F2853EB-3D15-4B17-88C4-C59067637B96}" dt="2021-09-22T16:35:53.475" v="817"/>
        <pc:sldMkLst>
          <pc:docMk/>
          <pc:sldMk cId="2152814416" sldId="292"/>
        </pc:sldMkLst>
        <pc:spChg chg="mod">
          <ac:chgData name="Peters, Daniella M." userId="87fb469b-cd7a-4b12-a1ae-bba5f0610088" providerId="ADAL" clId="{2F2853EB-3D15-4B17-88C4-C59067637B96}" dt="2021-09-22T16:30:34.366" v="642" actId="20577"/>
          <ac:spMkLst>
            <pc:docMk/>
            <pc:sldMk cId="2152814416" sldId="292"/>
            <ac:spMk id="116" creationId="{00000000-0000-0000-0000-000000000000}"/>
          </ac:spMkLst>
        </pc:spChg>
        <pc:spChg chg="mod">
          <ac:chgData name="Peters, Daniella M." userId="87fb469b-cd7a-4b12-a1ae-bba5f0610088" providerId="ADAL" clId="{2F2853EB-3D15-4B17-88C4-C59067637B96}" dt="2021-09-22T16:34:58.163" v="769" actId="14100"/>
          <ac:spMkLst>
            <pc:docMk/>
            <pc:sldMk cId="2152814416" sldId="292"/>
            <ac:spMk id="117" creationId="{00000000-0000-0000-0000-000000000000}"/>
          </ac:spMkLst>
        </pc:spChg>
        <pc:picChg chg="add mod">
          <ac:chgData name="Peters, Daniella M." userId="87fb469b-cd7a-4b12-a1ae-bba5f0610088" providerId="ADAL" clId="{2F2853EB-3D15-4B17-88C4-C59067637B96}" dt="2021-09-22T16:35:00.008" v="771" actId="1076"/>
          <ac:picMkLst>
            <pc:docMk/>
            <pc:sldMk cId="2152814416" sldId="292"/>
            <ac:picMk id="5" creationId="{3918D903-1D0E-42E6-A2DC-23E4D9512E19}"/>
          </ac:picMkLst>
        </pc:picChg>
        <pc:picChg chg="del">
          <ac:chgData name="Peters, Daniella M." userId="87fb469b-cd7a-4b12-a1ae-bba5f0610088" providerId="ADAL" clId="{2F2853EB-3D15-4B17-88C4-C59067637B96}" dt="2021-09-22T16:34:08.377" v="762" actId="478"/>
          <ac:picMkLst>
            <pc:docMk/>
            <pc:sldMk cId="2152814416" sldId="292"/>
            <ac:picMk id="118" creationId="{00000000-0000-0000-0000-000000000000}"/>
          </ac:picMkLst>
        </pc:picChg>
      </pc:sldChg>
      <pc:sldChg chg="delSp modSp add mod ord modNotesTx">
        <pc:chgData name="Peters, Daniella M." userId="87fb469b-cd7a-4b12-a1ae-bba5f0610088" providerId="ADAL" clId="{2F2853EB-3D15-4B17-88C4-C59067637B96}" dt="2021-09-22T21:10:57.449" v="2068" actId="948"/>
        <pc:sldMkLst>
          <pc:docMk/>
          <pc:sldMk cId="17433224" sldId="293"/>
        </pc:sldMkLst>
        <pc:spChg chg="mod">
          <ac:chgData name="Peters, Daniella M." userId="87fb469b-cd7a-4b12-a1ae-bba5f0610088" providerId="ADAL" clId="{2F2853EB-3D15-4B17-88C4-C59067637B96}" dt="2021-09-22T17:43:19.568" v="1230" actId="20577"/>
          <ac:spMkLst>
            <pc:docMk/>
            <pc:sldMk cId="17433224" sldId="293"/>
            <ac:spMk id="116" creationId="{00000000-0000-0000-0000-000000000000}"/>
          </ac:spMkLst>
        </pc:spChg>
        <pc:spChg chg="mod">
          <ac:chgData name="Peters, Daniella M." userId="87fb469b-cd7a-4b12-a1ae-bba5f0610088" providerId="ADAL" clId="{2F2853EB-3D15-4B17-88C4-C59067637B96}" dt="2021-09-22T21:10:57.449" v="2068" actId="948"/>
          <ac:spMkLst>
            <pc:docMk/>
            <pc:sldMk cId="17433224" sldId="293"/>
            <ac:spMk id="117" creationId="{00000000-0000-0000-0000-000000000000}"/>
          </ac:spMkLst>
        </pc:spChg>
        <pc:picChg chg="del">
          <ac:chgData name="Peters, Daniella M." userId="87fb469b-cd7a-4b12-a1ae-bba5f0610088" providerId="ADAL" clId="{2F2853EB-3D15-4B17-88C4-C59067637B96}" dt="2021-09-22T17:43:10.220" v="1200" actId="478"/>
          <ac:picMkLst>
            <pc:docMk/>
            <pc:sldMk cId="17433224" sldId="293"/>
            <ac:picMk id="118" creationId="{00000000-0000-0000-0000-000000000000}"/>
          </ac:picMkLst>
        </pc:picChg>
      </pc:sldChg>
      <pc:sldChg chg="new del ord">
        <pc:chgData name="Peters, Daniella M." userId="87fb469b-cd7a-4b12-a1ae-bba5f0610088" providerId="ADAL" clId="{2F2853EB-3D15-4B17-88C4-C59067637B96}" dt="2021-09-23T14:02:39.660" v="4366" actId="47"/>
        <pc:sldMkLst>
          <pc:docMk/>
          <pc:sldMk cId="4145057033" sldId="294"/>
        </pc:sldMkLst>
      </pc:sldChg>
      <pc:sldChg chg="add del">
        <pc:chgData name="Peters, Daniella M." userId="87fb469b-cd7a-4b12-a1ae-bba5f0610088" providerId="ADAL" clId="{2F2853EB-3D15-4B17-88C4-C59067637B96}" dt="2021-09-23T14:02:38.560" v="4365" actId="47"/>
        <pc:sldMkLst>
          <pc:docMk/>
          <pc:sldMk cId="101708859" sldId="295"/>
        </pc:sldMkLst>
      </pc:sldChg>
      <pc:sldChg chg="addSp delSp modSp add mod ord modNotesTx">
        <pc:chgData name="Peters, Daniella M." userId="87fb469b-cd7a-4b12-a1ae-bba5f0610088" providerId="ADAL" clId="{2F2853EB-3D15-4B17-88C4-C59067637B96}" dt="2021-09-22T21:18:14.623" v="2135" actId="20577"/>
        <pc:sldMkLst>
          <pc:docMk/>
          <pc:sldMk cId="1576670198" sldId="296"/>
        </pc:sldMkLst>
        <pc:spChg chg="mod">
          <ac:chgData name="Peters, Daniella M." userId="87fb469b-cd7a-4b12-a1ae-bba5f0610088" providerId="ADAL" clId="{2F2853EB-3D15-4B17-88C4-C59067637B96}" dt="2021-09-22T20:52:30.979" v="1825" actId="20577"/>
          <ac:spMkLst>
            <pc:docMk/>
            <pc:sldMk cId="1576670198" sldId="296"/>
            <ac:spMk id="116" creationId="{00000000-0000-0000-0000-000000000000}"/>
          </ac:spMkLst>
        </pc:spChg>
        <pc:spChg chg="mod">
          <ac:chgData name="Peters, Daniella M." userId="87fb469b-cd7a-4b12-a1ae-bba5f0610088" providerId="ADAL" clId="{2F2853EB-3D15-4B17-88C4-C59067637B96}" dt="2021-09-22T21:09:41.328" v="2067" actId="14100"/>
          <ac:spMkLst>
            <pc:docMk/>
            <pc:sldMk cId="1576670198" sldId="296"/>
            <ac:spMk id="117" creationId="{00000000-0000-0000-0000-000000000000}"/>
          </ac:spMkLst>
        </pc:spChg>
        <pc:picChg chg="add mod">
          <ac:chgData name="Peters, Daniella M." userId="87fb469b-cd7a-4b12-a1ae-bba5f0610088" providerId="ADAL" clId="{2F2853EB-3D15-4B17-88C4-C59067637B96}" dt="2021-09-22T21:09:27.610" v="2066" actId="1076"/>
          <ac:picMkLst>
            <pc:docMk/>
            <pc:sldMk cId="1576670198" sldId="296"/>
            <ac:picMk id="5" creationId="{7BEE550A-12E3-4C2C-9479-C16E46230566}"/>
          </ac:picMkLst>
        </pc:picChg>
        <pc:picChg chg="del">
          <ac:chgData name="Peters, Daniella M." userId="87fb469b-cd7a-4b12-a1ae-bba5f0610088" providerId="ADAL" clId="{2F2853EB-3D15-4B17-88C4-C59067637B96}" dt="2021-09-22T21:07:49.357" v="2060" actId="478"/>
          <ac:picMkLst>
            <pc:docMk/>
            <pc:sldMk cId="1576670198" sldId="296"/>
            <ac:picMk id="118" creationId="{00000000-0000-0000-0000-000000000000}"/>
          </ac:picMkLst>
        </pc:picChg>
      </pc:sldChg>
      <pc:sldChg chg="modSp add mod modNotesTx">
        <pc:chgData name="Peters, Daniella M." userId="87fb469b-cd7a-4b12-a1ae-bba5f0610088" providerId="ADAL" clId="{2F2853EB-3D15-4B17-88C4-C59067637B96}" dt="2021-09-22T21:32:25.943" v="2364" actId="20577"/>
        <pc:sldMkLst>
          <pc:docMk/>
          <pc:sldMk cId="4112358428" sldId="297"/>
        </pc:sldMkLst>
        <pc:spChg chg="mod">
          <ac:chgData name="Peters, Daniella M." userId="87fb469b-cd7a-4b12-a1ae-bba5f0610088" providerId="ADAL" clId="{2F2853EB-3D15-4B17-88C4-C59067637B96}" dt="2021-09-22T16:36:47.253" v="845" actId="403"/>
          <ac:spMkLst>
            <pc:docMk/>
            <pc:sldMk cId="4112358428" sldId="297"/>
            <ac:spMk id="117" creationId="{00000000-0000-0000-0000-000000000000}"/>
          </ac:spMkLst>
        </pc:spChg>
      </pc:sldChg>
      <pc:sldChg chg="modSp add mod modNotesTx">
        <pc:chgData name="Peters, Daniella M." userId="87fb469b-cd7a-4b12-a1ae-bba5f0610088" providerId="ADAL" clId="{2F2853EB-3D15-4B17-88C4-C59067637B96}" dt="2021-09-22T21:32:16.194" v="2363" actId="20577"/>
        <pc:sldMkLst>
          <pc:docMk/>
          <pc:sldMk cId="1732534720" sldId="298"/>
        </pc:sldMkLst>
        <pc:spChg chg="mod">
          <ac:chgData name="Peters, Daniella M." userId="87fb469b-cd7a-4b12-a1ae-bba5f0610088" providerId="ADAL" clId="{2F2853EB-3D15-4B17-88C4-C59067637B96}" dt="2021-09-22T17:05:56.371" v="983" actId="948"/>
          <ac:spMkLst>
            <pc:docMk/>
            <pc:sldMk cId="1732534720" sldId="298"/>
            <ac:spMk id="117" creationId="{00000000-0000-0000-0000-000000000000}"/>
          </ac:spMkLst>
        </pc:spChg>
      </pc:sldChg>
      <pc:sldChg chg="modSp add mod ord modNotesTx">
        <pc:chgData name="Peters, Daniella M." userId="87fb469b-cd7a-4b12-a1ae-bba5f0610088" providerId="ADAL" clId="{2F2853EB-3D15-4B17-88C4-C59067637B96}" dt="2021-09-22T21:32:07.358" v="2362" actId="20577"/>
        <pc:sldMkLst>
          <pc:docMk/>
          <pc:sldMk cId="557643990" sldId="299"/>
        </pc:sldMkLst>
        <pc:spChg chg="mod">
          <ac:chgData name="Peters, Daniella M." userId="87fb469b-cd7a-4b12-a1ae-bba5f0610088" providerId="ADAL" clId="{2F2853EB-3D15-4B17-88C4-C59067637B96}" dt="2021-09-22T17:03:46.628" v="907" actId="20577"/>
          <ac:spMkLst>
            <pc:docMk/>
            <pc:sldMk cId="557643990" sldId="299"/>
            <ac:spMk id="117" creationId="{00000000-0000-0000-0000-000000000000}"/>
          </ac:spMkLst>
        </pc:spChg>
      </pc:sldChg>
      <pc:sldChg chg="modSp add mod modNotesTx">
        <pc:chgData name="Peters, Daniella M." userId="87fb469b-cd7a-4b12-a1ae-bba5f0610088" providerId="ADAL" clId="{2F2853EB-3D15-4B17-88C4-C59067637B96}" dt="2021-09-22T21:32:02.136" v="2361" actId="20577"/>
        <pc:sldMkLst>
          <pc:docMk/>
          <pc:sldMk cId="1037111598" sldId="300"/>
        </pc:sldMkLst>
        <pc:spChg chg="mod">
          <ac:chgData name="Peters, Daniella M." userId="87fb469b-cd7a-4b12-a1ae-bba5f0610088" providerId="ADAL" clId="{2F2853EB-3D15-4B17-88C4-C59067637B96}" dt="2021-09-22T17:05:14.278" v="977" actId="20577"/>
          <ac:spMkLst>
            <pc:docMk/>
            <pc:sldMk cId="1037111598" sldId="300"/>
            <ac:spMk id="117" creationId="{00000000-0000-0000-0000-000000000000}"/>
          </ac:spMkLst>
        </pc:spChg>
      </pc:sldChg>
      <pc:sldChg chg="modSp add mod modNotesTx">
        <pc:chgData name="Peters, Daniella M." userId="87fb469b-cd7a-4b12-a1ae-bba5f0610088" providerId="ADAL" clId="{2F2853EB-3D15-4B17-88C4-C59067637B96}" dt="2021-09-22T21:31:57.698" v="2360" actId="20577"/>
        <pc:sldMkLst>
          <pc:docMk/>
          <pc:sldMk cId="353001382" sldId="301"/>
        </pc:sldMkLst>
        <pc:spChg chg="mod">
          <ac:chgData name="Peters, Daniella M." userId="87fb469b-cd7a-4b12-a1ae-bba5f0610088" providerId="ADAL" clId="{2F2853EB-3D15-4B17-88C4-C59067637B96}" dt="2021-09-22T17:09:49.331" v="997" actId="948"/>
          <ac:spMkLst>
            <pc:docMk/>
            <pc:sldMk cId="353001382" sldId="301"/>
            <ac:spMk id="117" creationId="{00000000-0000-0000-0000-000000000000}"/>
          </ac:spMkLst>
        </pc:spChg>
      </pc:sldChg>
      <pc:sldChg chg="modSp add mod ord modNotesTx">
        <pc:chgData name="Peters, Daniella M." userId="87fb469b-cd7a-4b12-a1ae-bba5f0610088" providerId="ADAL" clId="{2F2853EB-3D15-4B17-88C4-C59067637B96}" dt="2021-09-22T21:31:45.458" v="2359" actId="20577"/>
        <pc:sldMkLst>
          <pc:docMk/>
          <pc:sldMk cId="196166248" sldId="302"/>
        </pc:sldMkLst>
        <pc:spChg chg="mod">
          <ac:chgData name="Peters, Daniella M." userId="87fb469b-cd7a-4b12-a1ae-bba5f0610088" providerId="ADAL" clId="{2F2853EB-3D15-4B17-88C4-C59067637B96}" dt="2021-09-22T17:12:56.712" v="1022" actId="20577"/>
          <ac:spMkLst>
            <pc:docMk/>
            <pc:sldMk cId="196166248" sldId="302"/>
            <ac:spMk id="117" creationId="{00000000-0000-0000-0000-000000000000}"/>
          </ac:spMkLst>
        </pc:spChg>
      </pc:sldChg>
      <pc:sldChg chg="modSp add mod modNotesTx">
        <pc:chgData name="Peters, Daniella M." userId="87fb469b-cd7a-4b12-a1ae-bba5f0610088" providerId="ADAL" clId="{2F2853EB-3D15-4B17-88C4-C59067637B96}" dt="2021-09-22T21:31:42.039" v="2358" actId="20577"/>
        <pc:sldMkLst>
          <pc:docMk/>
          <pc:sldMk cId="1571852423" sldId="303"/>
        </pc:sldMkLst>
        <pc:spChg chg="mod">
          <ac:chgData name="Peters, Daniella M." userId="87fb469b-cd7a-4b12-a1ae-bba5f0610088" providerId="ADAL" clId="{2F2853EB-3D15-4B17-88C4-C59067637B96}" dt="2021-09-22T17:16:18.451" v="1030" actId="255"/>
          <ac:spMkLst>
            <pc:docMk/>
            <pc:sldMk cId="1571852423" sldId="303"/>
            <ac:spMk id="117" creationId="{00000000-0000-0000-0000-000000000000}"/>
          </ac:spMkLst>
        </pc:spChg>
      </pc:sldChg>
      <pc:sldChg chg="modSp add mod modNotesTx">
        <pc:chgData name="Peters, Daniella M." userId="87fb469b-cd7a-4b12-a1ae-bba5f0610088" providerId="ADAL" clId="{2F2853EB-3D15-4B17-88C4-C59067637B96}" dt="2021-09-22T21:31:39.067" v="2357" actId="20577"/>
        <pc:sldMkLst>
          <pc:docMk/>
          <pc:sldMk cId="3778483622" sldId="304"/>
        </pc:sldMkLst>
        <pc:spChg chg="mod">
          <ac:chgData name="Peters, Daniella M." userId="87fb469b-cd7a-4b12-a1ae-bba5f0610088" providerId="ADAL" clId="{2F2853EB-3D15-4B17-88C4-C59067637B96}" dt="2021-09-22T17:27:53.624" v="1071" actId="20577"/>
          <ac:spMkLst>
            <pc:docMk/>
            <pc:sldMk cId="3778483622" sldId="304"/>
            <ac:spMk id="117" creationId="{00000000-0000-0000-0000-000000000000}"/>
          </ac:spMkLst>
        </pc:spChg>
      </pc:sldChg>
      <pc:sldChg chg="modSp add mod modNotesTx">
        <pc:chgData name="Peters, Daniella M." userId="87fb469b-cd7a-4b12-a1ae-bba5f0610088" providerId="ADAL" clId="{2F2853EB-3D15-4B17-88C4-C59067637B96}" dt="2021-09-22T21:31:35.719" v="2356" actId="20577"/>
        <pc:sldMkLst>
          <pc:docMk/>
          <pc:sldMk cId="1188839422" sldId="305"/>
        </pc:sldMkLst>
        <pc:spChg chg="mod">
          <ac:chgData name="Peters, Daniella M." userId="87fb469b-cd7a-4b12-a1ae-bba5f0610088" providerId="ADAL" clId="{2F2853EB-3D15-4B17-88C4-C59067637B96}" dt="2021-09-22T17:30:16.739" v="1078" actId="20577"/>
          <ac:spMkLst>
            <pc:docMk/>
            <pc:sldMk cId="1188839422" sldId="305"/>
            <ac:spMk id="117" creationId="{00000000-0000-0000-0000-000000000000}"/>
          </ac:spMkLst>
        </pc:spChg>
      </pc:sldChg>
      <pc:sldChg chg="addSp delSp modSp add mod ord modNotesTx">
        <pc:chgData name="Peters, Daniella M." userId="87fb469b-cd7a-4b12-a1ae-bba5f0610088" providerId="ADAL" clId="{2F2853EB-3D15-4B17-88C4-C59067637B96}" dt="2021-09-22T22:20:17.646" v="3361" actId="1076"/>
        <pc:sldMkLst>
          <pc:docMk/>
          <pc:sldMk cId="3146136974" sldId="306"/>
        </pc:sldMkLst>
        <pc:spChg chg="mod">
          <ac:chgData name="Peters, Daniella M." userId="87fb469b-cd7a-4b12-a1ae-bba5f0610088" providerId="ADAL" clId="{2F2853EB-3D15-4B17-88C4-C59067637B96}" dt="2021-09-22T21:30:22.271" v="2335" actId="20577"/>
          <ac:spMkLst>
            <pc:docMk/>
            <pc:sldMk cId="3146136974" sldId="306"/>
            <ac:spMk id="116" creationId="{00000000-0000-0000-0000-000000000000}"/>
          </ac:spMkLst>
        </pc:spChg>
        <pc:spChg chg="mod">
          <ac:chgData name="Peters, Daniella M." userId="87fb469b-cd7a-4b12-a1ae-bba5f0610088" providerId="ADAL" clId="{2F2853EB-3D15-4B17-88C4-C59067637B96}" dt="2021-09-22T21:41:27.266" v="2546" actId="20577"/>
          <ac:spMkLst>
            <pc:docMk/>
            <pc:sldMk cId="3146136974" sldId="306"/>
            <ac:spMk id="117" creationId="{00000000-0000-0000-0000-000000000000}"/>
          </ac:spMkLst>
        </pc:spChg>
        <pc:grpChg chg="add del mod">
          <ac:chgData name="Peters, Daniella M." userId="87fb469b-cd7a-4b12-a1ae-bba5f0610088" providerId="ADAL" clId="{2F2853EB-3D15-4B17-88C4-C59067637B96}" dt="2021-09-22T21:39:01.432" v="2495" actId="165"/>
          <ac:grpSpMkLst>
            <pc:docMk/>
            <pc:sldMk cId="3146136974" sldId="306"/>
            <ac:grpSpMk id="2" creationId="{1EFE412E-EB3F-4553-B796-F414C95510FB}"/>
          </ac:grpSpMkLst>
        </pc:grpChg>
        <pc:grpChg chg="add del mod">
          <ac:chgData name="Peters, Daniella M." userId="87fb469b-cd7a-4b12-a1ae-bba5f0610088" providerId="ADAL" clId="{2F2853EB-3D15-4B17-88C4-C59067637B96}" dt="2021-09-22T21:40:16.703" v="2508" actId="165"/>
          <ac:grpSpMkLst>
            <pc:docMk/>
            <pc:sldMk cId="3146136974" sldId="306"/>
            <ac:grpSpMk id="3" creationId="{FAA466EC-153F-4478-87D7-D9F4421117A8}"/>
          </ac:grpSpMkLst>
        </pc:grpChg>
        <pc:grpChg chg="add del mod">
          <ac:chgData name="Peters, Daniella M." userId="87fb469b-cd7a-4b12-a1ae-bba5f0610088" providerId="ADAL" clId="{2F2853EB-3D15-4B17-88C4-C59067637B96}" dt="2021-09-22T21:43:24.704" v="2564" actId="165"/>
          <ac:grpSpMkLst>
            <pc:docMk/>
            <pc:sldMk cId="3146136974" sldId="306"/>
            <ac:grpSpMk id="4" creationId="{C0D6C3C0-0493-42A3-83FF-58F8BDC0D999}"/>
          </ac:grpSpMkLst>
        </pc:grpChg>
        <pc:grpChg chg="add mod">
          <ac:chgData name="Peters, Daniella M." userId="87fb469b-cd7a-4b12-a1ae-bba5f0610088" providerId="ADAL" clId="{2F2853EB-3D15-4B17-88C4-C59067637B96}" dt="2021-09-22T22:20:17.646" v="3361" actId="1076"/>
          <ac:grpSpMkLst>
            <pc:docMk/>
            <pc:sldMk cId="3146136974" sldId="306"/>
            <ac:grpSpMk id="8" creationId="{C8AC4441-A79C-4307-B38F-E616165736E6}"/>
          </ac:grpSpMkLst>
        </pc:grpChg>
        <pc:picChg chg="add del mod topLvl">
          <ac:chgData name="Peters, Daniella M." userId="87fb469b-cd7a-4b12-a1ae-bba5f0610088" providerId="ADAL" clId="{2F2853EB-3D15-4B17-88C4-C59067637B96}" dt="2021-09-22T21:39:04.583" v="2496" actId="478"/>
          <ac:picMkLst>
            <pc:docMk/>
            <pc:sldMk cId="3146136974" sldId="306"/>
            <ac:picMk id="5" creationId="{BD8C8D6E-FD7D-4F20-8005-4221A3F0915E}"/>
          </ac:picMkLst>
        </pc:picChg>
        <pc:picChg chg="add mod topLvl">
          <ac:chgData name="Peters, Daniella M." userId="87fb469b-cd7a-4b12-a1ae-bba5f0610088" providerId="ADAL" clId="{2F2853EB-3D15-4B17-88C4-C59067637B96}" dt="2021-09-22T21:44:12.033" v="2587" actId="164"/>
          <ac:picMkLst>
            <pc:docMk/>
            <pc:sldMk cId="3146136974" sldId="306"/>
            <ac:picMk id="6" creationId="{244A9A5D-96E2-4AE9-961A-3F77AE31DDF8}"/>
          </ac:picMkLst>
        </pc:picChg>
        <pc:picChg chg="add mod topLvl">
          <ac:chgData name="Peters, Daniella M." userId="87fb469b-cd7a-4b12-a1ae-bba5f0610088" providerId="ADAL" clId="{2F2853EB-3D15-4B17-88C4-C59067637B96}" dt="2021-09-22T21:44:12.033" v="2587" actId="164"/>
          <ac:picMkLst>
            <pc:docMk/>
            <pc:sldMk cId="3146136974" sldId="306"/>
            <ac:picMk id="7" creationId="{AE7B3080-EE9B-4FC4-A00E-61E66C5EC85C}"/>
          </ac:picMkLst>
        </pc:picChg>
        <pc:picChg chg="del">
          <ac:chgData name="Peters, Daniella M." userId="87fb469b-cd7a-4b12-a1ae-bba5f0610088" providerId="ADAL" clId="{2F2853EB-3D15-4B17-88C4-C59067637B96}" dt="2021-09-22T21:31:05.676" v="2351" actId="478"/>
          <ac:picMkLst>
            <pc:docMk/>
            <pc:sldMk cId="3146136974" sldId="306"/>
            <ac:picMk id="118" creationId="{00000000-0000-0000-0000-000000000000}"/>
          </ac:picMkLst>
        </pc:picChg>
      </pc:sldChg>
      <pc:sldChg chg="addSp delSp modSp add mod ord modAnim modNotesTx">
        <pc:chgData name="Peters, Daniella M." userId="87fb469b-cd7a-4b12-a1ae-bba5f0610088" providerId="ADAL" clId="{2F2853EB-3D15-4B17-88C4-C59067637B96}" dt="2021-09-22T22:01:01.424" v="3019" actId="1035"/>
        <pc:sldMkLst>
          <pc:docMk/>
          <pc:sldMk cId="3545375449" sldId="307"/>
        </pc:sldMkLst>
        <pc:spChg chg="mod">
          <ac:chgData name="Peters, Daniella M." userId="87fb469b-cd7a-4b12-a1ae-bba5f0610088" providerId="ADAL" clId="{2F2853EB-3D15-4B17-88C4-C59067637B96}" dt="2021-09-22T21:49:42.778" v="2788" actId="20577"/>
          <ac:spMkLst>
            <pc:docMk/>
            <pc:sldMk cId="3545375449" sldId="307"/>
            <ac:spMk id="116" creationId="{00000000-0000-0000-0000-000000000000}"/>
          </ac:spMkLst>
        </pc:spChg>
        <pc:spChg chg="mod">
          <ac:chgData name="Peters, Daniella M." userId="87fb469b-cd7a-4b12-a1ae-bba5f0610088" providerId="ADAL" clId="{2F2853EB-3D15-4B17-88C4-C59067637B96}" dt="2021-09-22T21:50:08.863" v="2793" actId="20577"/>
          <ac:spMkLst>
            <pc:docMk/>
            <pc:sldMk cId="3545375449" sldId="307"/>
            <ac:spMk id="117" creationId="{00000000-0000-0000-0000-000000000000}"/>
          </ac:spMkLst>
        </pc:spChg>
        <pc:picChg chg="add mod">
          <ac:chgData name="Peters, Daniella M." userId="87fb469b-cd7a-4b12-a1ae-bba5f0610088" providerId="ADAL" clId="{2F2853EB-3D15-4B17-88C4-C59067637B96}" dt="2021-09-22T22:01:01.424" v="3019" actId="1035"/>
          <ac:picMkLst>
            <pc:docMk/>
            <pc:sldMk cId="3545375449" sldId="307"/>
            <ac:picMk id="5" creationId="{9C7376CA-2A79-431C-AFA4-E7B71A843C29}"/>
          </ac:picMkLst>
        </pc:picChg>
        <pc:picChg chg="del">
          <ac:chgData name="Peters, Daniella M." userId="87fb469b-cd7a-4b12-a1ae-bba5f0610088" providerId="ADAL" clId="{2F2853EB-3D15-4B17-88C4-C59067637B96}" dt="2021-09-22T21:49:46.182" v="2789" actId="478"/>
          <ac:picMkLst>
            <pc:docMk/>
            <pc:sldMk cId="3545375449" sldId="307"/>
            <ac:picMk id="118" creationId="{00000000-0000-0000-0000-000000000000}"/>
          </ac:picMkLst>
        </pc:picChg>
      </pc:sldChg>
      <pc:sldChg chg="modSp add del mod">
        <pc:chgData name="Peters, Daniella M." userId="87fb469b-cd7a-4b12-a1ae-bba5f0610088" providerId="ADAL" clId="{2F2853EB-3D15-4B17-88C4-C59067637B96}" dt="2021-09-22T20:40:54.880" v="1691" actId="47"/>
        <pc:sldMkLst>
          <pc:docMk/>
          <pc:sldMk cId="3953072759" sldId="307"/>
        </pc:sldMkLst>
        <pc:spChg chg="mod">
          <ac:chgData name="Peters, Daniella M." userId="87fb469b-cd7a-4b12-a1ae-bba5f0610088" providerId="ADAL" clId="{2F2853EB-3D15-4B17-88C4-C59067637B96}" dt="2021-09-22T20:31:12.301" v="1276" actId="15"/>
          <ac:spMkLst>
            <pc:docMk/>
            <pc:sldMk cId="3953072759" sldId="307"/>
            <ac:spMk id="117" creationId="{00000000-0000-0000-0000-000000000000}"/>
          </ac:spMkLst>
        </pc:spChg>
      </pc:sldChg>
      <pc:sldChg chg="modSp add mod modNotesTx">
        <pc:chgData name="Peters, Daniella M." userId="87fb469b-cd7a-4b12-a1ae-bba5f0610088" providerId="ADAL" clId="{2F2853EB-3D15-4B17-88C4-C59067637B96}" dt="2021-09-22T21:28:39.950" v="2324" actId="20577"/>
        <pc:sldMkLst>
          <pc:docMk/>
          <pc:sldMk cId="2378861888" sldId="308"/>
        </pc:sldMkLst>
        <pc:spChg chg="mod">
          <ac:chgData name="Peters, Daniella M." userId="87fb469b-cd7a-4b12-a1ae-bba5f0610088" providerId="ADAL" clId="{2F2853EB-3D15-4B17-88C4-C59067637B96}" dt="2021-09-22T21:28:39.950" v="2324" actId="20577"/>
          <ac:spMkLst>
            <pc:docMk/>
            <pc:sldMk cId="2378861888" sldId="308"/>
            <ac:spMk id="117" creationId="{00000000-0000-0000-0000-000000000000}"/>
          </ac:spMkLst>
        </pc:spChg>
      </pc:sldChg>
      <pc:sldChg chg="addSp delSp modSp add mod ord modNotesTx">
        <pc:chgData name="Peters, Daniella M." userId="87fb469b-cd7a-4b12-a1ae-bba5f0610088" providerId="ADAL" clId="{2F2853EB-3D15-4B17-88C4-C59067637B96}" dt="2021-09-23T21:25:56.834" v="4642" actId="20577"/>
        <pc:sldMkLst>
          <pc:docMk/>
          <pc:sldMk cId="505586043" sldId="309"/>
        </pc:sldMkLst>
        <pc:spChg chg="mod">
          <ac:chgData name="Peters, Daniella M." userId="87fb469b-cd7a-4b12-a1ae-bba5f0610088" providerId="ADAL" clId="{2F2853EB-3D15-4B17-88C4-C59067637B96}" dt="2021-09-23T13:49:28.953" v="3772" actId="20577"/>
          <ac:spMkLst>
            <pc:docMk/>
            <pc:sldMk cId="505586043" sldId="309"/>
            <ac:spMk id="116" creationId="{00000000-0000-0000-0000-000000000000}"/>
          </ac:spMkLst>
        </pc:spChg>
        <pc:spChg chg="mod">
          <ac:chgData name="Peters, Daniella M." userId="87fb469b-cd7a-4b12-a1ae-bba5f0610088" providerId="ADAL" clId="{2F2853EB-3D15-4B17-88C4-C59067637B96}" dt="2021-09-23T21:25:56.834" v="4642" actId="20577"/>
          <ac:spMkLst>
            <pc:docMk/>
            <pc:sldMk cId="505586043" sldId="309"/>
            <ac:spMk id="117" creationId="{00000000-0000-0000-0000-000000000000}"/>
          </ac:spMkLst>
        </pc:spChg>
        <pc:picChg chg="add mod">
          <ac:chgData name="Peters, Daniella M." userId="87fb469b-cd7a-4b12-a1ae-bba5f0610088" providerId="ADAL" clId="{2F2853EB-3D15-4B17-88C4-C59067637B96}" dt="2021-09-23T13:50:02.739" v="3775" actId="1076"/>
          <ac:picMkLst>
            <pc:docMk/>
            <pc:sldMk cId="505586043" sldId="309"/>
            <ac:picMk id="5" creationId="{2F081E49-797F-4BDD-A532-DD86780A12A0}"/>
          </ac:picMkLst>
        </pc:picChg>
        <pc:picChg chg="del">
          <ac:chgData name="Peters, Daniella M." userId="87fb469b-cd7a-4b12-a1ae-bba5f0610088" providerId="ADAL" clId="{2F2853EB-3D15-4B17-88C4-C59067637B96}" dt="2021-09-23T13:49:55.244" v="3773" actId="478"/>
          <ac:picMkLst>
            <pc:docMk/>
            <pc:sldMk cId="505586043" sldId="309"/>
            <ac:picMk id="118" creationId="{00000000-0000-0000-0000-000000000000}"/>
          </ac:picMkLst>
        </pc:picChg>
      </pc:sldChg>
      <pc:sldChg chg="modSp add mod">
        <pc:chgData name="Peters, Daniella M." userId="87fb469b-cd7a-4b12-a1ae-bba5f0610088" providerId="ADAL" clId="{2F2853EB-3D15-4B17-88C4-C59067637B96}" dt="2021-09-22T21:59:01.348" v="3011" actId="255"/>
        <pc:sldMkLst>
          <pc:docMk/>
          <pc:sldMk cId="73680534" sldId="310"/>
        </pc:sldMkLst>
        <pc:spChg chg="mod">
          <ac:chgData name="Peters, Daniella M." userId="87fb469b-cd7a-4b12-a1ae-bba5f0610088" providerId="ADAL" clId="{2F2853EB-3D15-4B17-88C4-C59067637B96}" dt="2021-09-22T21:55:32.192" v="2910" actId="20577"/>
          <ac:spMkLst>
            <pc:docMk/>
            <pc:sldMk cId="73680534" sldId="310"/>
            <ac:spMk id="116" creationId="{00000000-0000-0000-0000-000000000000}"/>
          </ac:spMkLst>
        </pc:spChg>
        <pc:spChg chg="mod">
          <ac:chgData name="Peters, Daniella M." userId="87fb469b-cd7a-4b12-a1ae-bba5f0610088" providerId="ADAL" clId="{2F2853EB-3D15-4B17-88C4-C59067637B96}" dt="2021-09-22T21:59:01.348" v="3011" actId="255"/>
          <ac:spMkLst>
            <pc:docMk/>
            <pc:sldMk cId="73680534" sldId="310"/>
            <ac:spMk id="117" creationId="{00000000-0000-0000-0000-000000000000}"/>
          </ac:spMkLst>
        </pc:spChg>
      </pc:sldChg>
      <pc:sldChg chg="addSp modSp add del mod">
        <pc:chgData name="Peters, Daniella M." userId="87fb469b-cd7a-4b12-a1ae-bba5f0610088" providerId="ADAL" clId="{2F2853EB-3D15-4B17-88C4-C59067637B96}" dt="2021-09-23T14:39:11.381" v="4564" actId="47"/>
        <pc:sldMkLst>
          <pc:docMk/>
          <pc:sldMk cId="1975501031" sldId="311"/>
        </pc:sldMkLst>
        <pc:spChg chg="mod">
          <ac:chgData name="Peters, Daniella M." userId="87fb469b-cd7a-4b12-a1ae-bba5f0610088" providerId="ADAL" clId="{2F2853EB-3D15-4B17-88C4-C59067637B96}" dt="2021-09-22T22:10:56.900" v="3178" actId="20577"/>
          <ac:spMkLst>
            <pc:docMk/>
            <pc:sldMk cId="1975501031" sldId="311"/>
            <ac:spMk id="116" creationId="{00000000-0000-0000-0000-000000000000}"/>
          </ac:spMkLst>
        </pc:spChg>
        <pc:spChg chg="mod">
          <ac:chgData name="Peters, Daniella M." userId="87fb469b-cd7a-4b12-a1ae-bba5f0610088" providerId="ADAL" clId="{2F2853EB-3D15-4B17-88C4-C59067637B96}" dt="2021-09-22T22:17:38.199" v="3354" actId="20577"/>
          <ac:spMkLst>
            <pc:docMk/>
            <pc:sldMk cId="1975501031" sldId="311"/>
            <ac:spMk id="117" creationId="{00000000-0000-0000-0000-000000000000}"/>
          </ac:spMkLst>
        </pc:spChg>
        <pc:picChg chg="add mod">
          <ac:chgData name="Peters, Daniella M." userId="87fb469b-cd7a-4b12-a1ae-bba5f0610088" providerId="ADAL" clId="{2F2853EB-3D15-4B17-88C4-C59067637B96}" dt="2021-09-22T22:18:03.994" v="3356" actId="1076"/>
          <ac:picMkLst>
            <pc:docMk/>
            <pc:sldMk cId="1975501031" sldId="311"/>
            <ac:picMk id="4" creationId="{B3849FFC-2271-4060-8377-EEE49C3F0EA8}"/>
          </ac:picMkLst>
        </pc:picChg>
      </pc:sldChg>
      <pc:sldChg chg="modSp add mod modNotesTx">
        <pc:chgData name="Peters, Daniella M." userId="87fb469b-cd7a-4b12-a1ae-bba5f0610088" providerId="ADAL" clId="{2F2853EB-3D15-4B17-88C4-C59067637B96}" dt="2021-09-22T22:10:11.247" v="3161"/>
        <pc:sldMkLst>
          <pc:docMk/>
          <pc:sldMk cId="2584666257" sldId="312"/>
        </pc:sldMkLst>
        <pc:spChg chg="mod">
          <ac:chgData name="Peters, Daniella M." userId="87fb469b-cd7a-4b12-a1ae-bba5f0610088" providerId="ADAL" clId="{2F2853EB-3D15-4B17-88C4-C59067637B96}" dt="2021-09-22T22:09:22.121" v="3160" actId="948"/>
          <ac:spMkLst>
            <pc:docMk/>
            <pc:sldMk cId="2584666257" sldId="312"/>
            <ac:spMk id="117" creationId="{00000000-0000-0000-0000-000000000000}"/>
          </ac:spMkLst>
        </pc:spChg>
      </pc:sldChg>
      <pc:sldChg chg="addSp modSp add mod">
        <pc:chgData name="Peters, Daniella M." userId="87fb469b-cd7a-4b12-a1ae-bba5f0610088" providerId="ADAL" clId="{2F2853EB-3D15-4B17-88C4-C59067637B96}" dt="2021-09-22T22:24:23.264" v="3450" actId="20577"/>
        <pc:sldMkLst>
          <pc:docMk/>
          <pc:sldMk cId="2269302674" sldId="313"/>
        </pc:sldMkLst>
        <pc:spChg chg="mod">
          <ac:chgData name="Peters, Daniella M." userId="87fb469b-cd7a-4b12-a1ae-bba5f0610088" providerId="ADAL" clId="{2F2853EB-3D15-4B17-88C4-C59067637B96}" dt="2021-09-22T22:20:52.032" v="3374" actId="20577"/>
          <ac:spMkLst>
            <pc:docMk/>
            <pc:sldMk cId="2269302674" sldId="313"/>
            <ac:spMk id="116" creationId="{00000000-0000-0000-0000-000000000000}"/>
          </ac:spMkLst>
        </pc:spChg>
        <pc:spChg chg="mod">
          <ac:chgData name="Peters, Daniella M." userId="87fb469b-cd7a-4b12-a1ae-bba5f0610088" providerId="ADAL" clId="{2F2853EB-3D15-4B17-88C4-C59067637B96}" dt="2021-09-22T22:24:23.264" v="3450" actId="20577"/>
          <ac:spMkLst>
            <pc:docMk/>
            <pc:sldMk cId="2269302674" sldId="313"/>
            <ac:spMk id="117" creationId="{00000000-0000-0000-0000-000000000000}"/>
          </ac:spMkLst>
        </pc:spChg>
        <pc:picChg chg="add mod">
          <ac:chgData name="Peters, Daniella M." userId="87fb469b-cd7a-4b12-a1ae-bba5f0610088" providerId="ADAL" clId="{2F2853EB-3D15-4B17-88C4-C59067637B96}" dt="2021-09-22T22:24:06.539" v="3436" actId="1076"/>
          <ac:picMkLst>
            <pc:docMk/>
            <pc:sldMk cId="2269302674" sldId="313"/>
            <ac:picMk id="4" creationId="{AA65717C-68F0-4DA1-BD0A-348CC0ECF9E3}"/>
          </ac:picMkLst>
        </pc:picChg>
      </pc:sldChg>
      <pc:sldChg chg="addSp delSp modSp add mod modNotesTx">
        <pc:chgData name="Peters, Daniella M." userId="87fb469b-cd7a-4b12-a1ae-bba5f0610088" providerId="ADAL" clId="{2F2853EB-3D15-4B17-88C4-C59067637B96}" dt="2021-09-23T14:40:22.373" v="4566" actId="1036"/>
        <pc:sldMkLst>
          <pc:docMk/>
          <pc:sldMk cId="3775264749" sldId="314"/>
        </pc:sldMkLst>
        <pc:spChg chg="mod">
          <ac:chgData name="Peters, Daniella M." userId="87fb469b-cd7a-4b12-a1ae-bba5f0610088" providerId="ADAL" clId="{2F2853EB-3D15-4B17-88C4-C59067637B96}" dt="2021-09-22T22:25:19.508" v="3472" actId="20577"/>
          <ac:spMkLst>
            <pc:docMk/>
            <pc:sldMk cId="3775264749" sldId="314"/>
            <ac:spMk id="116" creationId="{00000000-0000-0000-0000-000000000000}"/>
          </ac:spMkLst>
        </pc:spChg>
        <pc:spChg chg="mod">
          <ac:chgData name="Peters, Daniella M." userId="87fb469b-cd7a-4b12-a1ae-bba5f0610088" providerId="ADAL" clId="{2F2853EB-3D15-4B17-88C4-C59067637B96}" dt="2021-09-22T22:28:32.804" v="3523" actId="20577"/>
          <ac:spMkLst>
            <pc:docMk/>
            <pc:sldMk cId="3775264749" sldId="314"/>
            <ac:spMk id="117" creationId="{00000000-0000-0000-0000-000000000000}"/>
          </ac:spMkLst>
        </pc:spChg>
        <pc:picChg chg="del">
          <ac:chgData name="Peters, Daniella M." userId="87fb469b-cd7a-4b12-a1ae-bba5f0610088" providerId="ADAL" clId="{2F2853EB-3D15-4B17-88C4-C59067637B96}" dt="2021-09-22T22:27:17.081" v="3510" actId="478"/>
          <ac:picMkLst>
            <pc:docMk/>
            <pc:sldMk cId="3775264749" sldId="314"/>
            <ac:picMk id="4" creationId="{AA65717C-68F0-4DA1-BD0A-348CC0ECF9E3}"/>
          </ac:picMkLst>
        </pc:picChg>
        <pc:picChg chg="add mod">
          <ac:chgData name="Peters, Daniella M." userId="87fb469b-cd7a-4b12-a1ae-bba5f0610088" providerId="ADAL" clId="{2F2853EB-3D15-4B17-88C4-C59067637B96}" dt="2021-09-23T14:40:22.373" v="4566" actId="1036"/>
          <ac:picMkLst>
            <pc:docMk/>
            <pc:sldMk cId="3775264749" sldId="314"/>
            <ac:picMk id="5" creationId="{7EAFB277-6E24-42AF-B370-D22EC7F52A6B}"/>
          </ac:picMkLst>
        </pc:picChg>
      </pc:sldChg>
      <pc:sldChg chg="addSp delSp modSp add mod modNotesTx">
        <pc:chgData name="Peters, Daniella M." userId="87fb469b-cd7a-4b12-a1ae-bba5f0610088" providerId="ADAL" clId="{2F2853EB-3D15-4B17-88C4-C59067637B96}" dt="2021-09-23T14:40:27.876" v="4567" actId="1036"/>
        <pc:sldMkLst>
          <pc:docMk/>
          <pc:sldMk cId="2509298328" sldId="315"/>
        </pc:sldMkLst>
        <pc:spChg chg="mod">
          <ac:chgData name="Peters, Daniella M." userId="87fb469b-cd7a-4b12-a1ae-bba5f0610088" providerId="ADAL" clId="{2F2853EB-3D15-4B17-88C4-C59067637B96}" dt="2021-09-22T22:35:11.090" v="3531" actId="20577"/>
          <ac:spMkLst>
            <pc:docMk/>
            <pc:sldMk cId="2509298328" sldId="315"/>
            <ac:spMk id="116" creationId="{00000000-0000-0000-0000-000000000000}"/>
          </ac:spMkLst>
        </pc:spChg>
        <pc:spChg chg="mod">
          <ac:chgData name="Peters, Daniella M." userId="87fb469b-cd7a-4b12-a1ae-bba5f0610088" providerId="ADAL" clId="{2F2853EB-3D15-4B17-88C4-C59067637B96}" dt="2021-09-22T22:35:41.973" v="3592" actId="20577"/>
          <ac:spMkLst>
            <pc:docMk/>
            <pc:sldMk cId="2509298328" sldId="315"/>
            <ac:spMk id="117" creationId="{00000000-0000-0000-0000-000000000000}"/>
          </ac:spMkLst>
        </pc:spChg>
        <pc:picChg chg="del">
          <ac:chgData name="Peters, Daniella M." userId="87fb469b-cd7a-4b12-a1ae-bba5f0610088" providerId="ADAL" clId="{2F2853EB-3D15-4B17-88C4-C59067637B96}" dt="2021-09-22T22:36:06.586" v="3593" actId="478"/>
          <ac:picMkLst>
            <pc:docMk/>
            <pc:sldMk cId="2509298328" sldId="315"/>
            <ac:picMk id="4" creationId="{AA65717C-68F0-4DA1-BD0A-348CC0ECF9E3}"/>
          </ac:picMkLst>
        </pc:picChg>
        <pc:picChg chg="add mod modCrop">
          <ac:chgData name="Peters, Daniella M." userId="87fb469b-cd7a-4b12-a1ae-bba5f0610088" providerId="ADAL" clId="{2F2853EB-3D15-4B17-88C4-C59067637B96}" dt="2021-09-23T14:40:27.876" v="4567" actId="1036"/>
          <ac:picMkLst>
            <pc:docMk/>
            <pc:sldMk cId="2509298328" sldId="315"/>
            <ac:picMk id="5" creationId="{043307A5-F649-479C-A95E-2EDFB7AC7E28}"/>
          </ac:picMkLst>
        </pc:picChg>
      </pc:sldChg>
      <pc:sldChg chg="modSp add mod ord modNotesTx">
        <pc:chgData name="Peters, Daniella M." userId="87fb469b-cd7a-4b12-a1ae-bba5f0610088" providerId="ADAL" clId="{2F2853EB-3D15-4B17-88C4-C59067637B96}" dt="2021-09-23T13:48:50.218" v="3735" actId="20577"/>
        <pc:sldMkLst>
          <pc:docMk/>
          <pc:sldMk cId="2871788240" sldId="316"/>
        </pc:sldMkLst>
        <pc:spChg chg="mod">
          <ac:chgData name="Peters, Daniella M." userId="87fb469b-cd7a-4b12-a1ae-bba5f0610088" providerId="ADAL" clId="{2F2853EB-3D15-4B17-88C4-C59067637B96}" dt="2021-09-23T13:48:34.392" v="3734" actId="14100"/>
          <ac:spMkLst>
            <pc:docMk/>
            <pc:sldMk cId="2871788240" sldId="316"/>
            <ac:spMk id="117" creationId="{00000000-0000-0000-0000-000000000000}"/>
          </ac:spMkLst>
        </pc:spChg>
      </pc:sldChg>
      <pc:sldChg chg="addSp delSp modSp add mod ord modNotesTx">
        <pc:chgData name="Peters, Daniella M." userId="87fb469b-cd7a-4b12-a1ae-bba5f0610088" providerId="ADAL" clId="{2F2853EB-3D15-4B17-88C4-C59067637B96}" dt="2021-09-23T14:03:57.711" v="4401" actId="20577"/>
        <pc:sldMkLst>
          <pc:docMk/>
          <pc:sldMk cId="1072964581" sldId="317"/>
        </pc:sldMkLst>
        <pc:spChg chg="mod">
          <ac:chgData name="Peters, Daniella M." userId="87fb469b-cd7a-4b12-a1ae-bba5f0610088" providerId="ADAL" clId="{2F2853EB-3D15-4B17-88C4-C59067637B96}" dt="2021-09-23T13:59:00.890" v="4156" actId="114"/>
          <ac:spMkLst>
            <pc:docMk/>
            <pc:sldMk cId="1072964581" sldId="317"/>
            <ac:spMk id="116" creationId="{00000000-0000-0000-0000-000000000000}"/>
          </ac:spMkLst>
        </pc:spChg>
        <pc:spChg chg="mod">
          <ac:chgData name="Peters, Daniella M." userId="87fb469b-cd7a-4b12-a1ae-bba5f0610088" providerId="ADAL" clId="{2F2853EB-3D15-4B17-88C4-C59067637B96}" dt="2021-09-23T14:02:26.226" v="4363" actId="20577"/>
          <ac:spMkLst>
            <pc:docMk/>
            <pc:sldMk cId="1072964581" sldId="317"/>
            <ac:spMk id="117" creationId="{00000000-0000-0000-0000-000000000000}"/>
          </ac:spMkLst>
        </pc:spChg>
        <pc:picChg chg="add mod">
          <ac:chgData name="Peters, Daniella M." userId="87fb469b-cd7a-4b12-a1ae-bba5f0610088" providerId="ADAL" clId="{2F2853EB-3D15-4B17-88C4-C59067637B96}" dt="2021-09-23T14:00:20.110" v="4164" actId="1076"/>
          <ac:picMkLst>
            <pc:docMk/>
            <pc:sldMk cId="1072964581" sldId="317"/>
            <ac:picMk id="5" creationId="{FD41412D-ACC6-415A-8D3E-4BAFE377FAA1}"/>
          </ac:picMkLst>
        </pc:picChg>
        <pc:picChg chg="del">
          <ac:chgData name="Peters, Daniella M." userId="87fb469b-cd7a-4b12-a1ae-bba5f0610088" providerId="ADAL" clId="{2F2853EB-3D15-4B17-88C4-C59067637B96}" dt="2021-09-23T13:59:35.932" v="4157" actId="478"/>
          <ac:picMkLst>
            <pc:docMk/>
            <pc:sldMk cId="1072964581" sldId="317"/>
            <ac:picMk id="118" creationId="{00000000-0000-0000-0000-000000000000}"/>
          </ac:picMkLst>
        </pc:picChg>
      </pc:sldChg>
      <pc:sldChg chg="addSp modSp add mod modNotesTx">
        <pc:chgData name="Peters, Daniella M." userId="87fb469b-cd7a-4b12-a1ae-bba5f0610088" providerId="ADAL" clId="{2F2853EB-3D15-4B17-88C4-C59067637B96}" dt="2021-09-23T14:38:02.252" v="4563" actId="732"/>
        <pc:sldMkLst>
          <pc:docMk/>
          <pc:sldMk cId="1593130639" sldId="318"/>
        </pc:sldMkLst>
        <pc:spChg chg="mod">
          <ac:chgData name="Peters, Daniella M." userId="87fb469b-cd7a-4b12-a1ae-bba5f0610088" providerId="ADAL" clId="{2F2853EB-3D15-4B17-88C4-C59067637B96}" dt="2021-09-23T14:07:10.537" v="4418" actId="20577"/>
          <ac:spMkLst>
            <pc:docMk/>
            <pc:sldMk cId="1593130639" sldId="318"/>
            <ac:spMk id="116" creationId="{00000000-0000-0000-0000-000000000000}"/>
          </ac:spMkLst>
        </pc:spChg>
        <pc:spChg chg="mod">
          <ac:chgData name="Peters, Daniella M." userId="87fb469b-cd7a-4b12-a1ae-bba5f0610088" providerId="ADAL" clId="{2F2853EB-3D15-4B17-88C4-C59067637B96}" dt="2021-09-23T14:09:56.490" v="4560" actId="948"/>
          <ac:spMkLst>
            <pc:docMk/>
            <pc:sldMk cId="1593130639" sldId="318"/>
            <ac:spMk id="117" creationId="{00000000-0000-0000-0000-000000000000}"/>
          </ac:spMkLst>
        </pc:spChg>
        <pc:picChg chg="add mod modCrop">
          <ac:chgData name="Peters, Daniella M." userId="87fb469b-cd7a-4b12-a1ae-bba5f0610088" providerId="ADAL" clId="{2F2853EB-3D15-4B17-88C4-C59067637B96}" dt="2021-09-23T14:38:02.252" v="4563" actId="732"/>
          <ac:picMkLst>
            <pc:docMk/>
            <pc:sldMk cId="1593130639" sldId="318"/>
            <ac:picMk id="4" creationId="{B5858147-B78F-4FE5-9CCF-0076F75D5352}"/>
          </ac:picMkLst>
        </pc:picChg>
      </pc:sldChg>
      <pc:sldMasterChg chg="delSldLayout">
        <pc:chgData name="Peters, Daniella M." userId="87fb469b-cd7a-4b12-a1ae-bba5f0610088" providerId="ADAL" clId="{2F2853EB-3D15-4B17-88C4-C59067637B96}" dt="2021-09-22T21:55:09.599" v="2904" actId="47"/>
        <pc:sldMasterMkLst>
          <pc:docMk/>
          <pc:sldMasterMk cId="0" sldId="2147483666"/>
        </pc:sldMasterMkLst>
        <pc:sldLayoutChg chg="del">
          <pc:chgData name="Peters, Daniella M." userId="87fb469b-cd7a-4b12-a1ae-bba5f0610088" providerId="ADAL" clId="{2F2853EB-3D15-4B17-88C4-C59067637B96}" dt="2021-09-22T17:30:58.205" v="1079" actId="47"/>
          <pc:sldLayoutMkLst>
            <pc:docMk/>
            <pc:sldMasterMk cId="0" sldId="2147483666"/>
            <pc:sldLayoutMk cId="0" sldId="2147483651"/>
          </pc:sldLayoutMkLst>
        </pc:sldLayoutChg>
        <pc:sldLayoutChg chg="del">
          <pc:chgData name="Peters, Daniella M." userId="87fb469b-cd7a-4b12-a1ae-bba5f0610088" providerId="ADAL" clId="{2F2853EB-3D15-4B17-88C4-C59067637B96}" dt="2021-09-22T21:55:09.599" v="2904" actId="47"/>
          <pc:sldLayoutMkLst>
            <pc:docMk/>
            <pc:sldMasterMk cId="0" sldId="2147483666"/>
            <pc:sldLayoutMk cId="0" sldId="214748365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pixabay.com/photos/hypnosis-clock-pocket-watch-4041583/"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pixabay.com/photos/playground-swing-child-254321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04" name="Google Shape;10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38631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8045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78240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802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778940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55704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997150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19" name="Google Shape;21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225" name="Google Shape;22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lt1"/>
              </a:buClr>
              <a:buSzPts val="1100"/>
              <a:buFont typeface="Arial"/>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020482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0" i="0" dirty="0">
                <a:solidFill>
                  <a:srgbClr val="292929"/>
                </a:solidFill>
                <a:effectLst/>
                <a:latin typeface="Open Sans" panose="020B0606030504020204" pitchFamily="34" charset="0"/>
              </a:rPr>
              <a:t>Strategy: K20 Center. (n.d.). Anchor Charts. Strategies. https://learn.k20center.ou.edu/strategy/58</a:t>
            </a:r>
            <a:endParaRPr lang="en-US"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38068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78635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Image sources: </a:t>
            </a:r>
          </a:p>
          <a:p>
            <a:pPr marL="0" lvl="0" indent="0" algn="l" rtl="0">
              <a:lnSpc>
                <a:spcPct val="100000"/>
              </a:lnSpc>
              <a:spcBef>
                <a:spcPts val="0"/>
              </a:spcBef>
              <a:spcAft>
                <a:spcPts val="0"/>
              </a:spcAft>
              <a:buClr>
                <a:schemeClr val="dk1"/>
              </a:buClr>
              <a:buSzPts val="1100"/>
              <a:buFont typeface="Arial"/>
              <a:buNone/>
            </a:pPr>
            <a:r>
              <a:rPr lang="en-US" dirty="0" err="1"/>
              <a:t>Geralt</a:t>
            </a:r>
            <a:r>
              <a:rPr lang="en-US" dirty="0"/>
              <a:t>. (2019). Pendulum hypnosis, clock, pocket watch [Image]. </a:t>
            </a:r>
            <a:r>
              <a:rPr lang="en-US" dirty="0" err="1"/>
              <a:t>Pixabay</a:t>
            </a:r>
            <a:r>
              <a:rPr lang="en-US" dirty="0"/>
              <a:t>. </a:t>
            </a:r>
            <a:r>
              <a:rPr lang="en-US" u="sng" dirty="0">
                <a:solidFill>
                  <a:schemeClr val="hlink"/>
                </a:solidFill>
                <a:hlinkClick r:id="rId3"/>
              </a:rPr>
              <a:t>https://pixabay.com/photos/hypnosis-clock-pocket-watch-4041583/</a:t>
            </a:r>
            <a:endParaRPr lang="en-US" dirty="0"/>
          </a:p>
          <a:p>
            <a:pPr marL="0" lvl="0" indent="0" algn="l" rtl="0">
              <a:lnSpc>
                <a:spcPct val="100000"/>
              </a:lnSpc>
              <a:spcBef>
                <a:spcPts val="0"/>
              </a:spcBef>
              <a:spcAft>
                <a:spcPts val="0"/>
              </a:spcAft>
              <a:buClr>
                <a:schemeClr val="dk1"/>
              </a:buClr>
              <a:buSzPts val="1100"/>
              <a:buFont typeface="Arial"/>
              <a:buNone/>
            </a:pPr>
            <a:r>
              <a:rPr lang="en-US" dirty="0"/>
              <a:t>Summa. (2017). Playground swing, child [Image]. </a:t>
            </a:r>
            <a:r>
              <a:rPr lang="en-US" dirty="0" err="1"/>
              <a:t>Pixabay</a:t>
            </a:r>
            <a:r>
              <a:rPr lang="en-US" dirty="0"/>
              <a:t>. </a:t>
            </a:r>
            <a:r>
              <a:rPr lang="en-US" u="sng" dirty="0">
                <a:solidFill>
                  <a:schemeClr val="hlink"/>
                </a:solidFill>
                <a:hlinkClick r:id="rId4"/>
              </a:rPr>
              <a:t>https://pixabay.com/photos/playground-swing-child-2543210/</a:t>
            </a:r>
            <a:r>
              <a:rPr lang="en-US" dirty="0"/>
              <a:t> </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05301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To play the video, click the image on the slide or copy and paste the following link into your web browser:  https://www.youtube.com/watch?v=eAXVa__XWZ8</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Video source: </a:t>
            </a:r>
          </a:p>
          <a:p>
            <a:pPr marL="0" lvl="0" indent="0" algn="l" rtl="0">
              <a:lnSpc>
                <a:spcPct val="100000"/>
              </a:lnSpc>
              <a:spcBef>
                <a:spcPts val="0"/>
              </a:spcBef>
              <a:spcAft>
                <a:spcPts val="0"/>
              </a:spcAft>
              <a:buSzPts val="1400"/>
              <a:buNone/>
            </a:pPr>
            <a:r>
              <a:rPr lang="en-US" dirty="0" err="1"/>
              <a:t>Mdepablo</a:t>
            </a:r>
            <a:r>
              <a:rPr lang="en-US" dirty="0"/>
              <a:t>. (2007, February 14). Millennium Bridge [Video]. YouTube. https://www.youtube.com/watch?v=eAXVa__XWZ8</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26965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80934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https://www.flickr.com/photos/102642344@N02/15278413843/in/photostream/</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1459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02772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0314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292929"/>
                </a:solidFill>
                <a:effectLst/>
                <a:latin typeface="Open Sans" panose="020B0606030504020204" pitchFamily="34" charset="0"/>
              </a:rPr>
              <a:t>Strategy: K20 Center. (n.d.). I Notice, I Wonder. Strategies. https://learn.k20center.ou.edu/strategy/180</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Image source: </a:t>
            </a:r>
          </a:p>
          <a:p>
            <a:pPr marL="0" lvl="0" indent="0" algn="l" rtl="0">
              <a:lnSpc>
                <a:spcPct val="100000"/>
              </a:lnSpc>
              <a:spcBef>
                <a:spcPts val="0"/>
              </a:spcBef>
              <a:spcAft>
                <a:spcPts val="0"/>
              </a:spcAft>
              <a:buSzPts val="1400"/>
              <a:buNone/>
            </a:pPr>
            <a:r>
              <a:rPr lang="en-US" b="0" i="0" dirty="0" err="1">
                <a:solidFill>
                  <a:srgbClr val="333333"/>
                </a:solidFill>
                <a:effectLst/>
                <a:latin typeface="Source Sans Pro" panose="020B0503030403020204" pitchFamily="34" charset="0"/>
              </a:rPr>
              <a:t>Schrope</a:t>
            </a:r>
            <a:r>
              <a:rPr lang="en-US" b="0" i="0" dirty="0">
                <a:solidFill>
                  <a:srgbClr val="333333"/>
                </a:solidFill>
                <a:effectLst/>
                <a:latin typeface="Source Sans Pro" panose="020B0503030403020204" pitchFamily="34" charset="0"/>
              </a:rPr>
              <a:t> B.A., Goel N. (2014) Physical Principles of Ultrasound [Image]. In: Hagopian E., Machi J. (eds) Abdominal Ultrasound for Surgeons. Springer: New York, NY. https://doi.org/10.1007/978-1-4614-9599-4_2</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99306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Image source: </a:t>
            </a:r>
          </a:p>
          <a:p>
            <a:pPr marL="0" lvl="0" indent="0" algn="l" rtl="0">
              <a:lnSpc>
                <a:spcPct val="100000"/>
              </a:lnSpc>
              <a:spcBef>
                <a:spcPts val="0"/>
              </a:spcBef>
              <a:spcAft>
                <a:spcPts val="0"/>
              </a:spcAft>
              <a:buSzPts val="1400"/>
              <a:buNone/>
            </a:pPr>
            <a:r>
              <a:rPr lang="en-US" b="0" i="0" dirty="0" err="1">
                <a:solidFill>
                  <a:srgbClr val="333333"/>
                </a:solidFill>
                <a:effectLst/>
                <a:latin typeface="Source Sans Pro" panose="020B0503030403020204" pitchFamily="34" charset="0"/>
              </a:rPr>
              <a:t>Schrope</a:t>
            </a:r>
            <a:r>
              <a:rPr lang="en-US" b="0" i="0" dirty="0">
                <a:solidFill>
                  <a:srgbClr val="333333"/>
                </a:solidFill>
                <a:effectLst/>
                <a:latin typeface="Source Sans Pro" panose="020B0503030403020204" pitchFamily="34" charset="0"/>
              </a:rPr>
              <a:t> B.A., Goel N. (2014) Physical Principles of Ultrasound [Image]. In: Hagopian E., Machi J. (eds) Abdominal Ultrasound for Surgeons. Springer: New York, NY. https://doi.org/10.1007/978-1-4614-9599-4_2</a:t>
            </a:r>
            <a:endParaRPr lang="en-US" dirty="0"/>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5796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578389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Strategy: K20 Center. (n.d.). POMS: Point of Most Significance. Strategies. https://learn.k20center.ou.edu/strategy/101</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17053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Strategy: K20 Center. (n.d.). What do you meme? Strategies. https://learn.k20center.ou.edu/strategy/984</a:t>
            </a:r>
          </a:p>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8609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t>To play the video, click the image on the slide or copy and paste the following link into your web browser:  https://www.youtube.com/watch?v=Q3oItpVa9fs</a:t>
            </a:r>
          </a:p>
          <a:p>
            <a:pPr marL="0" lvl="0" indent="0" algn="l" rtl="0">
              <a:lnSpc>
                <a:spcPct val="100000"/>
              </a:lnSpc>
              <a:spcBef>
                <a:spcPts val="0"/>
              </a:spcBef>
              <a:spcAft>
                <a:spcPts val="0"/>
              </a:spcAft>
              <a:buSzPts val="1400"/>
              <a:buNone/>
            </a:pPr>
            <a:endParaRPr lang="en-US" dirty="0"/>
          </a:p>
          <a:p>
            <a:pPr marL="0" lvl="0" indent="0" algn="l" rtl="0">
              <a:lnSpc>
                <a:spcPct val="100000"/>
              </a:lnSpc>
              <a:spcBef>
                <a:spcPts val="0"/>
              </a:spcBef>
              <a:spcAft>
                <a:spcPts val="0"/>
              </a:spcAft>
              <a:buSzPts val="1400"/>
              <a:buNone/>
            </a:pPr>
            <a:r>
              <a:rPr lang="en-US" dirty="0"/>
              <a:t>Video source: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Stanford, N. J. (2014, November 12). </a:t>
            </a:r>
            <a:r>
              <a:rPr lang="en-US" b="0" i="0" dirty="0">
                <a:effectLst/>
                <a:latin typeface="Roboto" panose="02000000000000000000" pitchFamily="2" charset="0"/>
              </a:rPr>
              <a:t>CYMATICS: Science Vs. Music - Nigel Stanford [Video]. YouTube. </a:t>
            </a:r>
            <a:r>
              <a:rPr lang="en-US" dirty="0"/>
              <a:t>https://www.youtube.com/watch?v=Q3oItpVa9fs</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0" i="0" dirty="0">
              <a:effectLst/>
              <a:latin typeface="Roboto" panose="02000000000000000000"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292929"/>
                </a:solidFill>
                <a:effectLst/>
                <a:latin typeface="Open Sans" panose="020B0606030504020204" pitchFamily="34" charset="0"/>
              </a:rPr>
              <a:t>Strategy: K20 Center. (n.d.). Elbow Partners. Strategies. https://learn.k20center.ou.edu/strategy/116</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9319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292929"/>
                </a:solidFill>
                <a:effectLst/>
                <a:latin typeface="Open Sans" panose="020B0606030504020204" pitchFamily="34" charset="0"/>
              </a:rPr>
              <a:t>Strategy: K20 Center. (n.d.). Driving Question Board. Strategies. https://learn.k20center.ou.edu/strategy/1511</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76868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b="0" i="0" dirty="0">
                <a:solidFill>
                  <a:srgbClr val="292929"/>
                </a:solidFill>
                <a:effectLst/>
                <a:latin typeface="Open Sans" panose="020B0606030504020204" pitchFamily="34" charset="0"/>
              </a:rPr>
              <a:t>Strategy: K20 Center. (n.d.). Always, Sometimes, or Never True. Strategies. https://learn.k20center.ou.edu/strategy/145</a:t>
            </a: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9492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73522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dirty="0"/>
          </a:p>
        </p:txBody>
      </p:sp>
      <p:sp>
        <p:nvSpPr>
          <p:cNvPr id="114" name="Google Shape;1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18746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457200" y="302954"/>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3"/>
          <p:cNvSpPr txBox="1">
            <a:spLocks noGrp="1"/>
          </p:cNvSpPr>
          <p:nvPr>
            <p:ph type="body" idx="1"/>
          </p:nvPr>
        </p:nvSpPr>
        <p:spPr>
          <a:xfrm>
            <a:off x="457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8" name="Google Shape;68;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3"/>
          <p:cNvSpPr txBox="1">
            <a:spLocks noGrp="1"/>
          </p:cNvSpPr>
          <p:nvPr>
            <p:ph type="body" idx="2"/>
          </p:nvPr>
        </p:nvSpPr>
        <p:spPr>
          <a:xfrm>
            <a:off x="4648200" y="1317938"/>
            <a:ext cx="4038600" cy="3448256"/>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0" name="Google Shape;70;p1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71"/>
        <p:cNvGrpSpPr/>
        <p:nvPr/>
      </p:nvGrpSpPr>
      <p:grpSpPr>
        <a:xfrm>
          <a:off x="0" y="0"/>
          <a:ext cx="0" cy="0"/>
          <a:chOff x="0" y="0"/>
          <a:chExt cx="0" cy="0"/>
        </a:xfrm>
      </p:grpSpPr>
      <p:sp>
        <p:nvSpPr>
          <p:cNvPr id="72" name="Google Shape;72;p14"/>
          <p:cNvSpPr txBox="1">
            <a:spLocks noGrp="1"/>
          </p:cNvSpPr>
          <p:nvPr>
            <p:ph type="body" idx="1"/>
          </p:nvPr>
        </p:nvSpPr>
        <p:spPr>
          <a:xfrm>
            <a:off x="3581400" y="1330012"/>
            <a:ext cx="5111750" cy="325755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3" name="Google Shape;73;p14"/>
          <p:cNvSpPr txBox="1">
            <a:spLocks noGrp="1"/>
          </p:cNvSpPr>
          <p:nvPr>
            <p:ph type="body" idx="2"/>
          </p:nvPr>
        </p:nvSpPr>
        <p:spPr>
          <a:xfrm>
            <a:off x="450850" y="1330012"/>
            <a:ext cx="3124200" cy="325755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74" name="Google Shape;74;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5" name="Google Shape;75;p14"/>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6" name="Google Shape;76;p1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77"/>
        <p:cNvGrpSpPr/>
        <p:nvPr/>
      </p:nvGrpSpPr>
      <p:grpSpPr>
        <a:xfrm>
          <a:off x="0" y="0"/>
          <a:ext cx="0" cy="0"/>
          <a:chOff x="0" y="0"/>
          <a:chExt cx="0" cy="0"/>
        </a:xfrm>
      </p:grpSpPr>
      <p:pic>
        <p:nvPicPr>
          <p:cNvPr id="78" name="Google Shape;7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79" name="Google Shape;79;p15"/>
          <p:cNvSpPr>
            <a:spLocks noGrp="1"/>
          </p:cNvSpPr>
          <p:nvPr>
            <p:ph type="media" idx="2"/>
          </p:nvPr>
        </p:nvSpPr>
        <p:spPr>
          <a:xfrm>
            <a:off x="457200" y="1343696"/>
            <a:ext cx="6125827" cy="340834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80" name="Google Shape;80;p15"/>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1" name="Google Shape;81;p15"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82"/>
        <p:cNvGrpSpPr/>
        <p:nvPr/>
      </p:nvGrpSpPr>
      <p:grpSpPr>
        <a:xfrm>
          <a:off x="0" y="0"/>
          <a:ext cx="0" cy="0"/>
          <a:chOff x="0" y="0"/>
          <a:chExt cx="0" cy="0"/>
        </a:xfrm>
      </p:grpSpPr>
      <p:pic>
        <p:nvPicPr>
          <p:cNvPr id="83" name="Google Shape;83;p1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84" name="Google Shape;84;p1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5" name="Google Shape;85;p1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88" name="Google Shape;88;p1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9"/>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95" name="Google Shape;95;p19"/>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96" name="Google Shape;96;p1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0"/>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00" name="Google Shape;100;p20"/>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01" name="Google Shape;101;p20"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0"/>
        <p:cNvGrpSpPr/>
        <p:nvPr/>
      </p:nvGrpSpPr>
      <p:grpSpPr>
        <a:xfrm>
          <a:off x="0" y="0"/>
          <a:ext cx="0" cy="0"/>
          <a:chOff x="0" y="0"/>
          <a:chExt cx="0" cy="0"/>
        </a:xfrm>
      </p:grpSpPr>
      <p:pic>
        <p:nvPicPr>
          <p:cNvPr id="11" name="Google Shape;11;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2" name="Google Shape;12;p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
          <p:cNvSpPr txBox="1">
            <a:spLocks noGrp="1"/>
          </p:cNvSpPr>
          <p:nvPr>
            <p:ph type="body" idx="1"/>
          </p:nvPr>
        </p:nvSpPr>
        <p:spPr>
          <a:xfrm>
            <a:off x="457200" y="1305059"/>
            <a:ext cx="5020614"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4" name="Google Shape;14;p3"/>
          <p:cNvSpPr>
            <a:spLocks noGrp="1"/>
          </p:cNvSpPr>
          <p:nvPr>
            <p:ph type="pic" idx="2"/>
          </p:nvPr>
        </p:nvSpPr>
        <p:spPr>
          <a:xfrm>
            <a:off x="5911850" y="1663336"/>
            <a:ext cx="1828800" cy="1828009"/>
          </a:xfrm>
          <a:prstGeom prst="rect">
            <a:avLst/>
          </a:prstGeom>
          <a:noFill/>
          <a:ln>
            <a:noFill/>
          </a:ln>
        </p:spPr>
      </p:sp>
      <p:pic>
        <p:nvPicPr>
          <p:cNvPr id="15" name="Google Shape;15;p3"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18" name="Google Shape;18;p4"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6"/>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6"/>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0" name="Google Shape;30;p6"/>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31" name="Google Shape;31;p6"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5" name="Google Shape;35;p7"/>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6" name="Google Shape;36;p7"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3" name="Google Shape;43;p9"/>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
          <p:cNvSpPr txBox="1">
            <a:spLocks noGrp="1"/>
          </p:cNvSpPr>
          <p:nvPr>
            <p:ph type="body" idx="1"/>
          </p:nvPr>
        </p:nvSpPr>
        <p:spPr>
          <a:xfrm>
            <a:off x="457200" y="1305059"/>
            <a:ext cx="3994500" cy="3620866"/>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45" name="Google Shape;45;p9"/>
          <p:cNvSpPr>
            <a:spLocks noGrp="1"/>
          </p:cNvSpPr>
          <p:nvPr>
            <p:ph type="pic" idx="2"/>
          </p:nvPr>
        </p:nvSpPr>
        <p:spPr>
          <a:xfrm>
            <a:off x="4692302" y="1305059"/>
            <a:ext cx="3994150" cy="1420813"/>
          </a:xfrm>
          <a:prstGeom prst="rect">
            <a:avLst/>
          </a:prstGeom>
          <a:noFill/>
          <a:ln w="9525" cap="flat" cmpd="sng">
            <a:solidFill>
              <a:srgbClr val="BCD4E9"/>
            </a:solidFill>
            <a:prstDash val="solid"/>
            <a:round/>
            <a:headEnd type="none" w="sm" len="sm"/>
            <a:tailEnd type="none" w="sm" len="sm"/>
          </a:ln>
        </p:spPr>
      </p:sp>
      <p:pic>
        <p:nvPicPr>
          <p:cNvPr id="46" name="Google Shape;46;p9"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47"/>
        <p:cNvGrpSpPr/>
        <p:nvPr/>
      </p:nvGrpSpPr>
      <p:grpSpPr>
        <a:xfrm>
          <a:off x="0" y="0"/>
          <a:ext cx="0" cy="0"/>
          <a:chOff x="0" y="0"/>
          <a:chExt cx="0" cy="0"/>
        </a:xfrm>
      </p:grpSpPr>
      <p:sp>
        <p:nvSpPr>
          <p:cNvPr id="48" name="Google Shape;48;p10"/>
          <p:cNvSpPr/>
          <p:nvPr/>
        </p:nvSpPr>
        <p:spPr>
          <a:xfrm>
            <a:off x="1394597" y="1313644"/>
            <a:ext cx="5701048" cy="320684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9" name="Google Shape;49;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0" name="Google Shape;50;p10"/>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0"/>
          <p:cNvSpPr txBox="1">
            <a:spLocks noGrp="1"/>
          </p:cNvSpPr>
          <p:nvPr>
            <p:ph type="body" idx="1"/>
          </p:nvPr>
        </p:nvSpPr>
        <p:spPr>
          <a:xfrm>
            <a:off x="2247871" y="1534732"/>
            <a:ext cx="3994500" cy="2376154"/>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52" name="Google Shape;52;p10"/>
          <p:cNvSpPr txBox="1">
            <a:spLocks noGrp="1"/>
          </p:cNvSpPr>
          <p:nvPr>
            <p:ph type="body" idx="2"/>
          </p:nvPr>
        </p:nvSpPr>
        <p:spPr>
          <a:xfrm>
            <a:off x="2691070" y="3943350"/>
            <a:ext cx="3108101" cy="521326"/>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53" name="Google Shape;53;p10" descr="A picture containing icon&#10;&#10;Description automatically generated"/>
          <p:cNvPicPr preferRelativeResize="0"/>
          <p:nvPr/>
        </p:nvPicPr>
        <p:blipFill rotWithShape="1">
          <a:blip r:embed="rId3">
            <a:alphaModFix/>
          </a:blip>
          <a:srcRect l="34179" t="21571" r="32616" b="56088"/>
          <a:stretch/>
        </p:blipFill>
        <p:spPr>
          <a:xfrm>
            <a:off x="1567134" y="1352281"/>
            <a:ext cx="639651" cy="536620"/>
          </a:xfrm>
          <a:prstGeom prst="rect">
            <a:avLst/>
          </a:prstGeom>
          <a:solidFill>
            <a:srgbClr val="1C3C58"/>
          </a:solidFill>
          <a:ln>
            <a:noFill/>
          </a:ln>
        </p:spPr>
      </p:pic>
      <p:pic>
        <p:nvPicPr>
          <p:cNvPr id="54" name="Google Shape;54;p10" descr="A picture containing transport, wheel&#10;&#10;Description automatically generated"/>
          <p:cNvPicPr preferRelativeResize="0"/>
          <p:nvPr/>
        </p:nvPicPr>
        <p:blipFill rotWithShape="1">
          <a:blip r:embed="rId4">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55"/>
        <p:cNvGrpSpPr/>
        <p:nvPr/>
      </p:nvGrpSpPr>
      <p:grpSpPr>
        <a:xfrm>
          <a:off x="0" y="0"/>
          <a:ext cx="0" cy="0"/>
          <a:chOff x="0" y="0"/>
          <a:chExt cx="0" cy="0"/>
        </a:xfrm>
      </p:grpSpPr>
      <p:sp>
        <p:nvSpPr>
          <p:cNvPr id="56" name="Google Shape;56;p11"/>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7" name="Google Shape;57;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8" name="Google Shape;58;p11"/>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9" name="Google Shape;59;p11"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63" name="Google Shape;63;p12"/>
          <p:cNvPicPr preferRelativeResize="0"/>
          <p:nvPr/>
        </p:nvPicPr>
        <p:blipFill rotWithShape="1">
          <a:blip r:embed="rId2">
            <a:alphaModFix/>
          </a:blip>
          <a:srcRect/>
          <a:stretch/>
        </p:blipFill>
        <p:spPr>
          <a:xfrm>
            <a:off x="7927848" y="3943350"/>
            <a:ext cx="914400" cy="914400"/>
          </a:xfrm>
          <a:prstGeom prst="rect">
            <a:avLst/>
          </a:prstGeom>
          <a:noFill/>
          <a:ln>
            <a:noFill/>
          </a:ln>
        </p:spPr>
      </p:pic>
      <p:pic>
        <p:nvPicPr>
          <p:cNvPr id="64" name="Google Shape;64;p12" descr="A picture containing transport, wheel&#10;&#10;Description automatically generated"/>
          <p:cNvPicPr preferRelativeResize="0"/>
          <p:nvPr/>
        </p:nvPicPr>
        <p:blipFill rotWithShape="1">
          <a:blip r:embed="rId3">
            <a:alphaModFix amt="72000"/>
          </a:blip>
          <a:srcRect/>
          <a:stretch/>
        </p:blipFill>
        <p:spPr>
          <a:xfrm>
            <a:off x="7136731" y="4004991"/>
            <a:ext cx="791117" cy="79111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89"/>
        <p:cNvGrpSpPr/>
        <p:nvPr/>
      </p:nvGrpSpPr>
      <p:grpSpPr>
        <a:xfrm>
          <a:off x="0" y="0"/>
          <a:ext cx="0" cy="0"/>
          <a:chOff x="0" y="0"/>
          <a:chExt cx="0" cy="0"/>
        </a:xfrm>
      </p:grpSpPr>
      <p:sp>
        <p:nvSpPr>
          <p:cNvPr id="90" name="Google Shape;90;p18"/>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18"/>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eAXVa__XWZ8"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Q3oItpVa9f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There are patterns in waves.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557643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Waves are not affected by </a:t>
            </a:r>
            <a:br>
              <a:rPr lang="en-US" sz="3200" dirty="0"/>
            </a:br>
            <a:r>
              <a:rPr lang="en-US" sz="3200" dirty="0"/>
              <a:t>their environment.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0371115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buNone/>
            </a:pPr>
            <a:r>
              <a:rPr lang="en-US" sz="3200" dirty="0"/>
              <a:t>A wave can be thought of as a disturbance that travels through something, accompanied by a transfer of energy. </a:t>
            </a:r>
          </a:p>
          <a:p>
            <a:pPr marL="0" indent="0">
              <a:spcBef>
                <a:spcPts val="0"/>
              </a:spcBef>
              <a:buNone/>
            </a:pPr>
            <a:endParaRPr lang="en-US" dirty="0"/>
          </a:p>
          <a:p>
            <a:pPr indent="-457200">
              <a:spcBef>
                <a:spcPts val="0"/>
              </a:spcBef>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3530013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Waves travel through solids.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961662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Radio waves can travel through the vacuum of space.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571852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Sound waves need to travel through a medium.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3778483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Amplitude and frequency affect the energy of a wave.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1888394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dirty="0"/>
              <a:t>Essential Questions</a:t>
            </a:r>
            <a:endParaRPr dirty="0"/>
          </a:p>
        </p:txBody>
      </p:sp>
      <p:sp>
        <p:nvSpPr>
          <p:cNvPr id="222" name="Google Shape;222;p37"/>
          <p:cNvSpPr txBox="1">
            <a:spLocks noGrp="1"/>
          </p:cNvSpPr>
          <p:nvPr>
            <p:ph type="body" idx="1"/>
          </p:nvPr>
        </p:nvSpPr>
        <p:spPr>
          <a:xfrm>
            <a:off x="530352" y="2028497"/>
            <a:ext cx="7772400" cy="2072447"/>
          </a:xfrm>
          <a:prstGeom prst="rect">
            <a:avLst/>
          </a:prstGeom>
          <a:noFill/>
          <a:ln>
            <a:noFill/>
          </a:ln>
        </p:spPr>
        <p:txBody>
          <a:bodyPr spcFirstLastPara="1" wrap="square" lIns="45700" tIns="45700" rIns="45700" bIns="45700" anchor="t" anchorCtr="0">
            <a:normAutofit/>
          </a:bodyPr>
          <a:lstStyle/>
          <a:p>
            <a:pPr indent="-457200">
              <a:spcBef>
                <a:spcPts val="0"/>
              </a:spcBef>
              <a:spcAft>
                <a:spcPts val="600"/>
              </a:spcAft>
            </a:pPr>
            <a:r>
              <a:rPr lang="en-US" dirty="0"/>
              <a:t>What are waves? </a:t>
            </a:r>
          </a:p>
          <a:p>
            <a:pPr indent="-457200">
              <a:spcBef>
                <a:spcPts val="0"/>
              </a:spcBef>
              <a:spcAft>
                <a:spcPts val="600"/>
              </a:spcAft>
            </a:pPr>
            <a:r>
              <a:rPr lang="en-US" dirty="0"/>
              <a:t>How do waves behave differently from particles?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8"/>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rgbClr val="FFFFFF"/>
              </a:buClr>
              <a:buSzPts val="5000"/>
              <a:buFont typeface="Calibri"/>
              <a:buNone/>
            </a:pPr>
            <a:r>
              <a:rPr lang="en-US"/>
              <a:t>Lesson Objectives</a:t>
            </a:r>
            <a:endParaRPr/>
          </a:p>
        </p:txBody>
      </p:sp>
      <p:sp>
        <p:nvSpPr>
          <p:cNvPr id="228" name="Google Shape;228;p38"/>
          <p:cNvSpPr txBox="1">
            <a:spLocks noGrp="1"/>
          </p:cNvSpPr>
          <p:nvPr>
            <p:ph type="body" idx="1"/>
          </p:nvPr>
        </p:nvSpPr>
        <p:spPr>
          <a:xfrm>
            <a:off x="530350" y="2028500"/>
            <a:ext cx="7772400" cy="2372627"/>
          </a:xfrm>
          <a:prstGeom prst="rect">
            <a:avLst/>
          </a:prstGeom>
          <a:noFill/>
          <a:ln>
            <a:noFill/>
          </a:ln>
        </p:spPr>
        <p:txBody>
          <a:bodyPr spcFirstLastPara="1" wrap="square" lIns="45700" tIns="45700" rIns="45700" bIns="45700" anchor="t" anchorCtr="0">
            <a:normAutofit/>
          </a:bodyPr>
          <a:lstStyle/>
          <a:p>
            <a:pPr indent="-457200">
              <a:spcBef>
                <a:spcPts val="0"/>
              </a:spcBef>
              <a:spcAft>
                <a:spcPts val="600"/>
              </a:spcAft>
              <a:buSzPct val="108108"/>
            </a:pPr>
            <a:r>
              <a:rPr lang="en-US" dirty="0"/>
              <a:t>Analyze anchoring phenomena to determine your current level of knowledge on a topic. </a:t>
            </a:r>
            <a:endParaRPr dirty="0"/>
          </a:p>
          <a:p>
            <a:pPr indent="-457200">
              <a:spcBef>
                <a:spcPts val="0"/>
              </a:spcBef>
              <a:spcAft>
                <a:spcPts val="600"/>
              </a:spcAft>
              <a:buSzPct val="100000"/>
            </a:pPr>
            <a:r>
              <a:rPr lang="en-US" dirty="0"/>
              <a:t>Use springs to experiment with making waves. </a:t>
            </a:r>
            <a:endParaRPr dirty="0"/>
          </a:p>
          <a:p>
            <a:pPr indent="-457200">
              <a:spcBef>
                <a:spcPts val="0"/>
              </a:spcBef>
              <a:buSzPct val="100000"/>
            </a:pPr>
            <a:r>
              <a:rPr lang="en-US" dirty="0"/>
              <a:t>Describe the basic characteristics of the waves you made with the springs. </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9"/>
          <p:cNvSpPr txBox="1">
            <a:spLocks noGrp="1"/>
          </p:cNvSpPr>
          <p:nvPr>
            <p:ph type="subTitle" idx="1"/>
          </p:nvPr>
        </p:nvSpPr>
        <p:spPr>
          <a:xfrm>
            <a:off x="644652" y="2379198"/>
            <a:ext cx="7854600" cy="1314300"/>
          </a:xfrm>
          <a:prstGeom prst="rect">
            <a:avLst/>
          </a:prstGeom>
          <a:noFill/>
          <a:ln>
            <a:noFill/>
          </a:ln>
        </p:spPr>
        <p:txBody>
          <a:bodyPr spcFirstLastPara="1" wrap="square" lIns="0" tIns="45700" rIns="18275" bIns="45700" anchor="t" anchorCtr="0">
            <a:normAutofit/>
          </a:bodyPr>
          <a:lstStyle/>
          <a:p>
            <a:pPr marL="0" lvl="0" indent="0" algn="l" rtl="0">
              <a:lnSpc>
                <a:spcPct val="100000"/>
              </a:lnSpc>
              <a:spcBef>
                <a:spcPts val="520"/>
              </a:spcBef>
              <a:spcAft>
                <a:spcPts val="0"/>
              </a:spcAft>
              <a:buSzPts val="2600"/>
              <a:buNone/>
            </a:pPr>
            <a:r>
              <a:rPr lang="en-US" dirty="0"/>
              <a:t>What are mechanical waves?</a:t>
            </a:r>
            <a:endParaRPr dirty="0"/>
          </a:p>
          <a:p>
            <a:pPr marL="0" lvl="0" indent="0" algn="l" rtl="0">
              <a:lnSpc>
                <a:spcPct val="100000"/>
              </a:lnSpc>
              <a:spcBef>
                <a:spcPts val="520"/>
              </a:spcBef>
              <a:spcAft>
                <a:spcPts val="0"/>
              </a:spcAft>
              <a:buSzPts val="2600"/>
              <a:buNone/>
            </a:pPr>
            <a:r>
              <a:rPr lang="en-US" dirty="0"/>
              <a:t>How are they made?</a:t>
            </a:r>
            <a:endParaRPr dirty="0"/>
          </a:p>
        </p:txBody>
      </p:sp>
      <p:sp>
        <p:nvSpPr>
          <p:cNvPr id="234" name="Google Shape;234;p39"/>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dirty="0"/>
              <a:t>Exploring Mechanical Waves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644652" y="1007598"/>
            <a:ext cx="7851648"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Clr>
                <a:schemeClr val="lt1"/>
              </a:buClr>
              <a:buSzPts val="5000"/>
              <a:buFont typeface="Calibri"/>
              <a:buNone/>
            </a:pPr>
            <a:r>
              <a:rPr lang="en-US" dirty="0"/>
              <a:t>London Bridge Is Falling Down</a:t>
            </a:r>
            <a:endParaRPr dirty="0"/>
          </a:p>
        </p:txBody>
      </p:sp>
      <p:sp>
        <p:nvSpPr>
          <p:cNvPr id="111" name="Google Shape;111;p22"/>
          <p:cNvSpPr txBox="1">
            <a:spLocks noGrp="1"/>
          </p:cNvSpPr>
          <p:nvPr>
            <p:ph type="subTitle" idx="1"/>
          </p:nvPr>
        </p:nvSpPr>
        <p:spPr>
          <a:xfrm>
            <a:off x="644652" y="2400300"/>
            <a:ext cx="7854696" cy="1314450"/>
          </a:xfrm>
          <a:prstGeom prst="rect">
            <a:avLst/>
          </a:prstGeom>
          <a:noFill/>
          <a:ln>
            <a:noFill/>
          </a:ln>
        </p:spPr>
        <p:txBody>
          <a:bodyPr spcFirstLastPara="1" wrap="square" lIns="0" tIns="45700" rIns="18275" bIns="45700" anchor="t" anchorCtr="0">
            <a:normAutofit/>
          </a:bodyPr>
          <a:lstStyle/>
          <a:p>
            <a:pPr marL="0" marR="34289" lvl="0" indent="0" algn="l" rtl="0">
              <a:lnSpc>
                <a:spcPct val="100000"/>
              </a:lnSpc>
              <a:spcBef>
                <a:spcPts val="0"/>
              </a:spcBef>
              <a:spcAft>
                <a:spcPts val="0"/>
              </a:spcAft>
              <a:buSzPts val="2600"/>
              <a:buNone/>
            </a:pPr>
            <a:r>
              <a:rPr lang="en-US" dirty="0"/>
              <a:t>What Is a Wave? Lesson 1</a:t>
            </a:r>
            <a:endParaRPr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Exploring Mechanical Waves</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indent="-457200">
              <a:spcBef>
                <a:spcPts val="0"/>
              </a:spcBef>
              <a:spcAft>
                <a:spcPts val="900"/>
              </a:spcAft>
              <a:buSzPct val="100000"/>
            </a:pPr>
            <a:r>
              <a:rPr lang="en-US" sz="2400" dirty="0"/>
              <a:t>We use the term “wave” to describe many things we recognize in the world around us. </a:t>
            </a:r>
          </a:p>
          <a:p>
            <a:pPr indent="-457200">
              <a:spcBef>
                <a:spcPts val="0"/>
              </a:spcBef>
              <a:spcAft>
                <a:spcPts val="900"/>
              </a:spcAft>
              <a:buSzPct val="100000"/>
            </a:pPr>
            <a:r>
              <a:rPr lang="en-US" sz="2400" dirty="0"/>
              <a:t>“Wave” also describes the behavior of less obvious things like electrons, light, TV and radio signals, and cell phone data signals as they travel from one location to another. </a:t>
            </a:r>
          </a:p>
          <a:p>
            <a:pPr indent="-457200">
              <a:spcBef>
                <a:spcPts val="0"/>
              </a:spcBef>
              <a:spcAft>
                <a:spcPts val="900"/>
              </a:spcAft>
              <a:buSzPct val="100000"/>
            </a:pPr>
            <a:r>
              <a:rPr lang="en-US" sz="2400" dirty="0"/>
              <a:t>Let’s learn about waves by making some waves with a spring and observing their characteristics. </a:t>
            </a:r>
            <a:endParaRPr sz="2400" dirty="0"/>
          </a:p>
        </p:txBody>
      </p:sp>
    </p:spTree>
    <p:extLst>
      <p:ext uri="{BB962C8B-B14F-4D97-AF65-F5344CB8AC3E}">
        <p14:creationId xmlns:p14="http://schemas.microsoft.com/office/powerpoint/2010/main" val="17433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6"/>
          <p:cNvSpPr txBox="1">
            <a:spLocks noGrp="1"/>
          </p:cNvSpPr>
          <p:nvPr>
            <p:ph type="body" idx="1"/>
          </p:nvPr>
        </p:nvSpPr>
        <p:spPr>
          <a:xfrm>
            <a:off x="457200" y="1309352"/>
            <a:ext cx="8229600" cy="3434098"/>
          </a:xfrm>
          <a:prstGeom prst="rect">
            <a:avLst/>
          </a:prstGeom>
          <a:noFill/>
          <a:ln>
            <a:noFill/>
          </a:ln>
        </p:spPr>
        <p:txBody>
          <a:bodyPr spcFirstLastPara="1" wrap="square" lIns="91425" tIns="45700" rIns="91425" bIns="45700" anchor="t" anchorCtr="0">
            <a:noAutofit/>
          </a:bodyPr>
          <a:lstStyle/>
          <a:p>
            <a:pPr marL="0" indent="0">
              <a:spcBef>
                <a:spcPts val="0"/>
              </a:spcBef>
              <a:spcAft>
                <a:spcPts val="900"/>
              </a:spcAft>
              <a:buNone/>
            </a:pPr>
            <a:r>
              <a:rPr lang="en-US" sz="2400" dirty="0"/>
              <a:t>With a partner: </a:t>
            </a:r>
          </a:p>
          <a:p>
            <a:pPr indent="-457200">
              <a:spcBef>
                <a:spcPts val="0"/>
              </a:spcBef>
              <a:spcAft>
                <a:spcPts val="600"/>
              </a:spcAft>
            </a:pPr>
            <a:r>
              <a:rPr lang="en-US" sz="2400" dirty="0"/>
              <a:t>Find a place where you can stretch out the spring on a tabletop or on a tile floor. </a:t>
            </a:r>
          </a:p>
          <a:p>
            <a:pPr lvl="1" indent="-457200">
              <a:spcBef>
                <a:spcPts val="0"/>
              </a:spcBef>
              <a:spcAft>
                <a:spcPts val="1200"/>
              </a:spcAft>
            </a:pPr>
            <a:r>
              <a:rPr lang="en-US" dirty="0"/>
              <a:t>The spring must be on a surface, not dangling in the air! </a:t>
            </a:r>
          </a:p>
          <a:p>
            <a:pPr indent="-457200">
              <a:spcBef>
                <a:spcPts val="0"/>
              </a:spcBef>
              <a:spcAft>
                <a:spcPts val="900"/>
              </a:spcAft>
            </a:pPr>
            <a:r>
              <a:rPr lang="en-US" sz="2400" dirty="0"/>
              <a:t>Hold one end of the spring and have your partner hold the other end. Together, stretch the spring 3–4 meters. </a:t>
            </a:r>
          </a:p>
          <a:p>
            <a:pPr indent="-457200">
              <a:spcBef>
                <a:spcPts val="0"/>
              </a:spcBef>
            </a:pPr>
            <a:r>
              <a:rPr lang="en-US" sz="2400" dirty="0"/>
              <a:t>Write down your observations as you work</a:t>
            </a:r>
            <a:br>
              <a:rPr lang="en-US" sz="2400" dirty="0"/>
            </a:br>
            <a:r>
              <a:rPr lang="en-US" sz="2400" dirty="0"/>
              <a:t>through the questions on the handout. </a:t>
            </a:r>
          </a:p>
        </p:txBody>
      </p:sp>
      <p:sp>
        <p:nvSpPr>
          <p:cNvPr id="113" name="Google Shape;113;p26"/>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chemeClr val="accent4"/>
              </a:buClr>
              <a:buSzPts val="3600"/>
              <a:buFont typeface="Calibri"/>
              <a:buNone/>
            </a:pPr>
            <a:r>
              <a:rPr lang="en-US" dirty="0"/>
              <a:t>Exploring Mechanical Waves</a:t>
            </a:r>
            <a:endParaRPr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Anchor Charts</a:t>
            </a:r>
            <a:endParaRPr dirty="0"/>
          </a:p>
        </p:txBody>
      </p:sp>
      <p:sp>
        <p:nvSpPr>
          <p:cNvPr id="117" name="Google Shape;117;p23"/>
          <p:cNvSpPr txBox="1">
            <a:spLocks noGrp="1"/>
          </p:cNvSpPr>
          <p:nvPr>
            <p:ph type="body" idx="1"/>
          </p:nvPr>
        </p:nvSpPr>
        <p:spPr>
          <a:xfrm>
            <a:off x="457199" y="1305059"/>
            <a:ext cx="5792876"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With a partner, create an anchor chart. Be sure to include: </a:t>
            </a:r>
            <a:endParaRPr dirty="0"/>
          </a:p>
          <a:p>
            <a:pPr marL="457200" lvl="0" indent="-393700" algn="l" rtl="0">
              <a:lnSpc>
                <a:spcPct val="100000"/>
              </a:lnSpc>
              <a:spcBef>
                <a:spcPts val="0"/>
              </a:spcBef>
              <a:spcAft>
                <a:spcPts val="600"/>
              </a:spcAft>
              <a:buSzPts val="2600"/>
              <a:buChar char="•"/>
            </a:pPr>
            <a:r>
              <a:rPr lang="en-US" dirty="0"/>
              <a:t>An example of each exercise you did with the spring. </a:t>
            </a:r>
            <a:endParaRPr dirty="0"/>
          </a:p>
          <a:p>
            <a:pPr marL="457200" lvl="0" indent="-393700" algn="l" rtl="0">
              <a:lnSpc>
                <a:spcPct val="100000"/>
              </a:lnSpc>
              <a:spcBef>
                <a:spcPts val="0"/>
              </a:spcBef>
              <a:spcAft>
                <a:spcPts val="0"/>
              </a:spcAft>
              <a:buSzPts val="2600"/>
              <a:buChar char="•"/>
            </a:pPr>
            <a:r>
              <a:rPr lang="en-US" dirty="0"/>
              <a:t>A description of what you observed the spring doing in each exercise. </a:t>
            </a:r>
            <a:endParaRPr dirty="0"/>
          </a:p>
        </p:txBody>
      </p:sp>
      <p:pic>
        <p:nvPicPr>
          <p:cNvPr id="5" name="Google Shape;254;p42">
            <a:extLst>
              <a:ext uri="{FF2B5EF4-FFF2-40B4-BE49-F238E27FC236}">
                <a16:creationId xmlns:a16="http://schemas.microsoft.com/office/drawing/2014/main" id="{7BEE550A-12E3-4C2C-9479-C16E46230566}"/>
              </a:ext>
            </a:extLst>
          </p:cNvPr>
          <p:cNvPicPr preferRelativeResize="0">
            <a:picLocks noChangeAspect="1"/>
          </p:cNvPicPr>
          <p:nvPr/>
        </p:nvPicPr>
        <p:blipFill rotWithShape="1">
          <a:blip r:embed="rId3">
            <a:alphaModFix/>
          </a:blip>
          <a:srcRect/>
          <a:stretch/>
        </p:blipFill>
        <p:spPr>
          <a:xfrm>
            <a:off x="6351869" y="1395980"/>
            <a:ext cx="2334931" cy="2351539"/>
          </a:xfrm>
          <a:prstGeom prst="rect">
            <a:avLst/>
          </a:prstGeom>
          <a:noFill/>
          <a:ln>
            <a:noFill/>
          </a:ln>
        </p:spPr>
      </p:pic>
    </p:spTree>
    <p:extLst>
      <p:ext uri="{BB962C8B-B14F-4D97-AF65-F5344CB8AC3E}">
        <p14:creationId xmlns:p14="http://schemas.microsoft.com/office/powerpoint/2010/main" val="157667019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Anchor Charts</a:t>
            </a:r>
            <a:endParaRPr dirty="0"/>
          </a:p>
        </p:txBody>
      </p:sp>
      <p:sp>
        <p:nvSpPr>
          <p:cNvPr id="117" name="Google Shape;117;p23"/>
          <p:cNvSpPr txBox="1">
            <a:spLocks noGrp="1"/>
          </p:cNvSpPr>
          <p:nvPr>
            <p:ph type="body" idx="1"/>
          </p:nvPr>
        </p:nvSpPr>
        <p:spPr>
          <a:xfrm>
            <a:off x="457199" y="1305059"/>
            <a:ext cx="5894670" cy="3620866"/>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600"/>
              </a:spcAft>
              <a:buSzPts val="2600"/>
              <a:buChar char="•"/>
            </a:pPr>
            <a:r>
              <a:rPr lang="en-US" dirty="0"/>
              <a:t>As the following definitions are shared, look at your anchor chart and label where/when each one occurred during the Exploring Waves activity. </a:t>
            </a:r>
          </a:p>
          <a:p>
            <a:pPr marL="457200" lvl="0" indent="-393700" algn="l" rtl="0">
              <a:lnSpc>
                <a:spcPct val="100000"/>
              </a:lnSpc>
              <a:spcBef>
                <a:spcPts val="0"/>
              </a:spcBef>
              <a:spcAft>
                <a:spcPts val="600"/>
              </a:spcAft>
              <a:buSzPts val="2600"/>
              <a:buChar char="•"/>
            </a:pPr>
            <a:r>
              <a:rPr lang="en-US" dirty="0"/>
              <a:t>For each definition, you’ll need to add an example from the Exploring Waves activity if you don’t already have one. </a:t>
            </a:r>
            <a:endParaRPr dirty="0"/>
          </a:p>
        </p:txBody>
      </p:sp>
      <p:pic>
        <p:nvPicPr>
          <p:cNvPr id="5" name="Google Shape;254;p42">
            <a:extLst>
              <a:ext uri="{FF2B5EF4-FFF2-40B4-BE49-F238E27FC236}">
                <a16:creationId xmlns:a16="http://schemas.microsoft.com/office/drawing/2014/main" id="{7BEE550A-12E3-4C2C-9479-C16E46230566}"/>
              </a:ext>
            </a:extLst>
          </p:cNvPr>
          <p:cNvPicPr preferRelativeResize="0">
            <a:picLocks noChangeAspect="1"/>
          </p:cNvPicPr>
          <p:nvPr/>
        </p:nvPicPr>
        <p:blipFill rotWithShape="1">
          <a:blip r:embed="rId3">
            <a:alphaModFix/>
          </a:blip>
          <a:srcRect/>
          <a:stretch/>
        </p:blipFill>
        <p:spPr>
          <a:xfrm>
            <a:off x="6351869" y="1395980"/>
            <a:ext cx="2334931" cy="2351539"/>
          </a:xfrm>
          <a:prstGeom prst="rect">
            <a:avLst/>
          </a:prstGeom>
          <a:noFill/>
          <a:ln>
            <a:noFill/>
          </a:ln>
        </p:spPr>
      </p:pic>
    </p:spTree>
    <p:extLst>
      <p:ext uri="{BB962C8B-B14F-4D97-AF65-F5344CB8AC3E}">
        <p14:creationId xmlns:p14="http://schemas.microsoft.com/office/powerpoint/2010/main" val="2378861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Oscillation</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600"/>
              </a:spcAft>
              <a:buSzPts val="2600"/>
              <a:buChar char="•"/>
            </a:pPr>
            <a:r>
              <a:rPr lang="en-US" dirty="0"/>
              <a:t>Consistently repeating vibration or motion. </a:t>
            </a:r>
            <a:endParaRPr dirty="0"/>
          </a:p>
        </p:txBody>
      </p:sp>
      <p:grpSp>
        <p:nvGrpSpPr>
          <p:cNvPr id="8" name="Group 7">
            <a:extLst>
              <a:ext uri="{FF2B5EF4-FFF2-40B4-BE49-F238E27FC236}">
                <a16:creationId xmlns:a16="http://schemas.microsoft.com/office/drawing/2014/main" id="{C8AC4441-A79C-4307-B38F-E616165736E6}"/>
              </a:ext>
            </a:extLst>
          </p:cNvPr>
          <p:cNvGrpSpPr>
            <a:grpSpLocks noChangeAspect="1"/>
          </p:cNvGrpSpPr>
          <p:nvPr/>
        </p:nvGrpSpPr>
        <p:grpSpPr>
          <a:xfrm>
            <a:off x="2105701" y="2571750"/>
            <a:ext cx="4932597" cy="1447591"/>
            <a:chOff x="457199" y="2571750"/>
            <a:chExt cx="5720100" cy="1678703"/>
          </a:xfrm>
        </p:grpSpPr>
        <p:pic>
          <p:nvPicPr>
            <p:cNvPr id="6" name="Google Shape;269;p44">
              <a:extLst>
                <a:ext uri="{FF2B5EF4-FFF2-40B4-BE49-F238E27FC236}">
                  <a16:creationId xmlns:a16="http://schemas.microsoft.com/office/drawing/2014/main" id="{244A9A5D-96E2-4AE9-961A-3F77AE31DDF8}"/>
                </a:ext>
              </a:extLst>
            </p:cNvPr>
            <p:cNvPicPr preferRelativeResize="0"/>
            <p:nvPr/>
          </p:nvPicPr>
          <p:blipFill rotWithShape="1">
            <a:blip r:embed="rId3">
              <a:alphaModFix/>
            </a:blip>
            <a:srcRect/>
            <a:stretch/>
          </p:blipFill>
          <p:spPr>
            <a:xfrm>
              <a:off x="457199" y="2573679"/>
              <a:ext cx="2515160" cy="1676774"/>
            </a:xfrm>
            <a:prstGeom prst="rect">
              <a:avLst/>
            </a:prstGeom>
            <a:noFill/>
            <a:ln>
              <a:noFill/>
            </a:ln>
          </p:spPr>
        </p:pic>
        <p:pic>
          <p:nvPicPr>
            <p:cNvPr id="7" name="Google Shape;270;p44">
              <a:extLst>
                <a:ext uri="{FF2B5EF4-FFF2-40B4-BE49-F238E27FC236}">
                  <a16:creationId xmlns:a16="http://schemas.microsoft.com/office/drawing/2014/main" id="{AE7B3080-EE9B-4FC4-A00E-61E66C5EC85C}"/>
                </a:ext>
              </a:extLst>
            </p:cNvPr>
            <p:cNvPicPr preferRelativeResize="0"/>
            <p:nvPr/>
          </p:nvPicPr>
          <p:blipFill rotWithShape="1">
            <a:blip r:embed="rId4">
              <a:alphaModFix/>
            </a:blip>
            <a:srcRect/>
            <a:stretch/>
          </p:blipFill>
          <p:spPr>
            <a:xfrm>
              <a:off x="3662139" y="2571750"/>
              <a:ext cx="2515160" cy="1676764"/>
            </a:xfrm>
            <a:prstGeom prst="rect">
              <a:avLst/>
            </a:prstGeom>
            <a:noFill/>
            <a:ln>
              <a:noFill/>
            </a:ln>
          </p:spPr>
        </p:pic>
      </p:grpSp>
    </p:spTree>
    <p:extLst>
      <p:ext uri="{BB962C8B-B14F-4D97-AF65-F5344CB8AC3E}">
        <p14:creationId xmlns:p14="http://schemas.microsoft.com/office/powerpoint/2010/main" val="3146136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Millennium Bridge in London</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endParaRPr dirty="0"/>
          </a:p>
        </p:txBody>
      </p:sp>
      <p:pic>
        <p:nvPicPr>
          <p:cNvPr id="5" name="Google Shape;276;p45" descr="Problemas de vibraciones el día de la inauguración del &quot;Millennium Bridge&quot;, en Londres - Vibrations problems in Millennium Bridge opening day &#10; &#10;http://en.wikipedia.org/wiki/Millennium_Bridge_(London)" title="Millennium Bridge">
            <a:hlinkClick r:id="rId3"/>
            <a:extLst>
              <a:ext uri="{FF2B5EF4-FFF2-40B4-BE49-F238E27FC236}">
                <a16:creationId xmlns:a16="http://schemas.microsoft.com/office/drawing/2014/main" id="{9C7376CA-2A79-431C-AFA4-E7B71A843C29}"/>
              </a:ext>
            </a:extLst>
          </p:cNvPr>
          <p:cNvPicPr preferRelativeResize="0"/>
          <p:nvPr/>
        </p:nvPicPr>
        <p:blipFill rotWithShape="1">
          <a:blip r:embed="rId4">
            <a:alphaModFix/>
          </a:blip>
          <a:srcRect/>
          <a:stretch/>
        </p:blipFill>
        <p:spPr>
          <a:xfrm>
            <a:off x="2285999" y="1361470"/>
            <a:ext cx="4572000" cy="3429000"/>
          </a:xfrm>
          <a:prstGeom prst="rect">
            <a:avLst/>
          </a:prstGeom>
          <a:noFill/>
          <a:ln>
            <a:noFill/>
          </a:ln>
        </p:spPr>
      </p:pic>
    </p:spTree>
    <p:extLst>
      <p:ext uri="{BB962C8B-B14F-4D97-AF65-F5344CB8AC3E}">
        <p14:creationId xmlns:p14="http://schemas.microsoft.com/office/powerpoint/2010/main" val="35453754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Medium</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1800"/>
              </a:spcAft>
              <a:buSzPts val="2600"/>
              <a:buChar char="•"/>
            </a:pPr>
            <a:r>
              <a:rPr lang="en-US" dirty="0"/>
              <a:t>A physical substance that carries the wave. </a:t>
            </a:r>
          </a:p>
          <a:p>
            <a:pPr marL="63500" lvl="0" indent="0" algn="l" rtl="0">
              <a:lnSpc>
                <a:spcPct val="100000"/>
              </a:lnSpc>
              <a:spcBef>
                <a:spcPts val="0"/>
              </a:spcBef>
              <a:spcAft>
                <a:spcPts val="600"/>
              </a:spcAft>
              <a:buSzPts val="2600"/>
              <a:buNone/>
            </a:pPr>
            <a:r>
              <a:rPr lang="en-US" dirty="0"/>
              <a:t>Examples: </a:t>
            </a:r>
            <a:endParaRPr dirty="0"/>
          </a:p>
          <a:p>
            <a:pPr marL="457200" lvl="0" indent="-393700" algn="l" rtl="0">
              <a:lnSpc>
                <a:spcPct val="100000"/>
              </a:lnSpc>
              <a:spcBef>
                <a:spcPts val="0"/>
              </a:spcBef>
              <a:spcAft>
                <a:spcPts val="600"/>
              </a:spcAft>
              <a:buSzPts val="2600"/>
              <a:buChar char="•"/>
            </a:pPr>
            <a:r>
              <a:rPr lang="en-US" dirty="0"/>
              <a:t>Almost any kind of matter, including the following: </a:t>
            </a:r>
          </a:p>
          <a:p>
            <a:pPr lvl="1" indent="-393700">
              <a:spcBef>
                <a:spcPts val="0"/>
              </a:spcBef>
              <a:spcAft>
                <a:spcPts val="300"/>
              </a:spcAft>
              <a:buSzPct val="100000"/>
              <a:buChar char="•"/>
            </a:pPr>
            <a:r>
              <a:rPr lang="en-US" sz="2000" dirty="0"/>
              <a:t>Air </a:t>
            </a:r>
          </a:p>
          <a:p>
            <a:pPr lvl="1" indent="-393700">
              <a:spcBef>
                <a:spcPts val="0"/>
              </a:spcBef>
              <a:spcAft>
                <a:spcPts val="300"/>
              </a:spcAft>
              <a:buSzPct val="100000"/>
              <a:buChar char="•"/>
            </a:pPr>
            <a:r>
              <a:rPr lang="en-US" sz="2000" dirty="0"/>
              <a:t>Water or other liquids </a:t>
            </a:r>
          </a:p>
          <a:p>
            <a:pPr lvl="1" indent="-393700">
              <a:spcBef>
                <a:spcPts val="0"/>
              </a:spcBef>
              <a:buSzPct val="100000"/>
              <a:buChar char="•"/>
            </a:pPr>
            <a:r>
              <a:rPr lang="en-US" sz="2000" dirty="0"/>
              <a:t>Solids, such as steel or rock </a:t>
            </a:r>
          </a:p>
          <a:p>
            <a:pPr marL="457200" lvl="0" indent="-393700" algn="l" rtl="0">
              <a:lnSpc>
                <a:spcPct val="100000"/>
              </a:lnSpc>
              <a:spcBef>
                <a:spcPts val="0"/>
              </a:spcBef>
              <a:spcAft>
                <a:spcPts val="0"/>
              </a:spcAft>
              <a:buSzPts val="2600"/>
              <a:buChar char="•"/>
            </a:pPr>
            <a:endParaRPr lang="en-US" dirty="0"/>
          </a:p>
        </p:txBody>
      </p:sp>
    </p:spTree>
    <p:extLst>
      <p:ext uri="{BB962C8B-B14F-4D97-AF65-F5344CB8AC3E}">
        <p14:creationId xmlns:p14="http://schemas.microsoft.com/office/powerpoint/2010/main" val="736805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Medium</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63500" indent="0">
              <a:spcBef>
                <a:spcPts val="0"/>
              </a:spcBef>
              <a:spcAft>
                <a:spcPts val="900"/>
              </a:spcAft>
              <a:buNone/>
            </a:pPr>
            <a:r>
              <a:rPr lang="en-US" dirty="0"/>
              <a:t>Important fact to know: </a:t>
            </a:r>
          </a:p>
          <a:p>
            <a:pPr>
              <a:spcBef>
                <a:spcPts val="0"/>
              </a:spcBef>
              <a:spcAft>
                <a:spcPts val="1800"/>
              </a:spcAft>
            </a:pPr>
            <a:r>
              <a:rPr lang="en-US" dirty="0"/>
              <a:t>The wave medium always returns to its original position after a wave passes through it. </a:t>
            </a:r>
          </a:p>
        </p:txBody>
      </p:sp>
    </p:spTree>
    <p:extLst>
      <p:ext uri="{BB962C8B-B14F-4D97-AF65-F5344CB8AC3E}">
        <p14:creationId xmlns:p14="http://schemas.microsoft.com/office/powerpoint/2010/main" val="25846662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Transverse Waves</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600"/>
              </a:spcAft>
              <a:buNone/>
            </a:pPr>
            <a:r>
              <a:rPr lang="en-US" dirty="0"/>
              <a:t>Definition: </a:t>
            </a:r>
          </a:p>
          <a:p>
            <a:pPr>
              <a:spcBef>
                <a:spcPts val="0"/>
              </a:spcBef>
              <a:spcAft>
                <a:spcPts val="600"/>
              </a:spcAft>
            </a:pPr>
            <a:r>
              <a:rPr lang="en-US" dirty="0"/>
              <a:t>“Bouncy” waves. </a:t>
            </a:r>
          </a:p>
          <a:p>
            <a:pPr>
              <a:spcBef>
                <a:spcPts val="0"/>
              </a:spcBef>
              <a:spcAft>
                <a:spcPts val="1800"/>
              </a:spcAft>
            </a:pPr>
            <a:r>
              <a:rPr lang="en-US" dirty="0"/>
              <a:t>The medium vibrates up and down. </a:t>
            </a:r>
          </a:p>
          <a:p>
            <a:pPr marL="0" indent="0">
              <a:spcBef>
                <a:spcPts val="0"/>
              </a:spcBef>
              <a:spcAft>
                <a:spcPts val="1800"/>
              </a:spcAft>
              <a:buNone/>
            </a:pPr>
            <a:r>
              <a:rPr lang="en-US" b="1" dirty="0"/>
              <a:t>Note</a:t>
            </a:r>
            <a:r>
              <a:rPr lang="en-US" dirty="0"/>
              <a:t>: This is how waves are usually represented in pictures.</a:t>
            </a:r>
          </a:p>
        </p:txBody>
      </p:sp>
      <p:pic>
        <p:nvPicPr>
          <p:cNvPr id="4" name="Google Shape;295;p48" descr="A close up of a logo&#10;&#10;Description automatically generated">
            <a:extLst>
              <a:ext uri="{FF2B5EF4-FFF2-40B4-BE49-F238E27FC236}">
                <a16:creationId xmlns:a16="http://schemas.microsoft.com/office/drawing/2014/main" id="{B5858147-B78F-4FE5-9CCF-0076F75D5352}"/>
              </a:ext>
            </a:extLst>
          </p:cNvPr>
          <p:cNvPicPr preferRelativeResize="0"/>
          <p:nvPr/>
        </p:nvPicPr>
        <p:blipFill rotWithShape="1">
          <a:blip r:embed="rId3">
            <a:alphaModFix/>
          </a:blip>
          <a:srcRect b="13553"/>
          <a:stretch/>
        </p:blipFill>
        <p:spPr>
          <a:xfrm>
            <a:off x="2488549" y="3115493"/>
            <a:ext cx="4166900" cy="2028008"/>
          </a:xfrm>
          <a:prstGeom prst="rect">
            <a:avLst/>
          </a:prstGeom>
          <a:noFill/>
          <a:ln>
            <a:noFill/>
          </a:ln>
        </p:spPr>
      </p:pic>
    </p:spTree>
    <p:extLst>
      <p:ext uri="{BB962C8B-B14F-4D97-AF65-F5344CB8AC3E}">
        <p14:creationId xmlns:p14="http://schemas.microsoft.com/office/powerpoint/2010/main" val="1593130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Longitudinal Waves</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6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600"/>
              </a:spcAft>
              <a:buSzPts val="2600"/>
              <a:buChar char="•"/>
            </a:pPr>
            <a:r>
              <a:rPr lang="en-US" dirty="0"/>
              <a:t>“Stretchy” waves. </a:t>
            </a:r>
            <a:endParaRPr dirty="0"/>
          </a:p>
          <a:p>
            <a:pPr marL="457200" lvl="0" indent="-393700" algn="l" rtl="0">
              <a:lnSpc>
                <a:spcPct val="100000"/>
              </a:lnSpc>
              <a:spcBef>
                <a:spcPts val="0"/>
              </a:spcBef>
              <a:spcAft>
                <a:spcPts val="1800"/>
              </a:spcAft>
              <a:buSzPts val="2600"/>
              <a:buChar char="•"/>
            </a:pPr>
            <a:r>
              <a:rPr lang="en-US" dirty="0"/>
              <a:t>The medium compresses (squeezes) and expands (stretches). </a:t>
            </a:r>
          </a:p>
          <a:p>
            <a:pPr marL="0" lvl="0" indent="0" algn="l" rtl="0">
              <a:lnSpc>
                <a:spcPct val="100000"/>
              </a:lnSpc>
              <a:spcBef>
                <a:spcPts val="0"/>
              </a:spcBef>
              <a:spcAft>
                <a:spcPts val="0"/>
              </a:spcAft>
              <a:buSzPts val="2600"/>
              <a:buNone/>
            </a:pPr>
            <a:endParaRPr lang="en-US" dirty="0"/>
          </a:p>
        </p:txBody>
      </p:sp>
      <p:pic>
        <p:nvPicPr>
          <p:cNvPr id="4" name="Google Shape;303;p49" descr="A close up of a logo&#10;&#10;Description automatically generated">
            <a:extLst>
              <a:ext uri="{FF2B5EF4-FFF2-40B4-BE49-F238E27FC236}">
                <a16:creationId xmlns:a16="http://schemas.microsoft.com/office/drawing/2014/main" id="{AA65717C-68F0-4DA1-BD0A-348CC0ECF9E3}"/>
              </a:ext>
            </a:extLst>
          </p:cNvPr>
          <p:cNvPicPr preferRelativeResize="0">
            <a:picLocks noChangeAspect="1"/>
          </p:cNvPicPr>
          <p:nvPr/>
        </p:nvPicPr>
        <p:blipFill rotWithShape="1">
          <a:blip r:embed="rId3">
            <a:alphaModFix/>
          </a:blip>
          <a:srcRect/>
          <a:stretch/>
        </p:blipFill>
        <p:spPr>
          <a:xfrm>
            <a:off x="2853948" y="3115492"/>
            <a:ext cx="3436101" cy="1934522"/>
          </a:xfrm>
          <a:prstGeom prst="rect">
            <a:avLst/>
          </a:prstGeom>
          <a:noFill/>
          <a:ln>
            <a:noFill/>
          </a:ln>
        </p:spPr>
      </p:pic>
    </p:spTree>
    <p:extLst>
      <p:ext uri="{BB962C8B-B14F-4D97-AF65-F5344CB8AC3E}">
        <p14:creationId xmlns:p14="http://schemas.microsoft.com/office/powerpoint/2010/main" val="22693026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a:t>I Notice, I Wonder</a:t>
            </a:r>
            <a:endParaRPr/>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As you watch the video, write the following on your handout: </a:t>
            </a:r>
            <a:endParaRPr dirty="0"/>
          </a:p>
          <a:p>
            <a:pPr marL="457200" lvl="0" indent="-393700" algn="l" rtl="0">
              <a:lnSpc>
                <a:spcPct val="100000"/>
              </a:lnSpc>
              <a:spcBef>
                <a:spcPts val="0"/>
              </a:spcBef>
              <a:spcAft>
                <a:spcPts val="600"/>
              </a:spcAft>
              <a:buSzPts val="2600"/>
              <a:buChar char="•"/>
            </a:pPr>
            <a:r>
              <a:rPr lang="en-US" dirty="0"/>
              <a:t>Any observations you make </a:t>
            </a:r>
            <a:br>
              <a:rPr lang="en-US" dirty="0"/>
            </a:br>
            <a:r>
              <a:rPr lang="en-US" dirty="0"/>
              <a:t>(What do you notice?) </a:t>
            </a:r>
            <a:endParaRPr dirty="0"/>
          </a:p>
          <a:p>
            <a:pPr marL="457200" lvl="0" indent="-393700" algn="l" rtl="0">
              <a:lnSpc>
                <a:spcPct val="100000"/>
              </a:lnSpc>
              <a:spcBef>
                <a:spcPts val="0"/>
              </a:spcBef>
              <a:spcAft>
                <a:spcPts val="0"/>
              </a:spcAft>
              <a:buSzPts val="2600"/>
              <a:buChar char="•"/>
            </a:pPr>
            <a:r>
              <a:rPr lang="en-US" dirty="0"/>
              <a:t>Any questions you still have </a:t>
            </a:r>
            <a:br>
              <a:rPr lang="en-US" dirty="0"/>
            </a:br>
            <a:r>
              <a:rPr lang="en-US" dirty="0"/>
              <a:t>(What do you wonder?) </a:t>
            </a:r>
            <a:endParaRPr dirty="0"/>
          </a:p>
        </p:txBody>
      </p:sp>
      <p:pic>
        <p:nvPicPr>
          <p:cNvPr id="118" name="Google Shape;118;p23"/>
          <p:cNvPicPr preferRelativeResize="0">
            <a:picLocks noChangeAspect="1"/>
          </p:cNvPicPr>
          <p:nvPr/>
        </p:nvPicPr>
        <p:blipFill rotWithShape="1">
          <a:blip r:embed="rId3">
            <a:alphaModFix/>
          </a:blip>
          <a:srcRect/>
          <a:stretch/>
        </p:blipFill>
        <p:spPr>
          <a:xfrm>
            <a:off x="6128327" y="1292513"/>
            <a:ext cx="2558473" cy="255847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Wave Pulse</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6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600"/>
              </a:spcAft>
              <a:buSzPts val="2600"/>
              <a:buChar char="•"/>
            </a:pPr>
            <a:r>
              <a:rPr lang="en-US" dirty="0"/>
              <a:t>A short-duration vibration creates a single displacement, which then travels through the medium as a wave. </a:t>
            </a:r>
            <a:endParaRPr dirty="0"/>
          </a:p>
          <a:p>
            <a:pPr marL="0" lvl="0" indent="0" algn="l" rtl="0">
              <a:lnSpc>
                <a:spcPct val="100000"/>
              </a:lnSpc>
              <a:spcBef>
                <a:spcPts val="0"/>
              </a:spcBef>
              <a:spcAft>
                <a:spcPts val="0"/>
              </a:spcAft>
              <a:buSzPts val="2600"/>
              <a:buNone/>
            </a:pPr>
            <a:endParaRPr lang="en-US" dirty="0"/>
          </a:p>
        </p:txBody>
      </p:sp>
      <p:pic>
        <p:nvPicPr>
          <p:cNvPr id="5" name="Google Shape;311;p50">
            <a:extLst>
              <a:ext uri="{FF2B5EF4-FFF2-40B4-BE49-F238E27FC236}">
                <a16:creationId xmlns:a16="http://schemas.microsoft.com/office/drawing/2014/main" id="{7EAFB277-6E24-42AF-B370-D22EC7F52A6B}"/>
              </a:ext>
            </a:extLst>
          </p:cNvPr>
          <p:cNvPicPr preferRelativeResize="0"/>
          <p:nvPr/>
        </p:nvPicPr>
        <p:blipFill rotWithShape="1">
          <a:blip r:embed="rId3">
            <a:alphaModFix/>
          </a:blip>
          <a:srcRect t="47134"/>
          <a:stretch/>
        </p:blipFill>
        <p:spPr>
          <a:xfrm>
            <a:off x="2705099" y="3362260"/>
            <a:ext cx="3733800" cy="1047350"/>
          </a:xfrm>
          <a:prstGeom prst="rect">
            <a:avLst/>
          </a:prstGeom>
          <a:noFill/>
          <a:ln>
            <a:noFill/>
          </a:ln>
        </p:spPr>
      </p:pic>
    </p:spTree>
    <p:extLst>
      <p:ext uri="{BB962C8B-B14F-4D97-AF65-F5344CB8AC3E}">
        <p14:creationId xmlns:p14="http://schemas.microsoft.com/office/powerpoint/2010/main" val="3775264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Driven Wave</a:t>
            </a:r>
            <a:endParaRPr dirty="0"/>
          </a:p>
        </p:txBody>
      </p:sp>
      <p:sp>
        <p:nvSpPr>
          <p:cNvPr id="117" name="Google Shape;117;p23"/>
          <p:cNvSpPr txBox="1">
            <a:spLocks noGrp="1"/>
          </p:cNvSpPr>
          <p:nvPr>
            <p:ph type="body" idx="1"/>
          </p:nvPr>
        </p:nvSpPr>
        <p:spPr>
          <a:xfrm>
            <a:off x="457199" y="1305059"/>
            <a:ext cx="8229600"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600"/>
              </a:spcAft>
              <a:buClr>
                <a:schemeClr val="dk1"/>
              </a:buClr>
              <a:buSzPts val="2600"/>
              <a:buFont typeface="Arial"/>
              <a:buNone/>
            </a:pPr>
            <a:r>
              <a:rPr lang="en-US" dirty="0"/>
              <a:t>Definition: </a:t>
            </a:r>
            <a:endParaRPr dirty="0"/>
          </a:p>
          <a:p>
            <a:pPr marL="457200" lvl="0" indent="-393700" algn="l" rtl="0">
              <a:lnSpc>
                <a:spcPct val="100000"/>
              </a:lnSpc>
              <a:spcBef>
                <a:spcPts val="0"/>
              </a:spcBef>
              <a:spcAft>
                <a:spcPts val="600"/>
              </a:spcAft>
              <a:buSzPts val="2600"/>
              <a:buChar char="•"/>
            </a:pPr>
            <a:r>
              <a:rPr lang="en-US" dirty="0"/>
              <a:t>A constant oscillation that creates a continuous displacement or vibration of the medium. </a:t>
            </a:r>
          </a:p>
          <a:p>
            <a:pPr marL="0" lvl="0" indent="0" algn="l" rtl="0">
              <a:lnSpc>
                <a:spcPct val="100000"/>
              </a:lnSpc>
              <a:spcBef>
                <a:spcPts val="0"/>
              </a:spcBef>
              <a:spcAft>
                <a:spcPts val="0"/>
              </a:spcAft>
              <a:buSzPts val="2600"/>
              <a:buNone/>
            </a:pPr>
            <a:endParaRPr lang="en-US" dirty="0"/>
          </a:p>
        </p:txBody>
      </p:sp>
      <p:pic>
        <p:nvPicPr>
          <p:cNvPr id="5" name="Google Shape;319;p51">
            <a:extLst>
              <a:ext uri="{FF2B5EF4-FFF2-40B4-BE49-F238E27FC236}">
                <a16:creationId xmlns:a16="http://schemas.microsoft.com/office/drawing/2014/main" id="{043307A5-F649-479C-A95E-2EDFB7AC7E28}"/>
              </a:ext>
            </a:extLst>
          </p:cNvPr>
          <p:cNvPicPr preferRelativeResize="0">
            <a:picLocks noChangeAspect="1"/>
          </p:cNvPicPr>
          <p:nvPr/>
        </p:nvPicPr>
        <p:blipFill rotWithShape="1">
          <a:blip r:embed="rId3">
            <a:alphaModFix/>
          </a:blip>
          <a:srcRect b="54853"/>
          <a:stretch/>
        </p:blipFill>
        <p:spPr>
          <a:xfrm>
            <a:off x="2664488" y="3196166"/>
            <a:ext cx="3815024" cy="913902"/>
          </a:xfrm>
          <a:prstGeom prst="rect">
            <a:avLst/>
          </a:prstGeom>
          <a:noFill/>
          <a:ln>
            <a:noFill/>
          </a:ln>
        </p:spPr>
      </p:pic>
    </p:spTree>
    <p:extLst>
      <p:ext uri="{BB962C8B-B14F-4D97-AF65-F5344CB8AC3E}">
        <p14:creationId xmlns:p14="http://schemas.microsoft.com/office/powerpoint/2010/main" val="25092983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Driving Question Board</a:t>
            </a:r>
            <a:endParaRPr dirty="0"/>
          </a:p>
        </p:txBody>
      </p:sp>
      <p:sp>
        <p:nvSpPr>
          <p:cNvPr id="117" name="Google Shape;117;p23"/>
          <p:cNvSpPr txBox="1">
            <a:spLocks noGrp="1"/>
          </p:cNvSpPr>
          <p:nvPr>
            <p:ph type="body" idx="1"/>
          </p:nvPr>
        </p:nvSpPr>
        <p:spPr>
          <a:xfrm>
            <a:off x="457200" y="1305059"/>
            <a:ext cx="4949484"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Are there any questions on our Driving Question Board that we can answer right now? </a:t>
            </a:r>
          </a:p>
        </p:txBody>
      </p:sp>
      <p:pic>
        <p:nvPicPr>
          <p:cNvPr id="5" name="Google Shape;137;p26">
            <a:extLst>
              <a:ext uri="{FF2B5EF4-FFF2-40B4-BE49-F238E27FC236}">
                <a16:creationId xmlns:a16="http://schemas.microsoft.com/office/drawing/2014/main" id="{BF6DEB16-88A8-4610-9308-393A8313A6BF}"/>
              </a:ext>
            </a:extLst>
          </p:cNvPr>
          <p:cNvPicPr preferRelativeResize="0"/>
          <p:nvPr/>
        </p:nvPicPr>
        <p:blipFill rotWithShape="1">
          <a:blip r:embed="rId3">
            <a:alphaModFix/>
          </a:blip>
          <a:srcRect/>
          <a:stretch/>
        </p:blipFill>
        <p:spPr>
          <a:xfrm>
            <a:off x="6175876" y="1655787"/>
            <a:ext cx="2510924" cy="1831925"/>
          </a:xfrm>
          <a:prstGeom prst="rect">
            <a:avLst/>
          </a:prstGeom>
          <a:noFill/>
          <a:ln>
            <a:noFill/>
          </a:ln>
        </p:spPr>
      </p:pic>
    </p:spTree>
    <p:extLst>
      <p:ext uri="{BB962C8B-B14F-4D97-AF65-F5344CB8AC3E}">
        <p14:creationId xmlns:p14="http://schemas.microsoft.com/office/powerpoint/2010/main" val="2871788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POMS: Point of Most Significance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a:spcBef>
                <a:spcPts val="0"/>
              </a:spcBef>
              <a:spcAft>
                <a:spcPts val="900"/>
              </a:spcAft>
            </a:pPr>
            <a:r>
              <a:rPr lang="en-US" dirty="0"/>
              <a:t>Imagine if your best friend in the class had been absent for this lesson. </a:t>
            </a:r>
            <a:endParaRPr dirty="0"/>
          </a:p>
          <a:p>
            <a:pPr marL="457200" lvl="0" indent="-393700" algn="l" rtl="0">
              <a:lnSpc>
                <a:spcPct val="100000"/>
              </a:lnSpc>
              <a:spcBef>
                <a:spcPts val="0"/>
              </a:spcBef>
              <a:spcAft>
                <a:spcPts val="0"/>
              </a:spcAft>
              <a:buSzPts val="2600"/>
              <a:buChar char="•"/>
            </a:pPr>
            <a:r>
              <a:rPr lang="en-US" dirty="0"/>
              <a:t>What is the most important thing you learned during this lesson that you would want to share with your friend when they return? </a:t>
            </a:r>
            <a:endParaRPr dirty="0"/>
          </a:p>
        </p:txBody>
      </p:sp>
      <p:pic>
        <p:nvPicPr>
          <p:cNvPr id="5" name="Google Shape;333;p53">
            <a:extLst>
              <a:ext uri="{FF2B5EF4-FFF2-40B4-BE49-F238E27FC236}">
                <a16:creationId xmlns:a16="http://schemas.microsoft.com/office/drawing/2014/main" id="{2F081E49-797F-4BDD-A532-DD86780A12A0}"/>
              </a:ext>
            </a:extLst>
          </p:cNvPr>
          <p:cNvPicPr preferRelativeResize="0"/>
          <p:nvPr/>
        </p:nvPicPr>
        <p:blipFill rotWithShape="1">
          <a:blip r:embed="rId3">
            <a:alphaModFix/>
          </a:blip>
          <a:srcRect/>
          <a:stretch/>
        </p:blipFill>
        <p:spPr>
          <a:xfrm>
            <a:off x="6356776" y="1406725"/>
            <a:ext cx="2330024" cy="2330049"/>
          </a:xfrm>
          <a:prstGeom prst="rect">
            <a:avLst/>
          </a:prstGeom>
          <a:noFill/>
          <a:ln>
            <a:noFill/>
          </a:ln>
        </p:spPr>
      </p:pic>
    </p:spTree>
    <p:extLst>
      <p:ext uri="{BB962C8B-B14F-4D97-AF65-F5344CB8AC3E}">
        <p14:creationId xmlns:p14="http://schemas.microsoft.com/office/powerpoint/2010/main" val="5055860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What Do You </a:t>
            </a:r>
            <a:r>
              <a:rPr lang="en-US" i="1" dirty="0"/>
              <a:t>Meme</a:t>
            </a:r>
            <a:r>
              <a:rPr lang="en-US" dirty="0"/>
              <a:t> We Have Homework?</a:t>
            </a:r>
            <a:endParaRPr dirty="0"/>
          </a:p>
        </p:txBody>
      </p:sp>
      <p:sp>
        <p:nvSpPr>
          <p:cNvPr id="117" name="Google Shape;117;p23"/>
          <p:cNvSpPr txBox="1">
            <a:spLocks noGrp="1"/>
          </p:cNvSpPr>
          <p:nvPr>
            <p:ph type="body" idx="1"/>
          </p:nvPr>
        </p:nvSpPr>
        <p:spPr>
          <a:xfrm>
            <a:off x="457200" y="1305059"/>
            <a:ext cx="5291798" cy="3620866"/>
          </a:xfrm>
          <a:prstGeom prst="rect">
            <a:avLst/>
          </a:prstGeom>
          <a:noFill/>
          <a:ln>
            <a:noFill/>
          </a:ln>
        </p:spPr>
        <p:txBody>
          <a:bodyPr spcFirstLastPara="1" wrap="square" lIns="91400" tIns="91400" rIns="91400" bIns="91400" anchor="t" anchorCtr="0">
            <a:normAutofit/>
          </a:bodyPr>
          <a:lstStyle/>
          <a:p>
            <a:pPr marL="457200" lvl="0" indent="-393700" algn="l" rtl="0">
              <a:lnSpc>
                <a:spcPct val="100000"/>
              </a:lnSpc>
              <a:spcBef>
                <a:spcPts val="0"/>
              </a:spcBef>
              <a:spcAft>
                <a:spcPts val="600"/>
              </a:spcAft>
              <a:buSzPts val="2600"/>
              <a:buChar char="•"/>
            </a:pPr>
            <a:r>
              <a:rPr lang="en-US" dirty="0"/>
              <a:t>Create a meme of your own that helps to summarize the content you learned in this lesson. </a:t>
            </a:r>
            <a:endParaRPr dirty="0"/>
          </a:p>
          <a:p>
            <a:pPr marL="457200" lvl="0" indent="-393700" algn="l" rtl="0">
              <a:lnSpc>
                <a:spcPct val="100000"/>
              </a:lnSpc>
              <a:spcBef>
                <a:spcPts val="0"/>
              </a:spcBef>
              <a:spcAft>
                <a:spcPts val="0"/>
              </a:spcAft>
              <a:buSzPts val="2600"/>
              <a:buChar char="•"/>
            </a:pPr>
            <a:r>
              <a:rPr lang="en-US" dirty="0"/>
              <a:t>Be prepared to share it at the start of the next class period. </a:t>
            </a:r>
            <a:endParaRPr dirty="0"/>
          </a:p>
        </p:txBody>
      </p:sp>
      <p:pic>
        <p:nvPicPr>
          <p:cNvPr id="5" name="Google Shape;340;p54">
            <a:extLst>
              <a:ext uri="{FF2B5EF4-FFF2-40B4-BE49-F238E27FC236}">
                <a16:creationId xmlns:a16="http://schemas.microsoft.com/office/drawing/2014/main" id="{FD41412D-ACC6-415A-8D3E-4BAFE377FAA1}"/>
              </a:ext>
            </a:extLst>
          </p:cNvPr>
          <p:cNvPicPr preferRelativeResize="0">
            <a:picLocks noChangeAspect="1"/>
          </p:cNvPicPr>
          <p:nvPr/>
        </p:nvPicPr>
        <p:blipFill rotWithShape="1">
          <a:blip r:embed="rId3">
            <a:alphaModFix/>
          </a:blip>
          <a:srcRect/>
          <a:stretch/>
        </p:blipFill>
        <p:spPr>
          <a:xfrm>
            <a:off x="5805268" y="1491175"/>
            <a:ext cx="2881532" cy="2161149"/>
          </a:xfrm>
          <a:prstGeom prst="rect">
            <a:avLst/>
          </a:prstGeom>
          <a:noFill/>
          <a:ln>
            <a:noFill/>
          </a:ln>
        </p:spPr>
      </p:pic>
    </p:spTree>
    <p:extLst>
      <p:ext uri="{BB962C8B-B14F-4D97-AF65-F5344CB8AC3E}">
        <p14:creationId xmlns:p14="http://schemas.microsoft.com/office/powerpoint/2010/main" val="1072964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4" descr="► NEW VIDEO Automatica: http://nigelstanford.com/y/Cytext-Automatica&#10;► Album, Apple Music, CDs &amp; 4k Video: http://nigelstanford.com/y/Cytext-Cymatics&#10;► Spotify: http://NigelStanford.com/y/Spotify&#10;&#10;Download in 4k / HD. All of the science experiments in the video are real. Watch behind the scenes and see how it was made.&#10;http://nigelstanford.com/y/Cytext-Cymatics&#10;&#10;►Facebook: https://www.facebook.com/johnstanfordmusic&#10;►Instagram: https://www.instagram.com/nigelstanford&#10;►Twitter: https://twitter.com/nigel_stanford&#10;&#10;Cymatics features audio visualized by science experiments - including the Chaldni Plate, Ruben's Tube, Tesla Coil and Ferro Fluid." title="CYMATICS: Science Vs. Music - Nigel Stanford">
            <a:hlinkClick r:id="rId3"/>
          </p:cNvPr>
          <p:cNvPicPr preferRelativeResize="0">
            <a:picLocks noChangeAspect="1"/>
          </p:cNvPicPr>
          <p:nvPr/>
        </p:nvPicPr>
        <p:blipFill rotWithShape="1">
          <a:blip r:embed="rId4">
            <a:alphaModFix/>
          </a:blip>
          <a:srcRect/>
          <a:stretch/>
        </p:blipFill>
        <p:spPr>
          <a:xfrm>
            <a:off x="2098332" y="716504"/>
            <a:ext cx="4947336" cy="37104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fade">
                                      <p:cBhvr>
                                        <p:cTn id="7" dur="1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Elbow Partners</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indent="-457200">
              <a:spcBef>
                <a:spcPts val="0"/>
              </a:spcBef>
              <a:spcAft>
                <a:spcPts val="900"/>
              </a:spcAft>
            </a:pPr>
            <a:r>
              <a:rPr lang="en-US" dirty="0"/>
              <a:t>With your partner, discuss what is similar and what is different about what you recorded on your handout. </a:t>
            </a:r>
          </a:p>
          <a:p>
            <a:pPr indent="-457200">
              <a:spcBef>
                <a:spcPts val="0"/>
              </a:spcBef>
              <a:spcAft>
                <a:spcPts val="900"/>
              </a:spcAft>
            </a:pPr>
            <a:r>
              <a:rPr lang="en-US" dirty="0"/>
              <a:t>Add any new questions or observations to your handout. </a:t>
            </a:r>
          </a:p>
        </p:txBody>
      </p:sp>
      <p:pic>
        <p:nvPicPr>
          <p:cNvPr id="5" name="Google Shape;130;p25">
            <a:extLst>
              <a:ext uri="{FF2B5EF4-FFF2-40B4-BE49-F238E27FC236}">
                <a16:creationId xmlns:a16="http://schemas.microsoft.com/office/drawing/2014/main" id="{6EAB3982-5DA9-4177-AABD-A761C5B23370}"/>
              </a:ext>
            </a:extLst>
          </p:cNvPr>
          <p:cNvPicPr preferRelativeResize="0">
            <a:picLocks noChangeAspect="1"/>
          </p:cNvPicPr>
          <p:nvPr/>
        </p:nvPicPr>
        <p:blipFill rotWithShape="1">
          <a:blip r:embed="rId3">
            <a:alphaModFix/>
          </a:blip>
          <a:srcRect/>
          <a:stretch/>
        </p:blipFill>
        <p:spPr>
          <a:xfrm>
            <a:off x="6128326" y="1800801"/>
            <a:ext cx="2558474" cy="1541897"/>
          </a:xfrm>
          <a:prstGeom prst="rect">
            <a:avLst/>
          </a:prstGeom>
          <a:noFill/>
          <a:ln>
            <a:noFill/>
          </a:ln>
        </p:spPr>
      </p:pic>
    </p:spTree>
    <p:extLst>
      <p:ext uri="{BB962C8B-B14F-4D97-AF65-F5344CB8AC3E}">
        <p14:creationId xmlns:p14="http://schemas.microsoft.com/office/powerpoint/2010/main" val="2265830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Driving Question Board</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lvl="0" indent="0" algn="l" rtl="0">
              <a:lnSpc>
                <a:spcPct val="100000"/>
              </a:lnSpc>
              <a:spcBef>
                <a:spcPts val="0"/>
              </a:spcBef>
              <a:spcAft>
                <a:spcPts val="900"/>
              </a:spcAft>
              <a:buClr>
                <a:schemeClr val="dk1"/>
              </a:buClr>
              <a:buSzPts val="2600"/>
              <a:buFont typeface="Arial"/>
              <a:buNone/>
            </a:pPr>
            <a:r>
              <a:rPr lang="en-US" dirty="0"/>
              <a:t>Based on what you discussed with your partner, what are some questions we can add to our Driving Question Board? </a:t>
            </a:r>
          </a:p>
        </p:txBody>
      </p:sp>
      <p:pic>
        <p:nvPicPr>
          <p:cNvPr id="5" name="Google Shape;137;p26">
            <a:extLst>
              <a:ext uri="{FF2B5EF4-FFF2-40B4-BE49-F238E27FC236}">
                <a16:creationId xmlns:a16="http://schemas.microsoft.com/office/drawing/2014/main" id="{BF6DEB16-88A8-4610-9308-393A8313A6BF}"/>
              </a:ext>
            </a:extLst>
          </p:cNvPr>
          <p:cNvPicPr preferRelativeResize="0"/>
          <p:nvPr/>
        </p:nvPicPr>
        <p:blipFill rotWithShape="1">
          <a:blip r:embed="rId3">
            <a:alphaModFix/>
          </a:blip>
          <a:srcRect/>
          <a:stretch/>
        </p:blipFill>
        <p:spPr>
          <a:xfrm>
            <a:off x="6175876" y="1655787"/>
            <a:ext cx="2510924" cy="1831925"/>
          </a:xfrm>
          <a:prstGeom prst="rect">
            <a:avLst/>
          </a:prstGeom>
          <a:noFill/>
          <a:ln>
            <a:noFill/>
          </a:ln>
        </p:spPr>
      </p:pic>
    </p:spTree>
    <p:extLst>
      <p:ext uri="{BB962C8B-B14F-4D97-AF65-F5344CB8AC3E}">
        <p14:creationId xmlns:p14="http://schemas.microsoft.com/office/powerpoint/2010/main" val="34942542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indent="-457200">
              <a:spcBef>
                <a:spcPts val="0"/>
              </a:spcBef>
              <a:spcAft>
                <a:spcPts val="900"/>
              </a:spcAft>
            </a:pPr>
            <a:r>
              <a:rPr lang="en-US" dirty="0"/>
              <a:t>Read each statement on the following slides and decide whether it is always true, sometimes true, or never true. </a:t>
            </a:r>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2152814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a:bodyPr>
          <a:lstStyle/>
          <a:p>
            <a:pPr marL="0" indent="0">
              <a:spcBef>
                <a:spcPts val="0"/>
              </a:spcBef>
              <a:spcAft>
                <a:spcPts val="900"/>
              </a:spcAft>
              <a:buNone/>
            </a:pPr>
            <a:r>
              <a:rPr lang="en-US" sz="3200" dirty="0"/>
              <a:t>Waves are visible. </a:t>
            </a:r>
          </a:p>
          <a:p>
            <a:pPr marL="0" indent="0">
              <a:spcBef>
                <a:spcPts val="0"/>
              </a:spcBef>
              <a:spcAft>
                <a:spcPts val="900"/>
              </a:spcAft>
              <a:buNone/>
            </a:pPr>
            <a:endParaRPr lang="en-US" dirty="0"/>
          </a:p>
          <a:p>
            <a:pPr indent="-457200">
              <a:spcBef>
                <a:spcPts val="0"/>
              </a:spcBef>
              <a:spcAft>
                <a:spcPts val="900"/>
              </a:spcAft>
            </a:pPr>
            <a:r>
              <a:rPr lang="en-US"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4112358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457200" y="307247"/>
            <a:ext cx="8229600" cy="857250"/>
          </a:xfrm>
          <a:prstGeom prst="rect">
            <a:avLst/>
          </a:prstGeom>
          <a:noFill/>
          <a:ln>
            <a:noFill/>
          </a:ln>
        </p:spPr>
        <p:txBody>
          <a:bodyPr spcFirstLastPara="1" wrap="square" lIns="0" tIns="45700" rIns="0" bIns="0" anchor="b" anchorCtr="0">
            <a:normAutofit/>
          </a:bodyPr>
          <a:lstStyle/>
          <a:p>
            <a:pPr marL="0" lvl="0" indent="0" algn="l" rtl="0">
              <a:lnSpc>
                <a:spcPct val="100000"/>
              </a:lnSpc>
              <a:spcBef>
                <a:spcPts val="0"/>
              </a:spcBef>
              <a:spcAft>
                <a:spcPts val="0"/>
              </a:spcAft>
              <a:buClr>
                <a:schemeClr val="accent4"/>
              </a:buClr>
              <a:buSzPts val="3600"/>
              <a:buFont typeface="Calibri"/>
              <a:buNone/>
            </a:pPr>
            <a:r>
              <a:rPr lang="en-US" dirty="0"/>
              <a:t>Always, Sometimes, or Never True</a:t>
            </a:r>
            <a:endParaRPr dirty="0"/>
          </a:p>
        </p:txBody>
      </p:sp>
      <p:sp>
        <p:nvSpPr>
          <p:cNvPr id="117" name="Google Shape;117;p23"/>
          <p:cNvSpPr txBox="1">
            <a:spLocks noGrp="1"/>
          </p:cNvSpPr>
          <p:nvPr>
            <p:ph type="body" idx="1"/>
          </p:nvPr>
        </p:nvSpPr>
        <p:spPr>
          <a:xfrm>
            <a:off x="457199" y="1305059"/>
            <a:ext cx="5671127" cy="3620866"/>
          </a:xfrm>
          <a:prstGeom prst="rect">
            <a:avLst/>
          </a:prstGeom>
          <a:noFill/>
          <a:ln>
            <a:noFill/>
          </a:ln>
        </p:spPr>
        <p:txBody>
          <a:bodyPr spcFirstLastPara="1" wrap="square" lIns="91400" tIns="91400" rIns="91400" bIns="91400" anchor="t" anchorCtr="0">
            <a:normAutofit fontScale="92500" lnSpcReduction="10000"/>
          </a:bodyPr>
          <a:lstStyle/>
          <a:p>
            <a:pPr marL="0" indent="0">
              <a:lnSpc>
                <a:spcPct val="110000"/>
              </a:lnSpc>
              <a:spcBef>
                <a:spcPts val="0"/>
              </a:spcBef>
              <a:buNone/>
            </a:pPr>
            <a:r>
              <a:rPr lang="en-US" sz="3000" dirty="0"/>
              <a:t>Waves can be used to describe the behavior of less obvious things like light, TV and radio signals, and cell phone data signals as they travel from one location to another. </a:t>
            </a:r>
          </a:p>
          <a:p>
            <a:pPr marL="0" indent="0">
              <a:lnSpc>
                <a:spcPct val="110000"/>
              </a:lnSpc>
              <a:spcBef>
                <a:spcPts val="0"/>
              </a:spcBef>
              <a:buNone/>
            </a:pPr>
            <a:endParaRPr lang="en-US" sz="2800" dirty="0"/>
          </a:p>
          <a:p>
            <a:pPr indent="-457200">
              <a:lnSpc>
                <a:spcPct val="110000"/>
              </a:lnSpc>
              <a:spcBef>
                <a:spcPts val="0"/>
              </a:spcBef>
            </a:pPr>
            <a:r>
              <a:rPr lang="en-US" sz="2800" dirty="0"/>
              <a:t>On your handout, include rationale that supports your selection. </a:t>
            </a:r>
          </a:p>
        </p:txBody>
      </p:sp>
      <p:pic>
        <p:nvPicPr>
          <p:cNvPr id="5" name="Google Shape;144;p27">
            <a:extLst>
              <a:ext uri="{FF2B5EF4-FFF2-40B4-BE49-F238E27FC236}">
                <a16:creationId xmlns:a16="http://schemas.microsoft.com/office/drawing/2014/main" id="{3918D903-1D0E-42E6-A2DC-23E4D9512E19}"/>
              </a:ext>
            </a:extLst>
          </p:cNvPr>
          <p:cNvPicPr preferRelativeResize="0">
            <a:picLocks noChangeAspect="1"/>
          </p:cNvPicPr>
          <p:nvPr/>
        </p:nvPicPr>
        <p:blipFill rotWithShape="1">
          <a:blip r:embed="rId3">
            <a:alphaModFix/>
          </a:blip>
          <a:srcRect/>
          <a:stretch/>
        </p:blipFill>
        <p:spPr>
          <a:xfrm>
            <a:off x="6128326" y="1879282"/>
            <a:ext cx="2558474" cy="1384935"/>
          </a:xfrm>
          <a:prstGeom prst="rect">
            <a:avLst/>
          </a:prstGeom>
          <a:noFill/>
          <a:ln>
            <a:noFill/>
          </a:ln>
        </p:spPr>
      </p:pic>
    </p:spTree>
    <p:extLst>
      <p:ext uri="{BB962C8B-B14F-4D97-AF65-F5344CB8AC3E}">
        <p14:creationId xmlns:p14="http://schemas.microsoft.com/office/powerpoint/2010/main" val="1732534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1521</Words>
  <Application>Microsoft Office PowerPoint</Application>
  <PresentationFormat>On-screen Show (16:9)</PresentationFormat>
  <Paragraphs>138</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Arial</vt:lpstr>
      <vt:lpstr>Calibri</vt:lpstr>
      <vt:lpstr>Noto Sans Symbols</vt:lpstr>
      <vt:lpstr>Open Sans</vt:lpstr>
      <vt:lpstr>Roboto</vt:lpstr>
      <vt:lpstr>Source Sans Pro</vt:lpstr>
      <vt:lpstr>LEARN theme</vt:lpstr>
      <vt:lpstr>LEARN theme</vt:lpstr>
      <vt:lpstr>PowerPoint Presentation</vt:lpstr>
      <vt:lpstr>London Bridge Is Falling Down</vt:lpstr>
      <vt:lpstr>I Notice, I Wonder</vt:lpstr>
      <vt:lpstr>PowerPoint Presentation</vt:lpstr>
      <vt:lpstr>Elbow Partners</vt:lpstr>
      <vt:lpstr>Driving Question Board</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Always, Sometimes, or Never True</vt:lpstr>
      <vt:lpstr>Essential Questions</vt:lpstr>
      <vt:lpstr>Lesson Objectives</vt:lpstr>
      <vt:lpstr>Exploring Mechanical Waves</vt:lpstr>
      <vt:lpstr>Exploring Mechanical Waves</vt:lpstr>
      <vt:lpstr>Exploring Mechanical Waves</vt:lpstr>
      <vt:lpstr>Anchor Charts</vt:lpstr>
      <vt:lpstr>Anchor Charts</vt:lpstr>
      <vt:lpstr>Oscillation</vt:lpstr>
      <vt:lpstr>Millennium Bridge in London</vt:lpstr>
      <vt:lpstr>Medium</vt:lpstr>
      <vt:lpstr>Medium</vt:lpstr>
      <vt:lpstr>Transverse Waves</vt:lpstr>
      <vt:lpstr>Longitudinal Waves</vt:lpstr>
      <vt:lpstr>Wave Pulse</vt:lpstr>
      <vt:lpstr>Driven Wave</vt:lpstr>
      <vt:lpstr>Driving Question Board</vt:lpstr>
      <vt:lpstr>POMS: Point of Most Significance</vt:lpstr>
      <vt:lpstr>What Do You Meme We Have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London Bridge Is Falling Down</dc:title>
  <dc:creator>K20 Center</dc:creator>
  <cp:lastModifiedBy>Daniella Peters</cp:lastModifiedBy>
  <cp:revision>1</cp:revision>
  <dcterms:modified xsi:type="dcterms:W3CDTF">2021-09-23T21:26:09Z</dcterms:modified>
</cp:coreProperties>
</file>