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7" r:id="rId1"/>
    <p:sldMasterId id="2147483668" r:id="rId2"/>
  </p:sldMasterIdLst>
  <p:notesMasterIdLst>
    <p:notesMasterId r:id="rId19"/>
  </p:notesMasterIdLst>
  <p:sldIdLst>
    <p:sldId id="256" r:id="rId3"/>
    <p:sldId id="257" r:id="rId4"/>
    <p:sldId id="258" r:id="rId5"/>
    <p:sldId id="259" r:id="rId6"/>
    <p:sldId id="260" r:id="rId7"/>
    <p:sldId id="266" r:id="rId8"/>
    <p:sldId id="271" r:id="rId9"/>
    <p:sldId id="272" r:id="rId10"/>
    <p:sldId id="277" r:id="rId11"/>
    <p:sldId id="274" r:id="rId12"/>
    <p:sldId id="267" r:id="rId13"/>
    <p:sldId id="268" r:id="rId14"/>
    <p:sldId id="269" r:id="rId15"/>
    <p:sldId id="270" r:id="rId16"/>
    <p:sldId id="276" r:id="rId17"/>
    <p:sldId id="275"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19EF03-266D-485A-BAED-F4E01FAF30D0}" v="14" dt="2021-06-29T20:08:50.079"/>
  </p1510:revLst>
</p1510:revInfo>
</file>

<file path=ppt/tableStyles.xml><?xml version="1.0" encoding="utf-8"?>
<a:tblStyleLst xmlns:a="http://schemas.openxmlformats.org/drawingml/2006/main" def="{4FE1FFAE-C277-41DE-B313-73A80C984298}">
  <a:tblStyle styleId="{4FE1FFAE-C277-41DE-B313-73A80C98429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1722" autoAdjust="0"/>
  </p:normalViewPr>
  <p:slideViewPr>
    <p:cSldViewPr snapToGrid="0">
      <p:cViewPr varScale="1">
        <p:scale>
          <a:sx n="92" d="100"/>
          <a:sy n="92" d="100"/>
        </p:scale>
        <p:origin x="48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s, Daniella M." userId="87fb469b-cd7a-4b12-a1ae-bba5f0610088" providerId="ADAL" clId="{9219EF03-266D-485A-BAED-F4E01FAF30D0}"/>
    <pc:docChg chg="undo redo custSel addSld delSld modSld sldOrd">
      <pc:chgData name="Peters, Daniella M." userId="87fb469b-cd7a-4b12-a1ae-bba5f0610088" providerId="ADAL" clId="{9219EF03-266D-485A-BAED-F4E01FAF30D0}" dt="2021-06-29T20:37:40.513" v="2498" actId="20577"/>
      <pc:docMkLst>
        <pc:docMk/>
      </pc:docMkLst>
      <pc:sldChg chg="modSp mod">
        <pc:chgData name="Peters, Daniella M." userId="87fb469b-cd7a-4b12-a1ae-bba5f0610088" providerId="ADAL" clId="{9219EF03-266D-485A-BAED-F4E01FAF30D0}" dt="2021-06-28T13:59:46.017" v="7" actId="20577"/>
        <pc:sldMkLst>
          <pc:docMk/>
          <pc:sldMk cId="0" sldId="258"/>
        </pc:sldMkLst>
        <pc:spChg chg="mod">
          <ac:chgData name="Peters, Daniella M." userId="87fb469b-cd7a-4b12-a1ae-bba5f0610088" providerId="ADAL" clId="{9219EF03-266D-485A-BAED-F4E01FAF30D0}" dt="2021-06-28T13:59:06.699" v="0" actId="20577"/>
          <ac:spMkLst>
            <pc:docMk/>
            <pc:sldMk cId="0" sldId="258"/>
            <ac:spMk id="100" creationId="{00000000-0000-0000-0000-000000000000}"/>
          </ac:spMkLst>
        </pc:spChg>
        <pc:spChg chg="mod">
          <ac:chgData name="Peters, Daniella M." userId="87fb469b-cd7a-4b12-a1ae-bba5f0610088" providerId="ADAL" clId="{9219EF03-266D-485A-BAED-F4E01FAF30D0}" dt="2021-06-28T13:59:46.017" v="7" actId="20577"/>
          <ac:spMkLst>
            <pc:docMk/>
            <pc:sldMk cId="0" sldId="258"/>
            <ac:spMk id="101" creationId="{00000000-0000-0000-0000-000000000000}"/>
          </ac:spMkLst>
        </pc:spChg>
      </pc:sldChg>
      <pc:sldChg chg="addSp modSp mod modNotesTx">
        <pc:chgData name="Peters, Daniella M." userId="87fb469b-cd7a-4b12-a1ae-bba5f0610088" providerId="ADAL" clId="{9219EF03-266D-485A-BAED-F4E01FAF30D0}" dt="2021-06-28T20:04:18.071" v="1945" actId="1076"/>
        <pc:sldMkLst>
          <pc:docMk/>
          <pc:sldMk cId="0" sldId="260"/>
        </pc:sldMkLst>
        <pc:spChg chg="mod">
          <ac:chgData name="Peters, Daniella M." userId="87fb469b-cd7a-4b12-a1ae-bba5f0610088" providerId="ADAL" clId="{9219EF03-266D-485A-BAED-F4E01FAF30D0}" dt="2021-06-28T14:08:03.143" v="179" actId="14100"/>
          <ac:spMkLst>
            <pc:docMk/>
            <pc:sldMk cId="0" sldId="260"/>
            <ac:spMk id="112" creationId="{00000000-0000-0000-0000-000000000000}"/>
          </ac:spMkLst>
        </pc:spChg>
        <pc:spChg chg="mod">
          <ac:chgData name="Peters, Daniella M." userId="87fb469b-cd7a-4b12-a1ae-bba5f0610088" providerId="ADAL" clId="{9219EF03-266D-485A-BAED-F4E01FAF30D0}" dt="2021-06-28T14:02:46.106" v="29" actId="20577"/>
          <ac:spMkLst>
            <pc:docMk/>
            <pc:sldMk cId="0" sldId="260"/>
            <ac:spMk id="113" creationId="{00000000-0000-0000-0000-000000000000}"/>
          </ac:spMkLst>
        </pc:spChg>
        <pc:picChg chg="add mod">
          <ac:chgData name="Peters, Daniella M." userId="87fb469b-cd7a-4b12-a1ae-bba5f0610088" providerId="ADAL" clId="{9219EF03-266D-485A-BAED-F4E01FAF30D0}" dt="2021-06-28T20:04:18.071" v="1945" actId="1076"/>
          <ac:picMkLst>
            <pc:docMk/>
            <pc:sldMk cId="0" sldId="260"/>
            <ac:picMk id="4" creationId="{85E592A3-ABF3-4C6C-9C86-561CB27693FB}"/>
          </ac:picMkLst>
        </pc:picChg>
      </pc:sldChg>
      <pc:sldChg chg="del">
        <pc:chgData name="Peters, Daniella M." userId="87fb469b-cd7a-4b12-a1ae-bba5f0610088" providerId="ADAL" clId="{9219EF03-266D-485A-BAED-F4E01FAF30D0}" dt="2021-06-28T17:15:58.694" v="1145" actId="2696"/>
        <pc:sldMkLst>
          <pc:docMk/>
          <pc:sldMk cId="0" sldId="261"/>
        </pc:sldMkLst>
      </pc:sldChg>
      <pc:sldChg chg="del">
        <pc:chgData name="Peters, Daniella M." userId="87fb469b-cd7a-4b12-a1ae-bba5f0610088" providerId="ADAL" clId="{9219EF03-266D-485A-BAED-F4E01FAF30D0}" dt="2021-06-28T17:15:48.119" v="1141" actId="2696"/>
        <pc:sldMkLst>
          <pc:docMk/>
          <pc:sldMk cId="0" sldId="262"/>
        </pc:sldMkLst>
      </pc:sldChg>
      <pc:sldChg chg="del">
        <pc:chgData name="Peters, Daniella M." userId="87fb469b-cd7a-4b12-a1ae-bba5f0610088" providerId="ADAL" clId="{9219EF03-266D-485A-BAED-F4E01FAF30D0}" dt="2021-06-28T17:15:51.152" v="1142" actId="2696"/>
        <pc:sldMkLst>
          <pc:docMk/>
          <pc:sldMk cId="0" sldId="263"/>
        </pc:sldMkLst>
      </pc:sldChg>
      <pc:sldChg chg="del">
        <pc:chgData name="Peters, Daniella M." userId="87fb469b-cd7a-4b12-a1ae-bba5f0610088" providerId="ADAL" clId="{9219EF03-266D-485A-BAED-F4E01FAF30D0}" dt="2021-06-28T17:15:53.923" v="1143" actId="2696"/>
        <pc:sldMkLst>
          <pc:docMk/>
          <pc:sldMk cId="0" sldId="264"/>
        </pc:sldMkLst>
      </pc:sldChg>
      <pc:sldChg chg="del">
        <pc:chgData name="Peters, Daniella M." userId="87fb469b-cd7a-4b12-a1ae-bba5f0610088" providerId="ADAL" clId="{9219EF03-266D-485A-BAED-F4E01FAF30D0}" dt="2021-06-28T17:15:56.171" v="1144" actId="2696"/>
        <pc:sldMkLst>
          <pc:docMk/>
          <pc:sldMk cId="0" sldId="265"/>
        </pc:sldMkLst>
      </pc:sldChg>
      <pc:sldChg chg="modSp add mod modNotesTx">
        <pc:chgData name="Peters, Daniella M." userId="87fb469b-cd7a-4b12-a1ae-bba5f0610088" providerId="ADAL" clId="{9219EF03-266D-485A-BAED-F4E01FAF30D0}" dt="2021-06-28T14:22:42.671" v="216" actId="20577"/>
        <pc:sldMkLst>
          <pc:docMk/>
          <pc:sldMk cId="3099125655" sldId="266"/>
        </pc:sldMkLst>
        <pc:spChg chg="mod">
          <ac:chgData name="Peters, Daniella M." userId="87fb469b-cd7a-4b12-a1ae-bba5f0610088" providerId="ADAL" clId="{9219EF03-266D-485A-BAED-F4E01FAF30D0}" dt="2021-06-28T14:21:28.854" v="204" actId="114"/>
          <ac:spMkLst>
            <pc:docMk/>
            <pc:sldMk cId="3099125655" sldId="266"/>
            <ac:spMk id="112" creationId="{00000000-0000-0000-0000-000000000000}"/>
          </ac:spMkLst>
        </pc:spChg>
        <pc:spChg chg="mod">
          <ac:chgData name="Peters, Daniella M." userId="87fb469b-cd7a-4b12-a1ae-bba5f0610088" providerId="ADAL" clId="{9219EF03-266D-485A-BAED-F4E01FAF30D0}" dt="2021-06-28T14:20:35.669" v="193" actId="20577"/>
          <ac:spMkLst>
            <pc:docMk/>
            <pc:sldMk cId="3099125655" sldId="266"/>
            <ac:spMk id="113" creationId="{00000000-0000-0000-0000-000000000000}"/>
          </ac:spMkLst>
        </pc:spChg>
      </pc:sldChg>
      <pc:sldChg chg="addSp modSp add mod modNotesTx">
        <pc:chgData name="Peters, Daniella M." userId="87fb469b-cd7a-4b12-a1ae-bba5f0610088" providerId="ADAL" clId="{9219EF03-266D-485A-BAED-F4E01FAF30D0}" dt="2021-06-29T14:32:16.977" v="2488" actId="114"/>
        <pc:sldMkLst>
          <pc:docMk/>
          <pc:sldMk cId="1745121151" sldId="267"/>
        </pc:sldMkLst>
        <pc:spChg chg="mod">
          <ac:chgData name="Peters, Daniella M." userId="87fb469b-cd7a-4b12-a1ae-bba5f0610088" providerId="ADAL" clId="{9219EF03-266D-485A-BAED-F4E01FAF30D0}" dt="2021-06-29T14:32:16.977" v="2488" actId="114"/>
          <ac:spMkLst>
            <pc:docMk/>
            <pc:sldMk cId="1745121151" sldId="267"/>
            <ac:spMk id="113" creationId="{00000000-0000-0000-0000-000000000000}"/>
          </ac:spMkLst>
        </pc:spChg>
        <pc:picChg chg="add mod">
          <ac:chgData name="Peters, Daniella M." userId="87fb469b-cd7a-4b12-a1ae-bba5f0610088" providerId="ADAL" clId="{9219EF03-266D-485A-BAED-F4E01FAF30D0}" dt="2021-06-28T15:24:37.220" v="315" actId="1076"/>
          <ac:picMkLst>
            <pc:docMk/>
            <pc:sldMk cId="1745121151" sldId="267"/>
            <ac:picMk id="4" creationId="{184F7B43-7F4A-43F1-9097-98B998BB62B5}"/>
          </ac:picMkLst>
        </pc:picChg>
      </pc:sldChg>
      <pc:sldChg chg="addSp modSp add mod modNotesTx">
        <pc:chgData name="Peters, Daniella M." userId="87fb469b-cd7a-4b12-a1ae-bba5f0610088" providerId="ADAL" clId="{9219EF03-266D-485A-BAED-F4E01FAF30D0}" dt="2021-06-28T17:27:06.466" v="1477" actId="20577"/>
        <pc:sldMkLst>
          <pc:docMk/>
          <pc:sldMk cId="4009171488" sldId="268"/>
        </pc:sldMkLst>
        <pc:spChg chg="mod">
          <ac:chgData name="Peters, Daniella M." userId="87fb469b-cd7a-4b12-a1ae-bba5f0610088" providerId="ADAL" clId="{9219EF03-266D-485A-BAED-F4E01FAF30D0}" dt="2021-06-28T16:38:56.310" v="702" actId="20577"/>
          <ac:spMkLst>
            <pc:docMk/>
            <pc:sldMk cId="4009171488" sldId="268"/>
            <ac:spMk id="112" creationId="{00000000-0000-0000-0000-000000000000}"/>
          </ac:spMkLst>
        </pc:spChg>
        <pc:spChg chg="mod">
          <ac:chgData name="Peters, Daniella M." userId="87fb469b-cd7a-4b12-a1ae-bba5f0610088" providerId="ADAL" clId="{9219EF03-266D-485A-BAED-F4E01FAF30D0}" dt="2021-06-28T15:34:41.118" v="374" actId="20577"/>
          <ac:spMkLst>
            <pc:docMk/>
            <pc:sldMk cId="4009171488" sldId="268"/>
            <ac:spMk id="113" creationId="{00000000-0000-0000-0000-000000000000}"/>
          </ac:spMkLst>
        </pc:spChg>
        <pc:picChg chg="add mod">
          <ac:chgData name="Peters, Daniella M." userId="87fb469b-cd7a-4b12-a1ae-bba5f0610088" providerId="ADAL" clId="{9219EF03-266D-485A-BAED-F4E01FAF30D0}" dt="2021-06-28T15:41:25.832" v="456" actId="1076"/>
          <ac:picMkLst>
            <pc:docMk/>
            <pc:sldMk cId="4009171488" sldId="268"/>
            <ac:picMk id="4" creationId="{0266417F-2A6A-4485-9845-58024CFBAB1C}"/>
          </ac:picMkLst>
        </pc:picChg>
      </pc:sldChg>
      <pc:sldChg chg="modSp add mod modNotesTx">
        <pc:chgData name="Peters, Daniella M." userId="87fb469b-cd7a-4b12-a1ae-bba5f0610088" providerId="ADAL" clId="{9219EF03-266D-485A-BAED-F4E01FAF30D0}" dt="2021-06-28T17:26:59.997" v="1465" actId="20577"/>
        <pc:sldMkLst>
          <pc:docMk/>
          <pc:sldMk cId="1710255779" sldId="269"/>
        </pc:sldMkLst>
        <pc:spChg chg="mod">
          <ac:chgData name="Peters, Daniella M." userId="87fb469b-cd7a-4b12-a1ae-bba5f0610088" providerId="ADAL" clId="{9219EF03-266D-485A-BAED-F4E01FAF30D0}" dt="2021-06-28T16:44:46.973" v="707" actId="948"/>
          <ac:spMkLst>
            <pc:docMk/>
            <pc:sldMk cId="1710255779" sldId="269"/>
            <ac:spMk id="112" creationId="{00000000-0000-0000-0000-000000000000}"/>
          </ac:spMkLst>
        </pc:spChg>
        <pc:spChg chg="mod">
          <ac:chgData name="Peters, Daniella M." userId="87fb469b-cd7a-4b12-a1ae-bba5f0610088" providerId="ADAL" clId="{9219EF03-266D-485A-BAED-F4E01FAF30D0}" dt="2021-06-28T15:45:07.201" v="549" actId="20577"/>
          <ac:spMkLst>
            <pc:docMk/>
            <pc:sldMk cId="1710255779" sldId="269"/>
            <ac:spMk id="113" creationId="{00000000-0000-0000-0000-000000000000}"/>
          </ac:spMkLst>
        </pc:spChg>
      </pc:sldChg>
      <pc:sldChg chg="modSp add mod modNotesTx">
        <pc:chgData name="Peters, Daniella M." userId="87fb469b-cd7a-4b12-a1ae-bba5f0610088" providerId="ADAL" clId="{9219EF03-266D-485A-BAED-F4E01FAF30D0}" dt="2021-06-29T20:37:40.513" v="2498" actId="20577"/>
        <pc:sldMkLst>
          <pc:docMk/>
          <pc:sldMk cId="3134028268" sldId="270"/>
        </pc:sldMkLst>
        <pc:spChg chg="mod">
          <ac:chgData name="Peters, Daniella M." userId="87fb469b-cd7a-4b12-a1ae-bba5f0610088" providerId="ADAL" clId="{9219EF03-266D-485A-BAED-F4E01FAF30D0}" dt="2021-06-29T20:37:40.513" v="2498" actId="20577"/>
          <ac:spMkLst>
            <pc:docMk/>
            <pc:sldMk cId="3134028268" sldId="270"/>
            <ac:spMk id="112" creationId="{00000000-0000-0000-0000-000000000000}"/>
          </ac:spMkLst>
        </pc:spChg>
        <pc:spChg chg="mod">
          <ac:chgData name="Peters, Daniella M." userId="87fb469b-cd7a-4b12-a1ae-bba5f0610088" providerId="ADAL" clId="{9219EF03-266D-485A-BAED-F4E01FAF30D0}" dt="2021-06-28T16:46:49.966" v="774" actId="114"/>
          <ac:spMkLst>
            <pc:docMk/>
            <pc:sldMk cId="3134028268" sldId="270"/>
            <ac:spMk id="113" creationId="{00000000-0000-0000-0000-000000000000}"/>
          </ac:spMkLst>
        </pc:spChg>
      </pc:sldChg>
      <pc:sldChg chg="modSp add mod modNotesTx">
        <pc:chgData name="Peters, Daniella M." userId="87fb469b-cd7a-4b12-a1ae-bba5f0610088" providerId="ADAL" clId="{9219EF03-266D-485A-BAED-F4E01FAF30D0}" dt="2021-06-28T15:25:15.389" v="332" actId="20577"/>
        <pc:sldMkLst>
          <pc:docMk/>
          <pc:sldMk cId="2991582100" sldId="271"/>
        </pc:sldMkLst>
        <pc:spChg chg="mod">
          <ac:chgData name="Peters, Daniella M." userId="87fb469b-cd7a-4b12-a1ae-bba5f0610088" providerId="ADAL" clId="{9219EF03-266D-485A-BAED-F4E01FAF30D0}" dt="2021-06-28T14:25:39.795" v="220" actId="20577"/>
          <ac:spMkLst>
            <pc:docMk/>
            <pc:sldMk cId="2991582100" sldId="271"/>
            <ac:spMk id="112" creationId="{00000000-0000-0000-0000-000000000000}"/>
          </ac:spMkLst>
        </pc:spChg>
        <pc:spChg chg="mod">
          <ac:chgData name="Peters, Daniella M." userId="87fb469b-cd7a-4b12-a1ae-bba5f0610088" providerId="ADAL" clId="{9219EF03-266D-485A-BAED-F4E01FAF30D0}" dt="2021-06-28T14:25:47.701" v="222" actId="20577"/>
          <ac:spMkLst>
            <pc:docMk/>
            <pc:sldMk cId="2991582100" sldId="271"/>
            <ac:spMk id="113" creationId="{00000000-0000-0000-0000-000000000000}"/>
          </ac:spMkLst>
        </pc:spChg>
      </pc:sldChg>
      <pc:sldChg chg="modSp add mod modNotesTx">
        <pc:chgData name="Peters, Daniella M." userId="87fb469b-cd7a-4b12-a1ae-bba5f0610088" providerId="ADAL" clId="{9219EF03-266D-485A-BAED-F4E01FAF30D0}" dt="2021-06-28T14:52:49.233" v="264" actId="20577"/>
        <pc:sldMkLst>
          <pc:docMk/>
          <pc:sldMk cId="1928120040" sldId="272"/>
        </pc:sldMkLst>
        <pc:spChg chg="mod">
          <ac:chgData name="Peters, Daniella M." userId="87fb469b-cd7a-4b12-a1ae-bba5f0610088" providerId="ADAL" clId="{9219EF03-266D-485A-BAED-F4E01FAF30D0}" dt="2021-06-28T14:52:16.685" v="259"/>
          <ac:spMkLst>
            <pc:docMk/>
            <pc:sldMk cId="1928120040" sldId="272"/>
            <ac:spMk id="112" creationId="{00000000-0000-0000-0000-000000000000}"/>
          </ac:spMkLst>
        </pc:spChg>
        <pc:spChg chg="mod">
          <ac:chgData name="Peters, Daniella M." userId="87fb469b-cd7a-4b12-a1ae-bba5f0610088" providerId="ADAL" clId="{9219EF03-266D-485A-BAED-F4E01FAF30D0}" dt="2021-06-28T14:44:33.542" v="258" actId="20577"/>
          <ac:spMkLst>
            <pc:docMk/>
            <pc:sldMk cId="1928120040" sldId="272"/>
            <ac:spMk id="113" creationId="{00000000-0000-0000-0000-000000000000}"/>
          </ac:spMkLst>
        </pc:spChg>
      </pc:sldChg>
      <pc:sldChg chg="modSp add del mod modNotesTx">
        <pc:chgData name="Peters, Daniella M." userId="87fb469b-cd7a-4b12-a1ae-bba5f0610088" providerId="ADAL" clId="{9219EF03-266D-485A-BAED-F4E01FAF30D0}" dt="2021-06-29T14:29:30.477" v="2431" actId="2696"/>
        <pc:sldMkLst>
          <pc:docMk/>
          <pc:sldMk cId="386600225" sldId="273"/>
        </pc:sldMkLst>
        <pc:spChg chg="mod">
          <ac:chgData name="Peters, Daniella M." userId="87fb469b-cd7a-4b12-a1ae-bba5f0610088" providerId="ADAL" clId="{9219EF03-266D-485A-BAED-F4E01FAF30D0}" dt="2021-06-29T14:03:31.879" v="2222" actId="20577"/>
          <ac:spMkLst>
            <pc:docMk/>
            <pc:sldMk cId="386600225" sldId="273"/>
            <ac:spMk id="112" creationId="{00000000-0000-0000-0000-000000000000}"/>
          </ac:spMkLst>
        </pc:spChg>
        <pc:spChg chg="mod">
          <ac:chgData name="Peters, Daniella M." userId="87fb469b-cd7a-4b12-a1ae-bba5f0610088" providerId="ADAL" clId="{9219EF03-266D-485A-BAED-F4E01FAF30D0}" dt="2021-06-29T14:06:22.407" v="2236" actId="20577"/>
          <ac:spMkLst>
            <pc:docMk/>
            <pc:sldMk cId="386600225" sldId="273"/>
            <ac:spMk id="113" creationId="{00000000-0000-0000-0000-000000000000}"/>
          </ac:spMkLst>
        </pc:spChg>
      </pc:sldChg>
      <pc:sldChg chg="add ord">
        <pc:chgData name="Peters, Daniella M." userId="87fb469b-cd7a-4b12-a1ae-bba5f0610088" providerId="ADAL" clId="{9219EF03-266D-485A-BAED-F4E01FAF30D0}" dt="2021-06-28T15:21:51.491" v="291"/>
        <pc:sldMkLst>
          <pc:docMk/>
          <pc:sldMk cId="3407146022" sldId="274"/>
        </pc:sldMkLst>
      </pc:sldChg>
      <pc:sldChg chg="addSp modSp add mod modNotesTx">
        <pc:chgData name="Peters, Daniella M." userId="87fb469b-cd7a-4b12-a1ae-bba5f0610088" providerId="ADAL" clId="{9219EF03-266D-485A-BAED-F4E01FAF30D0}" dt="2021-06-28T17:57:11.656" v="1897" actId="20577"/>
        <pc:sldMkLst>
          <pc:docMk/>
          <pc:sldMk cId="1013107655" sldId="275"/>
        </pc:sldMkLst>
        <pc:spChg chg="mod">
          <ac:chgData name="Peters, Daniella M." userId="87fb469b-cd7a-4b12-a1ae-bba5f0610088" providerId="ADAL" clId="{9219EF03-266D-485A-BAED-F4E01FAF30D0}" dt="2021-06-28T17:57:11.656" v="1897" actId="20577"/>
          <ac:spMkLst>
            <pc:docMk/>
            <pc:sldMk cId="1013107655" sldId="275"/>
            <ac:spMk id="112" creationId="{00000000-0000-0000-0000-000000000000}"/>
          </ac:spMkLst>
        </pc:spChg>
        <pc:spChg chg="mod">
          <ac:chgData name="Peters, Daniella M." userId="87fb469b-cd7a-4b12-a1ae-bba5f0610088" providerId="ADAL" clId="{9219EF03-266D-485A-BAED-F4E01FAF30D0}" dt="2021-06-28T17:15:38.843" v="1140" actId="20577"/>
          <ac:spMkLst>
            <pc:docMk/>
            <pc:sldMk cId="1013107655" sldId="275"/>
            <ac:spMk id="113" creationId="{00000000-0000-0000-0000-000000000000}"/>
          </ac:spMkLst>
        </pc:spChg>
        <pc:picChg chg="add mod">
          <ac:chgData name="Peters, Daniella M." userId="87fb469b-cd7a-4b12-a1ae-bba5f0610088" providerId="ADAL" clId="{9219EF03-266D-485A-BAED-F4E01FAF30D0}" dt="2021-06-28T17:23:02.163" v="1334" actId="1076"/>
          <ac:picMkLst>
            <pc:docMk/>
            <pc:sldMk cId="1013107655" sldId="275"/>
            <ac:picMk id="4" creationId="{07B0088E-2EBA-4CB6-893E-48AA5E42011C}"/>
          </ac:picMkLst>
        </pc:picChg>
      </pc:sldChg>
      <pc:sldChg chg="addSp modSp add mod modNotesTx">
        <pc:chgData name="Peters, Daniella M." userId="87fb469b-cd7a-4b12-a1ae-bba5f0610088" providerId="ADAL" clId="{9219EF03-266D-485A-BAED-F4E01FAF30D0}" dt="2021-06-28T17:26:52.748" v="1455" actId="20577"/>
        <pc:sldMkLst>
          <pc:docMk/>
          <pc:sldMk cId="3357597193" sldId="276"/>
        </pc:sldMkLst>
        <pc:spChg chg="mod">
          <ac:chgData name="Peters, Daniella M." userId="87fb469b-cd7a-4b12-a1ae-bba5f0610088" providerId="ADAL" clId="{9219EF03-266D-485A-BAED-F4E01FAF30D0}" dt="2021-06-28T16:56:46.943" v="1121" actId="20577"/>
          <ac:spMkLst>
            <pc:docMk/>
            <pc:sldMk cId="3357597193" sldId="276"/>
            <ac:spMk id="112" creationId="{00000000-0000-0000-0000-000000000000}"/>
          </ac:spMkLst>
        </pc:spChg>
        <pc:spChg chg="mod">
          <ac:chgData name="Peters, Daniella M." userId="87fb469b-cd7a-4b12-a1ae-bba5f0610088" providerId="ADAL" clId="{9219EF03-266D-485A-BAED-F4E01FAF30D0}" dt="2021-06-28T16:51:59.595" v="941" actId="20577"/>
          <ac:spMkLst>
            <pc:docMk/>
            <pc:sldMk cId="3357597193" sldId="276"/>
            <ac:spMk id="113" creationId="{00000000-0000-0000-0000-000000000000}"/>
          </ac:spMkLst>
        </pc:spChg>
        <pc:picChg chg="add mod">
          <ac:chgData name="Peters, Daniella M." userId="87fb469b-cd7a-4b12-a1ae-bba5f0610088" providerId="ADAL" clId="{9219EF03-266D-485A-BAED-F4E01FAF30D0}" dt="2021-06-28T17:24:33.630" v="1354" actId="1076"/>
          <ac:picMkLst>
            <pc:docMk/>
            <pc:sldMk cId="3357597193" sldId="276"/>
            <ac:picMk id="4" creationId="{F8838B2E-17C7-4E04-9A0E-C52DE33B988A}"/>
          </ac:picMkLst>
        </pc:picChg>
      </pc:sldChg>
      <pc:sldChg chg="modSp add mod modNotesTx">
        <pc:chgData name="Peters, Daniella M." userId="87fb469b-cd7a-4b12-a1ae-bba5f0610088" providerId="ADAL" clId="{9219EF03-266D-485A-BAED-F4E01FAF30D0}" dt="2021-06-29T19:30:15.037" v="2490" actId="20577"/>
        <pc:sldMkLst>
          <pc:docMk/>
          <pc:sldMk cId="2294124304" sldId="277"/>
        </pc:sldMkLst>
        <pc:spChg chg="mod">
          <ac:chgData name="Peters, Daniella M." userId="87fb469b-cd7a-4b12-a1ae-bba5f0610088" providerId="ADAL" clId="{9219EF03-266D-485A-BAED-F4E01FAF30D0}" dt="2021-06-29T19:30:15.037" v="2490" actId="20577"/>
          <ac:spMkLst>
            <pc:docMk/>
            <pc:sldMk cId="2294124304" sldId="277"/>
            <ac:spMk id="112" creationId="{00000000-0000-0000-0000-000000000000}"/>
          </ac:spMkLst>
        </pc:spChg>
      </pc:sldChg>
      <pc:sldMasterChg chg="delSldLayout">
        <pc:chgData name="Peters, Daniella M." userId="87fb469b-cd7a-4b12-a1ae-bba5f0610088" providerId="ADAL" clId="{9219EF03-266D-485A-BAED-F4E01FAF30D0}" dt="2021-06-28T17:15:56.171" v="1144" actId="2696"/>
        <pc:sldMasterMkLst>
          <pc:docMk/>
          <pc:sldMasterMk cId="0" sldId="2147483667"/>
        </pc:sldMasterMkLst>
        <pc:sldLayoutChg chg="del">
          <pc:chgData name="Peters, Daniella M." userId="87fb469b-cd7a-4b12-a1ae-bba5f0610088" providerId="ADAL" clId="{9219EF03-266D-485A-BAED-F4E01FAF30D0}" dt="2021-06-28T17:15:51.152" v="1142" actId="2696"/>
          <pc:sldLayoutMkLst>
            <pc:docMk/>
            <pc:sldMasterMk cId="0" sldId="2147483667"/>
            <pc:sldLayoutMk cId="0" sldId="2147483650"/>
          </pc:sldLayoutMkLst>
        </pc:sldLayoutChg>
        <pc:sldLayoutChg chg="del">
          <pc:chgData name="Peters, Daniella M." userId="87fb469b-cd7a-4b12-a1ae-bba5f0610088" providerId="ADAL" clId="{9219EF03-266D-485A-BAED-F4E01FAF30D0}" dt="2021-06-28T17:15:53.923" v="1143" actId="2696"/>
          <pc:sldLayoutMkLst>
            <pc:docMk/>
            <pc:sldMasterMk cId="0" sldId="2147483667"/>
            <pc:sldLayoutMk cId="0" sldId="2147483651"/>
          </pc:sldLayoutMkLst>
        </pc:sldLayoutChg>
        <pc:sldLayoutChg chg="del">
          <pc:chgData name="Peters, Daniella M." userId="87fb469b-cd7a-4b12-a1ae-bba5f0610088" providerId="ADAL" clId="{9219EF03-266D-485A-BAED-F4E01FAF30D0}" dt="2021-06-28T17:15:56.171" v="1144" actId="2696"/>
          <pc:sldLayoutMkLst>
            <pc:docMk/>
            <pc:sldMasterMk cId="0" sldId="2147483667"/>
            <pc:sldLayoutMk cId="0" sldId="214748365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junior.scholastic.com/issues/2018-19/010719/this-girl-fought-for-free-speech.html#930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learn.k20center.ou.edu/strategy/128"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learn.k20center.ou.edu/strategy/71"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bcnews.com/feature/nbc-out/male-student-given-school-suspension-wearing-nail-polish-texas-high-n1250110"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seattletimes.com/nation-world/georgia-teens-shared-photos-of-maskless-students-in-crowded-hallways-now-theyre-suspended/"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washingtonpost.com/education/2020/01/23/texas-dreadlocks-suspension/"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7796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Image source: </a:t>
            </a:r>
          </a:p>
          <a:p>
            <a:pPr marL="0" lvl="0" indent="0" algn="l" rtl="0">
              <a:spcBef>
                <a:spcPts val="0"/>
              </a:spcBef>
              <a:spcAft>
                <a:spcPts val="0"/>
              </a:spcAft>
              <a:buNone/>
            </a:pPr>
            <a:r>
              <a:rPr lang="en-US" dirty="0" err="1"/>
              <a:t>Bubar</a:t>
            </a:r>
            <a:r>
              <a:rPr lang="en-US" dirty="0"/>
              <a:t>, J. &amp; Brown, B. (2019, January 7). This girl fought for free speech: How a 13-year-old’s 1960s court battle helped guarantee your right to express yourself in school. Junior Scholastic True Teens of History. </a:t>
            </a:r>
            <a:r>
              <a:rPr lang="en-US" u="sng" dirty="0">
                <a:solidFill>
                  <a:schemeClr val="hlink"/>
                </a:solidFill>
                <a:hlinkClick r:id="rId3"/>
              </a:rPr>
              <a:t>https://junior.scholastic.com/issues/2018-19/010719/this-girl-fought-for-free-speech.html#930L</a:t>
            </a:r>
            <a:r>
              <a:rPr lang="en-US" dirty="0"/>
              <a:t> </a:t>
            </a:r>
            <a:endParaRPr dirty="0"/>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0655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Strategy: K20 Center. (n.d.). Why-lighting. Strategies. </a:t>
            </a:r>
            <a:r>
              <a:rPr lang="en-US" b="0" i="0" u="none" strike="noStrike" dirty="0">
                <a:effectLst/>
                <a:latin typeface="Open Sans" panose="020B0606030504020204" pitchFamily="34" charset="0"/>
                <a:hlinkClick r:id="rId3"/>
              </a:rPr>
              <a:t>https://learn.k20center.ou.edu/strategy/128</a:t>
            </a:r>
            <a:endParaRPr dirty="0"/>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0787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Strategy: K20 Center. (n.d.). Claim, Evidence, Reasoning (CER). Strategies. https://learn.k20center.ou.edu/strategy/156</a:t>
            </a:r>
            <a:endParaRPr dirty="0"/>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0617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Excerpt from Justice Abe Fortas in the majority opinion: “</a:t>
            </a:r>
            <a:r>
              <a:rPr lang="en-US" sz="1800" dirty="0">
                <a:effectLst/>
                <a:latin typeface="Calibri" panose="020F0502020204030204" pitchFamily="34" charset="0"/>
                <a:ea typeface="Calibri" panose="020F0502020204030204" pitchFamily="34" charset="0"/>
                <a:cs typeface="Times New Roman" panose="02020603050405020304" pitchFamily="18" charset="0"/>
              </a:rPr>
              <a:t>First Amendment rights, applied in light of the special characteristics of the school environment, are available to teachers and students. It can hardly be argued that either students or teachers shed their constitutional rights to freedom of speech or expression at the schoolhouse gate.” </a:t>
            </a:r>
            <a:endParaRPr dirty="0"/>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713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i="0" dirty="0">
                <a:solidFill>
                  <a:srgbClr val="292929"/>
                </a:solidFill>
                <a:effectLst/>
                <a:latin typeface="Open Sans" panose="020B0606030504020204" pitchFamily="34" charset="0"/>
              </a:rPr>
              <a:t>Strategy: K20 Center. (n.d.). Philosophical Chairs. Strategies. </a:t>
            </a:r>
            <a:r>
              <a:rPr lang="en-US" b="0" i="0" u="none" strike="noStrike" dirty="0">
                <a:solidFill>
                  <a:srgbClr val="292929"/>
                </a:solidFill>
                <a:effectLst/>
                <a:latin typeface="Open Sans" panose="020B0606030504020204" pitchFamily="34" charset="0"/>
                <a:hlinkClick r:id="rId3"/>
              </a:rPr>
              <a:t>https://learn.k20center.ou.edu/strategy/71</a:t>
            </a:r>
            <a:endParaRPr lang="en-US" b="0" i="0" dirty="0">
              <a:solidFill>
                <a:srgbClr val="292929"/>
              </a:solidFill>
              <a:effectLst/>
              <a:latin typeface="Open Sans" panose="020B0606030504020204" pitchFamily="34" charset="0"/>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379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dirty="0">
                <a:solidFill>
                  <a:srgbClr val="292929"/>
                </a:solidFill>
                <a:effectLst/>
                <a:latin typeface="Open Sans" panose="020B0606030504020204" pitchFamily="34" charset="0"/>
              </a:rPr>
              <a:t>Strategy: K20 Center. (n.d.). Two-minute paper. Strategies. https://learn.k20center.ou.edu/strategy/152</a:t>
            </a:r>
          </a:p>
          <a:p>
            <a:pPr marL="0" lvl="0" indent="0" algn="l" rtl="0">
              <a:spcBef>
                <a:spcPts val="0"/>
              </a:spcBef>
              <a:spcAft>
                <a:spcPts val="0"/>
              </a:spcAft>
              <a:buNone/>
            </a:pPr>
            <a:endParaRPr lang="en-US" b="0" i="0" dirty="0">
              <a:solidFill>
                <a:srgbClr val="292929"/>
              </a:solidFill>
              <a:effectLst/>
              <a:latin typeface="Open Sans" panose="020B0606030504020204" pitchFamily="34" charset="0"/>
            </a:endParaRPr>
          </a:p>
          <a:p>
            <a:pPr marL="0" lvl="0" indent="0" algn="l" rtl="0">
              <a:spcBef>
                <a:spcPts val="0"/>
              </a:spcBef>
              <a:spcAft>
                <a:spcPts val="0"/>
              </a:spcAft>
              <a:buNone/>
            </a:pPr>
            <a:r>
              <a:rPr lang="en-US" b="0" i="0" dirty="0">
                <a:solidFill>
                  <a:srgbClr val="292929"/>
                </a:solidFill>
                <a:effectLst/>
                <a:latin typeface="Open Sans" panose="020B0606030504020204" pitchFamily="34" charset="0"/>
              </a:rPr>
              <a:t>Video: K20 Center. (2019, August 21). K20 2 minute timer [Video]. YouTube. https://www.youtube.com/watch?v=HcEEAnwOt2c</a:t>
            </a:r>
            <a:endParaRPr dirty="0"/>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5988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lt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Strategy: K20 Center. (n.d.). Fiction in the Facts. Strategies. https://learn.k20center.ou.edu/strategy/60</a:t>
            </a:r>
            <a:endParaRPr dirty="0"/>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sz="1100" dirty="0">
                <a:solidFill>
                  <a:srgbClr val="666666"/>
                </a:solidFill>
              </a:rPr>
              <a:t>Burke, M. (2020, December 5). </a:t>
            </a:r>
            <a:r>
              <a:rPr lang="en-US" sz="1100" i="1" dirty="0">
                <a:solidFill>
                  <a:srgbClr val="666666"/>
                </a:solidFill>
              </a:rPr>
              <a:t>Male student given in-school suspension for wearing nail polish to Texas high school</a:t>
            </a:r>
            <a:r>
              <a:rPr lang="en-US" sz="1100" dirty="0">
                <a:solidFill>
                  <a:srgbClr val="666666"/>
                </a:solidFill>
              </a:rPr>
              <a:t>. NBC News. </a:t>
            </a:r>
            <a:r>
              <a:rPr lang="en-US" sz="1100" u="sng" dirty="0">
                <a:solidFill>
                  <a:srgbClr val="666666"/>
                </a:solidFill>
                <a:hlinkClick r:id="rId3">
                  <a:extLst>
                    <a:ext uri="{A12FA001-AC4F-418D-AE19-62706E023703}">
                      <ahyp:hlinkClr xmlns:ahyp="http://schemas.microsoft.com/office/drawing/2018/hyperlinkcolor" val="tx"/>
                    </a:ext>
                  </a:extLst>
                </a:hlinkClick>
              </a:rPr>
              <a:t>https://www.nbcnews.com/feature/nbc-out/male-student-given-school-suspension-wearing-nail-polish-texas-high-n1250110</a:t>
            </a:r>
            <a:endParaRPr lang="en-US" sz="1100" dirty="0">
              <a:solidFill>
                <a:srgbClr val="666666"/>
              </a:solidFill>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0771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sz="1100" dirty="0" err="1">
                <a:solidFill>
                  <a:srgbClr val="666666"/>
                </a:solidFill>
              </a:rPr>
              <a:t>Beachum</a:t>
            </a:r>
            <a:r>
              <a:rPr lang="en-US" sz="1100" dirty="0">
                <a:solidFill>
                  <a:srgbClr val="666666"/>
                </a:solidFill>
              </a:rPr>
              <a:t>, L. &amp; The Washington Post. (2020, August 6). </a:t>
            </a:r>
            <a:r>
              <a:rPr lang="en-US" sz="1100" i="1" dirty="0">
                <a:solidFill>
                  <a:srgbClr val="666666"/>
                </a:solidFill>
              </a:rPr>
              <a:t>Georgia teens shared photos of </a:t>
            </a:r>
            <a:r>
              <a:rPr lang="en-US" sz="1100" i="1" dirty="0" err="1">
                <a:solidFill>
                  <a:srgbClr val="666666"/>
                </a:solidFill>
              </a:rPr>
              <a:t>maskless</a:t>
            </a:r>
            <a:r>
              <a:rPr lang="en-US" sz="1100" i="1" dirty="0">
                <a:solidFill>
                  <a:srgbClr val="666666"/>
                </a:solidFill>
              </a:rPr>
              <a:t> students in crowded hallways. Now they're suspended.</a:t>
            </a:r>
            <a:r>
              <a:rPr lang="en-US" sz="1100" dirty="0">
                <a:solidFill>
                  <a:srgbClr val="666666"/>
                </a:solidFill>
              </a:rPr>
              <a:t> The Seattle Times. </a:t>
            </a:r>
            <a:r>
              <a:rPr lang="en-US" sz="1100" u="sng" dirty="0">
                <a:solidFill>
                  <a:srgbClr val="666666"/>
                </a:solidFill>
                <a:hlinkClick r:id="rId3">
                  <a:extLst>
                    <a:ext uri="{A12FA001-AC4F-418D-AE19-62706E023703}">
                      <ahyp:hlinkClr xmlns:ahyp="http://schemas.microsoft.com/office/drawing/2018/hyperlinkcolor" val="tx"/>
                    </a:ext>
                  </a:extLst>
                </a:hlinkClick>
              </a:rPr>
              <a:t>https://www.seattletimes.com/nation-world/georgia-teens-shared-photos-of-maskless-students-in-crowded-hallways-now-theyre-suspended/</a:t>
            </a:r>
            <a:endParaRPr lang="en-US" sz="1100" dirty="0">
              <a:solidFill>
                <a:srgbClr val="666666"/>
              </a:solidFill>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5016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sz="1100" dirty="0" err="1">
                <a:solidFill>
                  <a:srgbClr val="666666"/>
                </a:solidFill>
              </a:rPr>
              <a:t>Beachum</a:t>
            </a:r>
            <a:r>
              <a:rPr lang="en-US" sz="1100" dirty="0">
                <a:solidFill>
                  <a:srgbClr val="666666"/>
                </a:solidFill>
              </a:rPr>
              <a:t>, L. (2020, January 24). </a:t>
            </a:r>
            <a:r>
              <a:rPr lang="en-US" sz="1100" i="1" dirty="0">
                <a:solidFill>
                  <a:srgbClr val="666666"/>
                </a:solidFill>
              </a:rPr>
              <a:t>Student will be barred from graduation unless he cuts his dreadlocks, school says</a:t>
            </a:r>
            <a:r>
              <a:rPr lang="en-US" sz="1100" dirty="0">
                <a:solidFill>
                  <a:srgbClr val="666666"/>
                </a:solidFill>
              </a:rPr>
              <a:t>. The Washington Post. </a:t>
            </a:r>
            <a:r>
              <a:rPr lang="en-US" sz="1100" u="sng" dirty="0">
                <a:solidFill>
                  <a:srgbClr val="666666"/>
                </a:solidFill>
                <a:hlinkClick r:id="rId3">
                  <a:extLst>
                    <a:ext uri="{A12FA001-AC4F-418D-AE19-62706E023703}">
                      <ahyp:hlinkClr xmlns:ahyp="http://schemas.microsoft.com/office/drawing/2018/hyperlinkcolor" val="tx"/>
                    </a:ext>
                  </a:extLst>
                </a:hlinkClick>
              </a:rPr>
              <a:t>https://www.washingtonpost.com/education/2020/01/23/texas-dreadlocks-suspension/</a:t>
            </a:r>
            <a:endParaRPr lang="en-US" sz="1100" dirty="0">
              <a:solidFill>
                <a:srgbClr val="666666"/>
              </a:solidFill>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5091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Font typeface="Arial" panose="020B0604020202020204" pitchFamily="34" charset="0"/>
              <a:buNone/>
            </a:pPr>
            <a:r>
              <a:rPr lang="en-US" sz="1100" dirty="0">
                <a:solidFill>
                  <a:srgbClr val="666666"/>
                </a:solidFill>
              </a:rPr>
              <a:t>Adapted from: </a:t>
            </a:r>
          </a:p>
          <a:p>
            <a:pPr marL="171450" lvl="0" indent="-171450" algn="l" rtl="0">
              <a:lnSpc>
                <a:spcPct val="115000"/>
              </a:lnSpc>
              <a:spcBef>
                <a:spcPts val="1200"/>
              </a:spcBef>
              <a:spcAft>
                <a:spcPts val="0"/>
              </a:spcAft>
              <a:buFont typeface="Arial" panose="020B0604020202020204" pitchFamily="34" charset="0"/>
              <a:buChar char="•"/>
            </a:pPr>
            <a:r>
              <a:rPr lang="en-US" sz="1100" dirty="0" err="1">
                <a:solidFill>
                  <a:srgbClr val="666666"/>
                </a:solidFill>
              </a:rPr>
              <a:t>Magarrell</a:t>
            </a:r>
            <a:r>
              <a:rPr lang="en-US" sz="1100" dirty="0">
                <a:solidFill>
                  <a:srgbClr val="666666"/>
                </a:solidFill>
              </a:rPr>
              <a:t>, J. (n.d.). D.M. schools ban wearing of Viet truce armbands. The Des Moines Register. </a:t>
            </a:r>
          </a:p>
          <a:p>
            <a:pPr marL="171450" lvl="0" indent="-171450" algn="l" rtl="0">
              <a:lnSpc>
                <a:spcPct val="115000"/>
              </a:lnSpc>
              <a:spcBef>
                <a:spcPts val="1200"/>
              </a:spcBef>
              <a:spcAft>
                <a:spcPts val="0"/>
              </a:spcAft>
              <a:buFont typeface="Arial" panose="020B0604020202020204" pitchFamily="34" charset="0"/>
              <a:buChar char="•"/>
            </a:pPr>
            <a:r>
              <a:rPr lang="en-US" b="0" i="0" dirty="0" err="1">
                <a:solidFill>
                  <a:srgbClr val="1F80E8"/>
                </a:solidFill>
                <a:effectLst/>
                <a:latin typeface="Times New Roman" panose="02020603050405020304" pitchFamily="18" charset="0"/>
              </a:rPr>
              <a:t>Ried</a:t>
            </a:r>
            <a:r>
              <a:rPr lang="en-US" b="0" i="0" dirty="0">
                <a:solidFill>
                  <a:srgbClr val="1F80E8"/>
                </a:solidFill>
                <a:effectLst/>
                <a:latin typeface="Times New Roman" panose="02020603050405020304" pitchFamily="18" charset="0"/>
              </a:rPr>
              <a:t>, K. (2018). Upholding Student Rights in the 20th Century: An Examination of Tinker v. Des Moines Independent Community School District. </a:t>
            </a:r>
            <a:r>
              <a:rPr lang="en-US" b="0" i="1" dirty="0">
                <a:solidFill>
                  <a:srgbClr val="1F80E8"/>
                </a:solidFill>
                <a:effectLst/>
                <a:latin typeface="Times New Roman" panose="02020603050405020304" pitchFamily="18" charset="0"/>
              </a:rPr>
              <a:t>Social Education</a:t>
            </a:r>
            <a:r>
              <a:rPr lang="en-US" b="0" i="0" dirty="0">
                <a:solidFill>
                  <a:srgbClr val="1F80E8"/>
                </a:solidFill>
                <a:effectLst/>
                <a:latin typeface="Times New Roman" panose="02020603050405020304" pitchFamily="18" charset="0"/>
              </a:rPr>
              <a:t>, </a:t>
            </a:r>
            <a:r>
              <a:rPr lang="en-US" b="0" i="1" dirty="0">
                <a:solidFill>
                  <a:srgbClr val="1F80E8"/>
                </a:solidFill>
                <a:effectLst/>
                <a:latin typeface="Times New Roman" panose="02020603050405020304" pitchFamily="18" charset="0"/>
              </a:rPr>
              <a:t>82</a:t>
            </a:r>
            <a:r>
              <a:rPr lang="en-US" b="0" i="0" dirty="0">
                <a:solidFill>
                  <a:srgbClr val="1F80E8"/>
                </a:solidFill>
                <a:effectLst/>
                <a:latin typeface="Times New Roman" panose="02020603050405020304" pitchFamily="18" charset="0"/>
              </a:rPr>
              <a:t>(2), 73–78. https://www.socialstudies.org/system/files/publications/articles/se_8302073.pdf</a:t>
            </a:r>
            <a:endParaRPr lang="en-US" sz="1100" dirty="0">
              <a:solidFill>
                <a:srgbClr val="666666"/>
              </a:solidFill>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790039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4"/>
        <p:cNvGrpSpPr/>
        <p:nvPr/>
      </p:nvGrpSpPr>
      <p:grpSpPr>
        <a:xfrm>
          <a:off x="0" y="0"/>
          <a:ext cx="0" cy="0"/>
          <a:chOff x="0" y="0"/>
          <a:chExt cx="0" cy="0"/>
        </a:xfrm>
      </p:grpSpPr>
      <p:pic>
        <p:nvPicPr>
          <p:cNvPr id="65" name="Google Shape;65;p1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1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p1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1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78"/>
        <p:cNvGrpSpPr/>
        <p:nvPr/>
      </p:nvGrpSpPr>
      <p:grpSpPr>
        <a:xfrm>
          <a:off x="0" y="0"/>
          <a:ext cx="0" cy="0"/>
          <a:chOff x="0" y="0"/>
          <a:chExt cx="0" cy="0"/>
        </a:xfrm>
      </p:grpSpPr>
      <p:sp>
        <p:nvSpPr>
          <p:cNvPr id="79" name="Google Shape;79;p20"/>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0"/>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81" name="Google Shape;81;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82"/>
        <p:cNvGrpSpPr/>
        <p:nvPr/>
      </p:nvGrpSpPr>
      <p:grpSpPr>
        <a:xfrm>
          <a:off x="0" y="0"/>
          <a:ext cx="0" cy="0"/>
          <a:chOff x="0" y="0"/>
          <a:chExt cx="0" cy="0"/>
        </a:xfrm>
      </p:grpSpPr>
      <p:sp>
        <p:nvSpPr>
          <p:cNvPr id="83" name="Google Shape;83;p21"/>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21"/>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lvl1pPr marL="457200" lvl="0" indent="-393700" algn="l">
              <a:spcBef>
                <a:spcPts val="520"/>
              </a:spcBef>
              <a:spcAft>
                <a:spcPts val="0"/>
              </a:spcAft>
              <a:buClr>
                <a:schemeClr val="lt1"/>
              </a:buClr>
              <a:buSzPts val="2600"/>
              <a:buFont typeface="Arial"/>
              <a:buChar char="•"/>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85" name="Google Shape;85;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3"/>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lvl1pPr marL="457200" lvl="0" indent="-393700" algn="l">
              <a:spcBef>
                <a:spcPts val="520"/>
              </a:spcBef>
              <a:spcAft>
                <a:spcPts val="0"/>
              </a:spcAft>
              <a:buClr>
                <a:schemeClr val="accent4"/>
              </a:buClr>
              <a:buSzPts val="2600"/>
              <a:buFont typeface="Arial"/>
              <a:buChar char="•"/>
              <a:defRPr sz="2600"/>
            </a:lvl1pPr>
            <a:lvl2pPr marL="914400" lvl="1" indent="-355600" algn="l">
              <a:spcBef>
                <a:spcPts val="400"/>
              </a:spcBef>
              <a:spcAft>
                <a:spcPts val="0"/>
              </a:spcAft>
              <a:buSzPts val="2000"/>
              <a:buFont typeface="Arial"/>
              <a:buChar char="•"/>
              <a:defRPr sz="2000"/>
            </a:lvl2pPr>
            <a:lvl3pPr marL="1371600" lvl="2" indent="-336550" algn="l">
              <a:spcBef>
                <a:spcPts val="340"/>
              </a:spcBef>
              <a:spcAft>
                <a:spcPts val="0"/>
              </a:spcAft>
              <a:buSzPts val="1700"/>
              <a:buFont typeface="Arial"/>
              <a:buChar char="•"/>
              <a:defRPr sz="1700"/>
            </a:lvl3pPr>
            <a:lvl4pPr marL="1828800" lvl="3" indent="-323850" algn="l">
              <a:spcBef>
                <a:spcPts val="300"/>
              </a:spcBef>
              <a:spcAft>
                <a:spcPts val="0"/>
              </a:spcAft>
              <a:buSzPts val="1500"/>
              <a:buFont typeface="Arial"/>
              <a:buChar char="•"/>
              <a:defRPr/>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12" name="Google Shape;12;p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3" name="Google Shape;33;p7"/>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Autofit/>
          </a:bodyPr>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r>
              <a:rPr lang="en-US"/>
              <a:t>Click to edit Master subtitle style</a:t>
            </a:r>
            <a:endParaRPr/>
          </a:p>
        </p:txBody>
      </p:sp>
      <p:pic>
        <p:nvPicPr>
          <p:cNvPr id="34" name="Google Shape;34;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35"/>
        <p:cNvGrpSpPr/>
        <p:nvPr/>
      </p:nvGrpSpPr>
      <p:grpSpPr>
        <a:xfrm>
          <a:off x="0" y="0"/>
          <a:ext cx="0" cy="0"/>
          <a:chOff x="0" y="0"/>
          <a:chExt cx="0" cy="0"/>
        </a:xfrm>
      </p:grpSpPr>
      <p:sp>
        <p:nvSpPr>
          <p:cNvPr id="36" name="Google Shape;36;p8"/>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lvl1pPr marL="457200" lvl="0" indent="-393700" algn="l">
              <a:spcBef>
                <a:spcPts val="520"/>
              </a:spcBef>
              <a:spcAft>
                <a:spcPts val="0"/>
              </a:spcAft>
              <a:buClr>
                <a:schemeClr val="accent4"/>
              </a:buClr>
              <a:buSzPts val="2600"/>
              <a:buFont typeface="Calibri"/>
              <a:buAutoNum type="arabicPeriod"/>
              <a:defRPr sz="2600"/>
            </a:lvl1pPr>
            <a:lvl2pPr marL="914400" lvl="1" indent="-355600" algn="l">
              <a:spcBef>
                <a:spcPts val="400"/>
              </a:spcBef>
              <a:spcAft>
                <a:spcPts val="0"/>
              </a:spcAft>
              <a:buClr>
                <a:schemeClr val="accent4"/>
              </a:buClr>
              <a:buSzPts val="2000"/>
              <a:buFont typeface="Calibri"/>
              <a:buAutoNum type="alphaLcParenR"/>
              <a:defRPr sz="2000"/>
            </a:lvl2pPr>
            <a:lvl3pPr marL="1371600" lvl="2" indent="-336550" algn="l">
              <a:spcBef>
                <a:spcPts val="340"/>
              </a:spcBef>
              <a:spcAft>
                <a:spcPts val="0"/>
              </a:spcAft>
              <a:buClr>
                <a:schemeClr val="accent4"/>
              </a:buClr>
              <a:buSzPts val="1700"/>
              <a:buFont typeface="Calibri"/>
              <a:buAutoNum type="romanLcPeriod"/>
              <a:defRPr sz="1700"/>
            </a:lvl3pPr>
            <a:lvl4pPr marL="1828800" lvl="3" indent="-323850" algn="l">
              <a:spcBef>
                <a:spcPts val="300"/>
              </a:spcBef>
              <a:spcAft>
                <a:spcPts val="0"/>
              </a:spcAft>
              <a:buSzPts val="1500"/>
              <a:buFont typeface="Calibri"/>
              <a:buAutoNum type="arabicPeriod"/>
              <a:defRPr/>
            </a:lvl4pPr>
            <a:lvl5pPr marL="2286000" lvl="4" indent="-314325" algn="l">
              <a:spcBef>
                <a:spcPts val="270"/>
              </a:spcBef>
              <a:spcAft>
                <a:spcPts val="0"/>
              </a:spcAft>
              <a:buSzPts val="1350"/>
              <a:buFont typeface="Calibri"/>
              <a:buAutoNum type="arabicPeriod"/>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37" name="Google Shape;37;p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8" name="Google Shape;38;p8"/>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1" name="Google Shape;41;p9"/>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lvl1pPr marL="457200" lvl="0" indent="-393700" algn="l">
              <a:spcBef>
                <a:spcPts val="520"/>
              </a:spcBef>
              <a:spcAft>
                <a:spcPts val="0"/>
              </a:spcAft>
              <a:buClr>
                <a:schemeClr val="lt1"/>
              </a:buClr>
              <a:buSzPts val="2600"/>
              <a:buFont typeface="Arial"/>
              <a:buChar char="•"/>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42" name="Google Shape;42;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5" name="Google Shape;45;p10"/>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23850" algn="l">
              <a:spcBef>
                <a:spcPts val="300"/>
              </a:spcBef>
              <a:spcAft>
                <a:spcPts val="0"/>
              </a:spcAft>
              <a:buSzPts val="1500"/>
              <a:buFont typeface="Arial"/>
              <a:buChar char="•"/>
              <a:defRPr sz="1500"/>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46" name="Google Shape;46;p1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7" name="Google Shape;47;p10"/>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SzPts val="2400"/>
              <a:buChar char="•"/>
              <a:defRPr sz="2400"/>
            </a:lvl1pPr>
            <a:lvl2pPr marL="914400" lvl="1" indent="-355600" algn="l">
              <a:spcBef>
                <a:spcPts val="400"/>
              </a:spcBef>
              <a:spcAft>
                <a:spcPts val="0"/>
              </a:spcAft>
              <a:buSzPts val="2000"/>
              <a:buFont typeface="Arial"/>
              <a:buChar char="•"/>
              <a:defRPr sz="2000"/>
            </a:lvl2pPr>
            <a:lvl3pPr marL="1371600" lvl="2" indent="-342900" algn="l">
              <a:spcBef>
                <a:spcPts val="360"/>
              </a:spcBef>
              <a:spcAft>
                <a:spcPts val="0"/>
              </a:spcAft>
              <a:buSzPts val="1800"/>
              <a:buFont typeface="Arial"/>
              <a:buChar char="•"/>
              <a:defRPr sz="1800"/>
            </a:lvl3pPr>
            <a:lvl4pPr marL="1828800" lvl="3" indent="-323850" algn="l">
              <a:spcBef>
                <a:spcPts val="300"/>
              </a:spcBef>
              <a:spcAft>
                <a:spcPts val="0"/>
              </a:spcAft>
              <a:buSzPts val="1500"/>
              <a:buFont typeface="Arial"/>
              <a:buChar char="•"/>
              <a:defRPr sz="1500"/>
            </a:lvl4pPr>
            <a:lvl5pPr marL="2286000" lvl="4" indent="-314325" algn="l">
              <a:spcBef>
                <a:spcPts val="270"/>
              </a:spcBef>
              <a:spcAft>
                <a:spcPts val="0"/>
              </a:spcAft>
              <a:buSzPts val="1350"/>
              <a:buFont typeface="Arial"/>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50" name="Google Shape;50;p11"/>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sp>
        <p:nvSpPr>
          <p:cNvPr id="51" name="Google Shape;51;p11"/>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sp>
        <p:nvSpPr>
          <p:cNvPr id="52" name="Google Shape;52;p11"/>
          <p:cNvSpPr txBox="1">
            <a:spLocks noGrp="1"/>
          </p:cNvSpPr>
          <p:nvPr>
            <p:ph type="body" idx="3"/>
          </p:nvPr>
        </p:nvSpPr>
        <p:spPr>
          <a:xfrm>
            <a:off x="457200" y="1974760"/>
            <a:ext cx="4040188" cy="2795480"/>
          </a:xfrm>
          <a:prstGeom prst="rect">
            <a:avLst/>
          </a:prstGeom>
          <a:noFill/>
          <a:ln>
            <a:noFill/>
          </a:ln>
        </p:spPr>
        <p:txBody>
          <a:bodyPr spcFirstLastPara="1" wrap="square" lIns="91425" tIns="0" rIns="91425" bIns="45700" anchor="t" anchorCtr="0">
            <a:noAutofit/>
          </a:bodyPr>
          <a:lstStyle>
            <a:lvl1pPr marL="457200" lvl="0" indent="-342900" algn="l">
              <a:spcBef>
                <a:spcPts val="360"/>
              </a:spcBef>
              <a:spcAft>
                <a:spcPts val="0"/>
              </a:spcAft>
              <a:buSzPts val="1800"/>
              <a:buChar char="•"/>
              <a:defRPr sz="1800"/>
            </a:lvl1pPr>
            <a:lvl2pPr marL="914400" lvl="1" indent="-323850" algn="l">
              <a:spcBef>
                <a:spcPts val="300"/>
              </a:spcBef>
              <a:spcAft>
                <a:spcPts val="0"/>
              </a:spcAft>
              <a:buSzPts val="1500"/>
              <a:buFont typeface="Arial"/>
              <a:buChar char="•"/>
              <a:defRPr sz="1500"/>
            </a:lvl2pPr>
            <a:lvl3pPr marL="1371600" lvl="2" indent="-314325" algn="l">
              <a:spcBef>
                <a:spcPts val="270"/>
              </a:spcBef>
              <a:spcAft>
                <a:spcPts val="0"/>
              </a:spcAft>
              <a:buSzPts val="1350"/>
              <a:buFont typeface="Arial"/>
              <a:buChar char="•"/>
              <a:defRPr sz="1350"/>
            </a:lvl3pPr>
            <a:lvl4pPr marL="1828800" lvl="3" indent="-304800" algn="l">
              <a:spcBef>
                <a:spcPts val="240"/>
              </a:spcBef>
              <a:spcAft>
                <a:spcPts val="0"/>
              </a:spcAft>
              <a:buSzPts val="1200"/>
              <a:buFont typeface="Arial"/>
              <a:buChar char="•"/>
              <a:defRPr sz="12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53" name="Google Shape;53;p1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11"/>
          <p:cNvSpPr txBox="1">
            <a:spLocks noGrp="1"/>
          </p:cNvSpPr>
          <p:nvPr>
            <p:ph type="body" idx="4"/>
          </p:nvPr>
        </p:nvSpPr>
        <p:spPr>
          <a:xfrm>
            <a:off x="4649788" y="1974760"/>
            <a:ext cx="4040188" cy="2795481"/>
          </a:xfrm>
          <a:prstGeom prst="rect">
            <a:avLst/>
          </a:prstGeom>
          <a:noFill/>
          <a:ln>
            <a:noFill/>
          </a:ln>
        </p:spPr>
        <p:txBody>
          <a:bodyPr spcFirstLastPara="1" wrap="square" lIns="91425" tIns="0" rIns="91425" bIns="45700" anchor="t" anchorCtr="0">
            <a:noAutofit/>
          </a:bodyPr>
          <a:lstStyle>
            <a:lvl1pPr marL="457200" lvl="0" indent="-342900" algn="l">
              <a:spcBef>
                <a:spcPts val="360"/>
              </a:spcBef>
              <a:spcAft>
                <a:spcPts val="0"/>
              </a:spcAft>
              <a:buSzPts val="1800"/>
              <a:buChar char="•"/>
              <a:defRPr sz="1800"/>
            </a:lvl1pPr>
            <a:lvl2pPr marL="914400" lvl="1" indent="-323850" algn="l">
              <a:spcBef>
                <a:spcPts val="300"/>
              </a:spcBef>
              <a:spcAft>
                <a:spcPts val="0"/>
              </a:spcAft>
              <a:buSzPts val="1500"/>
              <a:buFont typeface="Arial"/>
              <a:buChar char="•"/>
              <a:defRPr sz="1500"/>
            </a:lvl2pPr>
            <a:lvl3pPr marL="1371600" lvl="2" indent="-314325" algn="l">
              <a:spcBef>
                <a:spcPts val="270"/>
              </a:spcBef>
              <a:spcAft>
                <a:spcPts val="0"/>
              </a:spcAft>
              <a:buSzPts val="1350"/>
              <a:buFont typeface="Arial"/>
              <a:buChar char="•"/>
              <a:defRPr sz="1350"/>
            </a:lvl3pPr>
            <a:lvl4pPr marL="1828800" lvl="3" indent="-304800" algn="l">
              <a:spcBef>
                <a:spcPts val="240"/>
              </a:spcBef>
              <a:spcAft>
                <a:spcPts val="0"/>
              </a:spcAft>
              <a:buSzPts val="1200"/>
              <a:buFont typeface="Arial"/>
              <a:buChar char="•"/>
              <a:defRPr sz="12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p12"/>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Autofit/>
          </a:bodyPr>
          <a:lstStyle>
            <a:lvl1pPr marL="457200" lvl="0" indent="-228600" algn="l">
              <a:spcBef>
                <a:spcPts val="420"/>
              </a:spcBef>
              <a:spcAft>
                <a:spcPts val="0"/>
              </a:spcAft>
              <a:buSzPts val="2100"/>
              <a:buNone/>
              <a:defRPr sz="2100"/>
            </a:lvl1pPr>
            <a:lvl2pPr marL="914400" lvl="1" indent="-333851" algn="l">
              <a:spcBef>
                <a:spcPts val="390"/>
              </a:spcBef>
              <a:spcAft>
                <a:spcPts val="0"/>
              </a:spcAft>
              <a:buSzPts val="1658"/>
              <a:buChar char="⚫"/>
              <a:defRPr sz="1950"/>
            </a:lvl2pPr>
            <a:lvl3pPr marL="1371600" lvl="2" indent="-308610" algn="l">
              <a:spcBef>
                <a:spcPts val="360"/>
              </a:spcBef>
              <a:spcAft>
                <a:spcPts val="0"/>
              </a:spcAft>
              <a:buSzPts val="1260"/>
              <a:buChar char="⚫"/>
              <a:defRPr sz="1800"/>
            </a:lvl3pPr>
            <a:lvl4pPr marL="1828800" lvl="3" indent="-290512" algn="l">
              <a:spcBef>
                <a:spcPts val="300"/>
              </a:spcBef>
              <a:spcAft>
                <a:spcPts val="0"/>
              </a:spcAft>
              <a:buSzPts val="975"/>
              <a:buChar char="⚫"/>
              <a:defRPr sz="150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sp>
        <p:nvSpPr>
          <p:cNvPr id="57" name="Google Shape;57;p12"/>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Autofit/>
          </a:bodyPr>
          <a:lstStyle>
            <a:lvl1pPr marL="457200" lvl="0" indent="-342900" algn="l">
              <a:spcBef>
                <a:spcPts val="360"/>
              </a:spcBef>
              <a:spcAft>
                <a:spcPts val="0"/>
              </a:spcAft>
              <a:buSzPts val="1800"/>
              <a:buChar char="•"/>
              <a:defRPr sz="1800"/>
            </a:lvl1pPr>
            <a:lvl2pPr marL="914400" lvl="1" indent="-330200" algn="l">
              <a:spcBef>
                <a:spcPts val="320"/>
              </a:spcBef>
              <a:spcAft>
                <a:spcPts val="0"/>
              </a:spcAft>
              <a:buSzPts val="1600"/>
              <a:buFont typeface="Arial"/>
              <a:buChar char="•"/>
              <a:defRPr sz="1600"/>
            </a:lvl2pPr>
            <a:lvl3pPr marL="1371600" lvl="2" indent="-317500" algn="l">
              <a:spcBef>
                <a:spcPts val="280"/>
              </a:spcBef>
              <a:spcAft>
                <a:spcPts val="0"/>
              </a:spcAft>
              <a:buSzPts val="1400"/>
              <a:buFont typeface="Arial"/>
              <a:buChar char="•"/>
              <a:defRPr sz="1400"/>
            </a:lvl3pPr>
            <a:lvl4pPr marL="1828800" lvl="3" indent="-311150" algn="l">
              <a:spcBef>
                <a:spcPts val="260"/>
              </a:spcBef>
              <a:spcAft>
                <a:spcPts val="0"/>
              </a:spcAft>
              <a:buSzPts val="1300"/>
              <a:buFont typeface="Arial"/>
              <a:buChar char="•"/>
              <a:defRPr sz="1300"/>
            </a:lvl4pPr>
            <a:lvl5pPr marL="2286000" lvl="4" indent="-304800" algn="l">
              <a:spcBef>
                <a:spcPts val="240"/>
              </a:spcBef>
              <a:spcAft>
                <a:spcPts val="0"/>
              </a:spcAft>
              <a:buSzPts val="1200"/>
              <a:buFont typeface="Arial"/>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pPr lvl="0"/>
            <a:r>
              <a:rPr lang="en-US"/>
              <a:t>Click to edit Master text styles</a:t>
            </a:r>
          </a:p>
        </p:txBody>
      </p:sp>
      <p:pic>
        <p:nvPicPr>
          <p:cNvPr id="58" name="Google Shape;58;p1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9" name="Google Shape;59;p12"/>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0"/>
        <p:cNvGrpSpPr/>
        <p:nvPr/>
      </p:nvGrpSpPr>
      <p:grpSpPr>
        <a:xfrm>
          <a:off x="0" y="0"/>
          <a:ext cx="0" cy="0"/>
          <a:chOff x="0" y="0"/>
          <a:chExt cx="0" cy="0"/>
        </a:xfrm>
      </p:grpSpPr>
      <p:pic>
        <p:nvPicPr>
          <p:cNvPr id="61" name="Google Shape;61;p1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13"/>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Autofit/>
          </a:bodyPr>
          <a:lstStyle>
            <a:lvl1pPr marR="0" lvl="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r>
              <a:rPr lang="en-US"/>
              <a:t>Click icon to add media</a:t>
            </a:r>
            <a:endParaRPr/>
          </a:p>
        </p:txBody>
      </p:sp>
      <p:sp>
        <p:nvSpPr>
          <p:cNvPr id="63" name="Google Shape;63;p1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1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HcEEAnwOt2c"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4"/>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dirty="0"/>
              <a:t>Essential Questions</a:t>
            </a:r>
            <a:endParaRPr dirty="0"/>
          </a:p>
        </p:txBody>
      </p:sp>
      <p:sp>
        <p:nvSpPr>
          <p:cNvPr id="101" name="Google Shape;101;p24"/>
          <p:cNvSpPr txBox="1">
            <a:spLocks noGrp="1"/>
          </p:cNvSpPr>
          <p:nvPr>
            <p:ph type="body" idx="1"/>
          </p:nvPr>
        </p:nvSpPr>
        <p:spPr>
          <a:xfrm>
            <a:off x="530352" y="2028498"/>
            <a:ext cx="7772400" cy="1470076"/>
          </a:xfrm>
          <a:prstGeom prst="rect">
            <a:avLst/>
          </a:prstGeom>
          <a:noFill/>
          <a:ln>
            <a:noFill/>
          </a:ln>
        </p:spPr>
        <p:txBody>
          <a:bodyPr spcFirstLastPara="1" wrap="square" lIns="45700" tIns="45700" rIns="45700" bIns="45700" anchor="t" anchorCtr="0">
            <a:noAutofit/>
          </a:bodyPr>
          <a:lstStyle/>
          <a:p>
            <a:pPr indent="-457200">
              <a:spcBef>
                <a:spcPts val="0"/>
              </a:spcBef>
              <a:spcAft>
                <a:spcPts val="600"/>
              </a:spcAft>
            </a:pPr>
            <a:r>
              <a:rPr lang="en-US" dirty="0"/>
              <a:t>Do students check their First Amendment rights at the door when entering school? </a:t>
            </a:r>
          </a:p>
          <a:p>
            <a:pPr indent="-457200">
              <a:spcBef>
                <a:spcPts val="0"/>
              </a:spcBef>
            </a:pPr>
            <a:r>
              <a:rPr lang="en-US" dirty="0"/>
              <a:t>Are the First Amendment freedoms absolute? </a:t>
            </a:r>
            <a:endParaRPr dirty="0"/>
          </a:p>
        </p:txBody>
      </p:sp>
    </p:spTree>
    <p:extLst>
      <p:ext uri="{BB962C8B-B14F-4D97-AF65-F5344CB8AC3E}">
        <p14:creationId xmlns:p14="http://schemas.microsoft.com/office/powerpoint/2010/main" val="34071460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600"/>
              <a:buNone/>
            </a:pPr>
            <a:endParaRP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i="1" dirty="0"/>
              <a:t>Tinker v. Des Moines</a:t>
            </a:r>
            <a:endParaRPr i="1" dirty="0"/>
          </a:p>
        </p:txBody>
      </p:sp>
      <p:pic>
        <p:nvPicPr>
          <p:cNvPr id="4" name="Google Shape;144;gd633b3e84b_0_0">
            <a:extLst>
              <a:ext uri="{FF2B5EF4-FFF2-40B4-BE49-F238E27FC236}">
                <a16:creationId xmlns:a16="http://schemas.microsoft.com/office/drawing/2014/main" id="{184F7B43-7F4A-43F1-9097-98B998BB62B5}"/>
              </a:ext>
            </a:extLst>
          </p:cNvPr>
          <p:cNvPicPr preferRelativeResize="0"/>
          <p:nvPr/>
        </p:nvPicPr>
        <p:blipFill>
          <a:blip r:embed="rId3">
            <a:alphaModFix/>
          </a:blip>
          <a:stretch>
            <a:fillRect/>
          </a:stretch>
        </p:blipFill>
        <p:spPr>
          <a:xfrm>
            <a:off x="1844199" y="1700386"/>
            <a:ext cx="5455602" cy="2652029"/>
          </a:xfrm>
          <a:prstGeom prst="rect">
            <a:avLst/>
          </a:prstGeom>
          <a:noFill/>
          <a:ln>
            <a:noFill/>
          </a:ln>
        </p:spPr>
      </p:pic>
    </p:spTree>
    <p:extLst>
      <p:ext uri="{BB962C8B-B14F-4D97-AF65-F5344CB8AC3E}">
        <p14:creationId xmlns:p14="http://schemas.microsoft.com/office/powerpoint/2010/main" val="17451211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6078772" cy="3434098"/>
          </a:xfrm>
          <a:prstGeom prst="rect">
            <a:avLst/>
          </a:prstGeom>
          <a:noFill/>
          <a:ln>
            <a:noFill/>
          </a:ln>
        </p:spPr>
        <p:txBody>
          <a:bodyPr spcFirstLastPara="1" wrap="square" lIns="91425" tIns="45700" rIns="91425" bIns="45700" anchor="t" anchorCtr="0">
            <a:noAutofit/>
          </a:bodyPr>
          <a:lstStyle/>
          <a:p>
            <a:pPr indent="-457200">
              <a:spcBef>
                <a:spcPts val="0"/>
              </a:spcBef>
              <a:spcAft>
                <a:spcPts val="1200"/>
              </a:spcAft>
            </a:pPr>
            <a:r>
              <a:rPr lang="en-US" dirty="0"/>
              <a:t>As you read about </a:t>
            </a:r>
            <a:r>
              <a:rPr lang="en-US" i="1" dirty="0"/>
              <a:t>Tinker v. Des Moines</a:t>
            </a:r>
            <a:r>
              <a:rPr lang="en-US" dirty="0"/>
              <a:t>, highlight any information that helps you answer the following question: </a:t>
            </a:r>
            <a:br>
              <a:rPr lang="en-US" dirty="0"/>
            </a:br>
            <a:r>
              <a:rPr lang="en-US" dirty="0"/>
              <a:t>“How did this case help to clarify and extend students’ rights?” </a:t>
            </a:r>
          </a:p>
          <a:p>
            <a:pPr indent="-457200">
              <a:spcBef>
                <a:spcPts val="0"/>
              </a:spcBef>
            </a:pPr>
            <a:r>
              <a:rPr lang="en-US" dirty="0"/>
              <a:t>Justify your highlighting with notes in the margins that explain your reasoning. </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Why-Lighting</a:t>
            </a:r>
            <a:endParaRPr dirty="0"/>
          </a:p>
        </p:txBody>
      </p:sp>
      <p:pic>
        <p:nvPicPr>
          <p:cNvPr id="4" name="Google Shape;151;gd0fd768ac0_0_8">
            <a:extLst>
              <a:ext uri="{FF2B5EF4-FFF2-40B4-BE49-F238E27FC236}">
                <a16:creationId xmlns:a16="http://schemas.microsoft.com/office/drawing/2014/main" id="{0266417F-2A6A-4485-9845-58024CFBAB1C}"/>
              </a:ext>
            </a:extLst>
          </p:cNvPr>
          <p:cNvPicPr preferRelativeResize="0"/>
          <p:nvPr/>
        </p:nvPicPr>
        <p:blipFill>
          <a:blip r:embed="rId3">
            <a:alphaModFix/>
          </a:blip>
          <a:stretch>
            <a:fillRect/>
          </a:stretch>
        </p:blipFill>
        <p:spPr>
          <a:xfrm>
            <a:off x="6257175" y="1954337"/>
            <a:ext cx="2429625" cy="1234825"/>
          </a:xfrm>
          <a:prstGeom prst="rect">
            <a:avLst/>
          </a:prstGeom>
          <a:noFill/>
          <a:ln>
            <a:noFill/>
          </a:ln>
        </p:spPr>
      </p:pic>
    </p:spTree>
    <p:extLst>
      <p:ext uri="{BB962C8B-B14F-4D97-AF65-F5344CB8AC3E}">
        <p14:creationId xmlns:p14="http://schemas.microsoft.com/office/powerpoint/2010/main" val="40091714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indent="-457200">
              <a:spcBef>
                <a:spcPts val="0"/>
              </a:spcBef>
              <a:spcAft>
                <a:spcPts val="900"/>
              </a:spcAft>
            </a:pPr>
            <a:r>
              <a:rPr lang="en-US" sz="2400" dirty="0"/>
              <a:t>Create a claim, provide evidence, and state your reasoning in response to the following question: </a:t>
            </a:r>
            <a:br>
              <a:rPr lang="en-US" sz="2400" dirty="0"/>
            </a:br>
            <a:r>
              <a:rPr lang="en-US" sz="2400" dirty="0"/>
              <a:t>“How did the landmark decision of </a:t>
            </a:r>
            <a:r>
              <a:rPr lang="en-US" sz="2400" i="1" dirty="0"/>
              <a:t>Tinker v. Des Moines </a:t>
            </a:r>
            <a:r>
              <a:rPr lang="en-US" sz="2400" dirty="0"/>
              <a:t>clarify and extend students’ First Amendment rights?” </a:t>
            </a:r>
          </a:p>
          <a:p>
            <a:pPr lvl="1" indent="-457200">
              <a:spcBef>
                <a:spcPts val="0"/>
              </a:spcBef>
              <a:spcAft>
                <a:spcPts val="600"/>
              </a:spcAft>
            </a:pPr>
            <a:r>
              <a:rPr lang="en-US" b="1" dirty="0"/>
              <a:t>C</a:t>
            </a:r>
            <a:r>
              <a:rPr lang="en-US" dirty="0"/>
              <a:t>: Create a claim based on the above question. </a:t>
            </a:r>
          </a:p>
          <a:p>
            <a:pPr lvl="1" indent="-457200">
              <a:spcBef>
                <a:spcPts val="0"/>
              </a:spcBef>
              <a:spcAft>
                <a:spcPts val="600"/>
              </a:spcAft>
            </a:pPr>
            <a:r>
              <a:rPr lang="en-US" b="1" dirty="0"/>
              <a:t>E</a:t>
            </a:r>
            <a:r>
              <a:rPr lang="en-US" dirty="0"/>
              <a:t>: Provide direct evidence from the reading to support your claim. </a:t>
            </a:r>
          </a:p>
          <a:p>
            <a:pPr lvl="1" indent="-457200">
              <a:spcBef>
                <a:spcPts val="0"/>
              </a:spcBef>
            </a:pPr>
            <a:r>
              <a:rPr lang="en-US" b="1" dirty="0"/>
              <a:t>R</a:t>
            </a:r>
            <a:r>
              <a:rPr lang="en-US" dirty="0"/>
              <a:t>: Explain your reasoning and how the evidence supports it. </a:t>
            </a:r>
            <a:endParaRPr dirty="0"/>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Claim, Evidence, Reasoning (CER)</a:t>
            </a:r>
            <a:endParaRPr dirty="0"/>
          </a:p>
        </p:txBody>
      </p:sp>
    </p:spTree>
    <p:extLst>
      <p:ext uri="{BB962C8B-B14F-4D97-AF65-F5344CB8AC3E}">
        <p14:creationId xmlns:p14="http://schemas.microsoft.com/office/powerpoint/2010/main" val="17102557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indent="-457200">
              <a:spcBef>
                <a:spcPts val="0"/>
              </a:spcBef>
              <a:spcAft>
                <a:spcPts val="1200"/>
              </a:spcAft>
            </a:pPr>
            <a:r>
              <a:rPr lang="en-US" dirty="0"/>
              <a:t>The Supreme Court ruled in favor of the students in a </a:t>
            </a:r>
            <a:br>
              <a:rPr lang="en-US" dirty="0"/>
            </a:br>
            <a:r>
              <a:rPr lang="en-US" dirty="0"/>
              <a:t>7–2 decision. </a:t>
            </a:r>
          </a:p>
          <a:p>
            <a:pPr indent="-457200">
              <a:spcBef>
                <a:spcPts val="0"/>
              </a:spcBef>
              <a:spcAft>
                <a:spcPts val="600"/>
              </a:spcAft>
            </a:pPr>
            <a:r>
              <a:rPr lang="en-US"/>
              <a:t>Per the </a:t>
            </a:r>
            <a:r>
              <a:rPr lang="en-US" dirty="0"/>
              <a:t>majority opinion, prohibiting students from wearing armbands to school as a form of protest violates their First Amendment rights to freedom of speech and expression. </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i="1" dirty="0"/>
              <a:t>Tinker v. Des Moines </a:t>
            </a:r>
            <a:r>
              <a:rPr lang="en-US" dirty="0"/>
              <a:t>Ruling</a:t>
            </a:r>
            <a:endParaRPr dirty="0"/>
          </a:p>
        </p:txBody>
      </p:sp>
    </p:spTree>
    <p:extLst>
      <p:ext uri="{BB962C8B-B14F-4D97-AF65-F5344CB8AC3E}">
        <p14:creationId xmlns:p14="http://schemas.microsoft.com/office/powerpoint/2010/main" val="31340282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5681207" cy="3434098"/>
          </a:xfrm>
          <a:prstGeom prst="rect">
            <a:avLst/>
          </a:prstGeom>
          <a:noFill/>
          <a:ln>
            <a:noFill/>
          </a:ln>
        </p:spPr>
        <p:txBody>
          <a:bodyPr spcFirstLastPara="1" wrap="square" lIns="91425" tIns="45700" rIns="91425" bIns="45700" anchor="t" anchorCtr="0">
            <a:noAutofit/>
          </a:bodyPr>
          <a:lstStyle/>
          <a:p>
            <a:pPr indent="-457200">
              <a:spcBef>
                <a:spcPts val="0"/>
              </a:spcBef>
              <a:spcAft>
                <a:spcPts val="1200"/>
              </a:spcAft>
            </a:pPr>
            <a:r>
              <a:rPr lang="en-US" dirty="0"/>
              <a:t>Decide whether you agree or disagree with the following statement and explain why. </a:t>
            </a:r>
          </a:p>
          <a:p>
            <a:pPr indent="-457200">
              <a:spcBef>
                <a:spcPts val="0"/>
              </a:spcBef>
              <a:spcAft>
                <a:spcPts val="600"/>
              </a:spcAft>
            </a:pPr>
            <a:r>
              <a:rPr lang="en-US" dirty="0"/>
              <a:t>“Freedom of speech and expression should be absolute.” </a:t>
            </a:r>
          </a:p>
          <a:p>
            <a:pPr lvl="1" indent="-457200">
              <a:spcBef>
                <a:spcPts val="0"/>
              </a:spcBef>
              <a:spcAft>
                <a:spcPts val="600"/>
              </a:spcAft>
            </a:pPr>
            <a:r>
              <a:rPr lang="en-US" dirty="0"/>
              <a:t>I agree because…</a:t>
            </a:r>
          </a:p>
          <a:p>
            <a:pPr lvl="1" indent="-457200">
              <a:spcBef>
                <a:spcPts val="0"/>
              </a:spcBef>
            </a:pPr>
            <a:r>
              <a:rPr lang="en-US" dirty="0"/>
              <a:t>I disagree because… </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Philosophical Chairs</a:t>
            </a:r>
            <a:endParaRPr dirty="0"/>
          </a:p>
        </p:txBody>
      </p:sp>
      <p:pic>
        <p:nvPicPr>
          <p:cNvPr id="4" name="Google Shape;171;gd345e1dd5d_0_5">
            <a:extLst>
              <a:ext uri="{FF2B5EF4-FFF2-40B4-BE49-F238E27FC236}">
                <a16:creationId xmlns:a16="http://schemas.microsoft.com/office/drawing/2014/main" id="{F8838B2E-17C7-4E04-9A0E-C52DE33B988A}"/>
              </a:ext>
            </a:extLst>
          </p:cNvPr>
          <p:cNvPicPr preferRelativeResize="0"/>
          <p:nvPr/>
        </p:nvPicPr>
        <p:blipFill>
          <a:blip r:embed="rId3">
            <a:alphaModFix/>
          </a:blip>
          <a:stretch>
            <a:fillRect/>
          </a:stretch>
        </p:blipFill>
        <p:spPr>
          <a:xfrm rot="350763">
            <a:off x="6618984" y="1257072"/>
            <a:ext cx="1945488" cy="2501325"/>
          </a:xfrm>
          <a:prstGeom prst="rect">
            <a:avLst/>
          </a:prstGeom>
          <a:noFill/>
          <a:ln>
            <a:noFill/>
          </a:ln>
        </p:spPr>
      </p:pic>
    </p:spTree>
    <p:extLst>
      <p:ext uri="{BB962C8B-B14F-4D97-AF65-F5344CB8AC3E}">
        <p14:creationId xmlns:p14="http://schemas.microsoft.com/office/powerpoint/2010/main" val="33575971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1" y="1309352"/>
            <a:ext cx="5005346" cy="3434098"/>
          </a:xfrm>
          <a:prstGeom prst="rect">
            <a:avLst/>
          </a:prstGeom>
          <a:noFill/>
          <a:ln>
            <a:noFill/>
          </a:ln>
        </p:spPr>
        <p:txBody>
          <a:bodyPr spcFirstLastPara="1" wrap="square" lIns="91425" tIns="45700" rIns="91425" bIns="45700" anchor="t" anchorCtr="0">
            <a:noAutofit/>
          </a:bodyPr>
          <a:lstStyle/>
          <a:p>
            <a:pPr indent="-457200">
              <a:spcBef>
                <a:spcPts val="0"/>
              </a:spcBef>
              <a:spcAft>
                <a:spcPts val="900"/>
              </a:spcAft>
            </a:pPr>
            <a:r>
              <a:rPr lang="en-US" sz="2200" dirty="0"/>
              <a:t>Get out a sheet of paper and reflect on what you have learned throughout the lesson. Then, take two minutes to answer the following questions: </a:t>
            </a:r>
          </a:p>
          <a:p>
            <a:pPr lvl="1" indent="-457200">
              <a:spcBef>
                <a:spcPts val="0"/>
              </a:spcBef>
              <a:spcAft>
                <a:spcPts val="600"/>
              </a:spcAft>
            </a:pPr>
            <a:r>
              <a:rPr lang="en-US" dirty="0"/>
              <a:t>As a student, what are my First Amendment rights regarding expression and speech when on school grounds? </a:t>
            </a:r>
          </a:p>
          <a:p>
            <a:pPr lvl="1" indent="-457200">
              <a:spcBef>
                <a:spcPts val="0"/>
              </a:spcBef>
            </a:pPr>
            <a:r>
              <a:rPr lang="en-US"/>
              <a:t>Are these </a:t>
            </a:r>
            <a:r>
              <a:rPr lang="en-US" dirty="0"/>
              <a:t>freedoms absolute? </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Two-Minute Paper</a:t>
            </a:r>
            <a:endParaRPr dirty="0"/>
          </a:p>
        </p:txBody>
      </p:sp>
      <p:pic>
        <p:nvPicPr>
          <p:cNvPr id="4" name="Google Shape;179;gd43ec6aacf_0_6" title="K20 2 minute timer">
            <a:hlinkClick r:id="rId3"/>
            <a:extLst>
              <a:ext uri="{FF2B5EF4-FFF2-40B4-BE49-F238E27FC236}">
                <a16:creationId xmlns:a16="http://schemas.microsoft.com/office/drawing/2014/main" id="{07B0088E-2EBA-4CB6-893E-48AA5E42011C}"/>
              </a:ext>
            </a:extLst>
          </p:cNvPr>
          <p:cNvPicPr preferRelativeResize="0">
            <a:picLocks noChangeAspect="1"/>
          </p:cNvPicPr>
          <p:nvPr/>
        </p:nvPicPr>
        <p:blipFill>
          <a:blip r:embed="rId4">
            <a:alphaModFix/>
          </a:blip>
          <a:stretch>
            <a:fillRect/>
          </a:stretch>
        </p:blipFill>
        <p:spPr>
          <a:xfrm>
            <a:off x="5578896" y="1309352"/>
            <a:ext cx="3107903" cy="2330927"/>
          </a:xfrm>
          <a:prstGeom prst="rect">
            <a:avLst/>
          </a:prstGeom>
          <a:noFill/>
          <a:ln>
            <a:noFill/>
          </a:ln>
        </p:spPr>
      </p:pic>
    </p:spTree>
    <p:extLst>
      <p:ext uri="{BB962C8B-B14F-4D97-AF65-F5344CB8AC3E}">
        <p14:creationId xmlns:p14="http://schemas.microsoft.com/office/powerpoint/2010/main" val="10131076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3"/>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p>
            <a:pPr marL="0" lvl="0" indent="0" algn="l" rtl="0">
              <a:spcBef>
                <a:spcPts val="0"/>
              </a:spcBef>
              <a:spcAft>
                <a:spcPts val="0"/>
              </a:spcAft>
              <a:buClr>
                <a:schemeClr val="lt1"/>
              </a:buClr>
              <a:buSzPts val="5000"/>
              <a:buFont typeface="Calibri"/>
              <a:buNone/>
            </a:pPr>
            <a:r>
              <a:rPr lang="en-US" i="1" dirty="0"/>
              <a:t>Tinker v. Des Moines </a:t>
            </a:r>
            <a:r>
              <a:rPr lang="en-US" dirty="0"/>
              <a:t>and the First Amendment</a:t>
            </a:r>
            <a:endParaRPr dirty="0"/>
          </a:p>
        </p:txBody>
      </p:sp>
      <p:sp>
        <p:nvSpPr>
          <p:cNvPr id="95" name="Google Shape;95;p23"/>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Autofit/>
          </a:bodyPr>
          <a:lstStyle/>
          <a:p>
            <a:pPr marL="0" marR="34289" lvl="0" indent="0" algn="l" rtl="0">
              <a:spcBef>
                <a:spcPts val="0"/>
              </a:spcBef>
              <a:spcAft>
                <a:spcPts val="0"/>
              </a:spcAft>
              <a:buSzPts val="2600"/>
              <a:buNone/>
            </a:pPr>
            <a:r>
              <a:rPr lang="en-US" dirty="0"/>
              <a:t>What Are Your Rights as a Student?</a:t>
            </a:r>
            <a:endParaRPr dirty="0"/>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4"/>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dirty="0"/>
              <a:t>Essential Questions</a:t>
            </a:r>
            <a:endParaRPr dirty="0"/>
          </a:p>
        </p:txBody>
      </p:sp>
      <p:sp>
        <p:nvSpPr>
          <p:cNvPr id="101" name="Google Shape;101;p24"/>
          <p:cNvSpPr txBox="1">
            <a:spLocks noGrp="1"/>
          </p:cNvSpPr>
          <p:nvPr>
            <p:ph type="body" idx="1"/>
          </p:nvPr>
        </p:nvSpPr>
        <p:spPr>
          <a:xfrm>
            <a:off x="530352" y="2028498"/>
            <a:ext cx="7772400" cy="1470076"/>
          </a:xfrm>
          <a:prstGeom prst="rect">
            <a:avLst/>
          </a:prstGeom>
          <a:noFill/>
          <a:ln>
            <a:noFill/>
          </a:ln>
        </p:spPr>
        <p:txBody>
          <a:bodyPr spcFirstLastPara="1" wrap="square" lIns="45700" tIns="45700" rIns="45700" bIns="45700" anchor="t" anchorCtr="0">
            <a:noAutofit/>
          </a:bodyPr>
          <a:lstStyle/>
          <a:p>
            <a:pPr indent="-457200">
              <a:spcBef>
                <a:spcPts val="0"/>
              </a:spcBef>
              <a:spcAft>
                <a:spcPts val="600"/>
              </a:spcAft>
            </a:pPr>
            <a:r>
              <a:rPr lang="en-US" dirty="0"/>
              <a:t>Do students check their First Amendment rights at the door when entering school? </a:t>
            </a:r>
          </a:p>
          <a:p>
            <a:pPr indent="-457200">
              <a:spcBef>
                <a:spcPts val="0"/>
              </a:spcBef>
            </a:pPr>
            <a:r>
              <a:rPr lang="en-US" dirty="0"/>
              <a:t>Are the First Amendment freedoms absolute? </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dirty="0"/>
              <a:t>Lesson Objectives</a:t>
            </a:r>
            <a:endParaRPr dirty="0"/>
          </a:p>
        </p:txBody>
      </p:sp>
      <p:sp>
        <p:nvSpPr>
          <p:cNvPr id="107" name="Google Shape;107;p25"/>
          <p:cNvSpPr txBox="1">
            <a:spLocks noGrp="1"/>
          </p:cNvSpPr>
          <p:nvPr>
            <p:ph type="body" idx="1"/>
          </p:nvPr>
        </p:nvSpPr>
        <p:spPr>
          <a:xfrm>
            <a:off x="530352" y="2028497"/>
            <a:ext cx="7772400" cy="2281109"/>
          </a:xfrm>
          <a:prstGeom prst="rect">
            <a:avLst/>
          </a:prstGeom>
          <a:noFill/>
          <a:ln>
            <a:noFill/>
          </a:ln>
        </p:spPr>
        <p:txBody>
          <a:bodyPr spcFirstLastPara="1" wrap="square" lIns="45700" tIns="45700" rIns="45700" bIns="45700" anchor="t" anchorCtr="0">
            <a:noAutofit/>
          </a:bodyPr>
          <a:lstStyle/>
          <a:p>
            <a:pPr lvl="0" indent="-457200" algn="l" rtl="0">
              <a:spcBef>
                <a:spcPts val="0"/>
              </a:spcBef>
              <a:spcAft>
                <a:spcPts val="600"/>
              </a:spcAft>
              <a:buClr>
                <a:schemeClr val="lt1"/>
              </a:buClr>
              <a:buSzPts val="2600"/>
              <a:buFont typeface="Arial" panose="020B0604020202020204" pitchFamily="34" charset="0"/>
              <a:buChar char="•"/>
            </a:pPr>
            <a:r>
              <a:rPr lang="en-US" dirty="0"/>
              <a:t>Analyze Supreme Court case </a:t>
            </a:r>
            <a:r>
              <a:rPr lang="en-US" i="1" dirty="0"/>
              <a:t>Tinker v. Des Moines </a:t>
            </a:r>
            <a:r>
              <a:rPr lang="en-US" dirty="0"/>
              <a:t>to understand how this landmark decision clarified and extended students’ First Amendment rights. </a:t>
            </a:r>
          </a:p>
          <a:p>
            <a:pPr lvl="0" indent="-457200" algn="l" rtl="0">
              <a:spcBef>
                <a:spcPts val="0"/>
              </a:spcBef>
              <a:spcAft>
                <a:spcPts val="600"/>
              </a:spcAft>
              <a:buClr>
                <a:schemeClr val="lt1"/>
              </a:buClr>
              <a:buSzPts val="2600"/>
              <a:buFont typeface="Arial" panose="020B0604020202020204" pitchFamily="34" charset="0"/>
              <a:buChar char="•"/>
            </a:pPr>
            <a:r>
              <a:rPr lang="en-US" dirty="0"/>
              <a:t>Explain why and how schools still can set limitations to these freedoms. </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4638181" cy="34340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600"/>
              <a:buNone/>
            </a:pPr>
            <a:r>
              <a:rPr lang="en-US" dirty="0"/>
              <a:t>As you view the following news headlines, decide whether each headline is fictional or factual. </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Fiction in the Facts</a:t>
            </a:r>
            <a:endParaRPr dirty="0"/>
          </a:p>
        </p:txBody>
      </p:sp>
      <p:pic>
        <p:nvPicPr>
          <p:cNvPr id="4" name="Google Shape;108;gc6211cf3da_0_0">
            <a:extLst>
              <a:ext uri="{FF2B5EF4-FFF2-40B4-BE49-F238E27FC236}">
                <a16:creationId xmlns:a16="http://schemas.microsoft.com/office/drawing/2014/main" id="{85E592A3-ABF3-4C6C-9C86-561CB27693FB}"/>
              </a:ext>
            </a:extLst>
          </p:cNvPr>
          <p:cNvPicPr preferRelativeResize="0">
            <a:picLocks noChangeAspect="1"/>
          </p:cNvPicPr>
          <p:nvPr/>
        </p:nvPicPr>
        <p:blipFill>
          <a:blip r:embed="rId3">
            <a:alphaModFix/>
          </a:blip>
          <a:stretch>
            <a:fillRect/>
          </a:stretch>
        </p:blipFill>
        <p:spPr>
          <a:xfrm rot="610147">
            <a:off x="5583033" y="973233"/>
            <a:ext cx="2908579" cy="246988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600"/>
              <a:buNone/>
            </a:pPr>
            <a:r>
              <a:rPr lang="en-US" i="1" dirty="0"/>
              <a:t>Male student given in-school suspension for wearing nail polish to Texas high school </a:t>
            </a:r>
          </a:p>
          <a:p>
            <a:pPr marL="0" lvl="0" indent="0" algn="l" rtl="0">
              <a:spcBef>
                <a:spcPts val="0"/>
              </a:spcBef>
              <a:spcAft>
                <a:spcPts val="0"/>
              </a:spcAft>
              <a:buSzPts val="2600"/>
              <a:buNone/>
            </a:pPr>
            <a:endParaRPr lang="en-US" dirty="0"/>
          </a:p>
          <a:p>
            <a:pPr marL="0" lvl="0" indent="0" algn="l" rtl="0">
              <a:spcBef>
                <a:spcPts val="0"/>
              </a:spcBef>
              <a:spcAft>
                <a:spcPts val="0"/>
              </a:spcAft>
              <a:buSzPts val="2600"/>
              <a:buNone/>
            </a:pPr>
            <a:r>
              <a:rPr lang="en-US" dirty="0"/>
              <a:t>Fact or fiction? </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Headline 1</a:t>
            </a:r>
            <a:endParaRPr dirty="0"/>
          </a:p>
        </p:txBody>
      </p:sp>
    </p:spTree>
    <p:extLst>
      <p:ext uri="{BB962C8B-B14F-4D97-AF65-F5344CB8AC3E}">
        <p14:creationId xmlns:p14="http://schemas.microsoft.com/office/powerpoint/2010/main" val="30991256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600"/>
              <a:buNone/>
            </a:pPr>
            <a:r>
              <a:rPr lang="en-US" i="1" dirty="0"/>
              <a:t>Georgia teens shared photos of </a:t>
            </a:r>
            <a:r>
              <a:rPr lang="en-US" i="1" dirty="0" err="1"/>
              <a:t>maskless</a:t>
            </a:r>
            <a:r>
              <a:rPr lang="en-US" i="1" dirty="0"/>
              <a:t> students in crowded hallways. Now they’re suspended. </a:t>
            </a:r>
            <a:endParaRPr lang="en-US" dirty="0"/>
          </a:p>
          <a:p>
            <a:pPr marL="0" lvl="0" indent="0" algn="l" rtl="0">
              <a:spcBef>
                <a:spcPts val="0"/>
              </a:spcBef>
              <a:spcAft>
                <a:spcPts val="0"/>
              </a:spcAft>
              <a:buSzPts val="2600"/>
              <a:buNone/>
            </a:pPr>
            <a:endParaRPr lang="en-US" dirty="0"/>
          </a:p>
          <a:p>
            <a:pPr marL="0" lvl="0" indent="0" algn="l" rtl="0">
              <a:spcBef>
                <a:spcPts val="0"/>
              </a:spcBef>
              <a:spcAft>
                <a:spcPts val="0"/>
              </a:spcAft>
              <a:buSzPts val="2600"/>
              <a:buNone/>
            </a:pPr>
            <a:r>
              <a:rPr lang="en-US" dirty="0"/>
              <a:t>Fact or fiction? </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Headline 2</a:t>
            </a:r>
            <a:endParaRPr dirty="0"/>
          </a:p>
        </p:txBody>
      </p:sp>
    </p:spTree>
    <p:extLst>
      <p:ext uri="{BB962C8B-B14F-4D97-AF65-F5344CB8AC3E}">
        <p14:creationId xmlns:p14="http://schemas.microsoft.com/office/powerpoint/2010/main" val="29915821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600"/>
              <a:buNone/>
            </a:pPr>
            <a:r>
              <a:rPr lang="en-US" i="1" dirty="0"/>
              <a:t>Student will be barred from graduation unless he cuts his dreadlocks, school says </a:t>
            </a:r>
            <a:endParaRPr lang="en-US" dirty="0"/>
          </a:p>
          <a:p>
            <a:pPr marL="0" lvl="0" indent="0" algn="l" rtl="0">
              <a:spcBef>
                <a:spcPts val="0"/>
              </a:spcBef>
              <a:spcAft>
                <a:spcPts val="0"/>
              </a:spcAft>
              <a:buSzPts val="2600"/>
              <a:buNone/>
            </a:pPr>
            <a:endParaRPr lang="en-US" dirty="0"/>
          </a:p>
          <a:p>
            <a:pPr marL="0" lvl="0" indent="0" algn="l" rtl="0">
              <a:spcBef>
                <a:spcPts val="0"/>
              </a:spcBef>
              <a:spcAft>
                <a:spcPts val="0"/>
              </a:spcAft>
              <a:buSzPts val="2600"/>
              <a:buNone/>
            </a:pPr>
            <a:r>
              <a:rPr lang="en-US" dirty="0"/>
              <a:t>Fact or fiction? </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Headline 3</a:t>
            </a:r>
            <a:endParaRPr dirty="0"/>
          </a:p>
        </p:txBody>
      </p:sp>
    </p:spTree>
    <p:extLst>
      <p:ext uri="{BB962C8B-B14F-4D97-AF65-F5344CB8AC3E}">
        <p14:creationId xmlns:p14="http://schemas.microsoft.com/office/powerpoint/2010/main" val="19281200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2600"/>
              <a:buNone/>
            </a:pPr>
            <a:r>
              <a:rPr lang="en-US" i="1" dirty="0"/>
              <a:t>Des Moines schools ban wearing of Vietnam truce armbands</a:t>
            </a:r>
            <a:r>
              <a:rPr lang="en-US" i="1"/>
              <a:t>; 5 </a:t>
            </a:r>
            <a:r>
              <a:rPr lang="en-US" i="1" dirty="0"/>
              <a:t>students suspended </a:t>
            </a:r>
            <a:endParaRPr lang="en-US" dirty="0"/>
          </a:p>
          <a:p>
            <a:pPr marL="0" lvl="0" indent="0" algn="l" rtl="0">
              <a:spcBef>
                <a:spcPts val="0"/>
              </a:spcBef>
              <a:spcAft>
                <a:spcPts val="0"/>
              </a:spcAft>
              <a:buSzPts val="2600"/>
              <a:buNone/>
            </a:pPr>
            <a:endParaRPr lang="en-US" dirty="0"/>
          </a:p>
          <a:p>
            <a:pPr marL="0" lvl="0" indent="0" algn="l" rtl="0">
              <a:spcBef>
                <a:spcPts val="0"/>
              </a:spcBef>
              <a:spcAft>
                <a:spcPts val="0"/>
              </a:spcAft>
              <a:buSzPts val="2600"/>
              <a:buNone/>
            </a:pPr>
            <a:r>
              <a:rPr lang="en-US" dirty="0"/>
              <a:t>Fact or fiction? </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Headline 4</a:t>
            </a:r>
            <a:endParaRPr dirty="0"/>
          </a:p>
        </p:txBody>
      </p:sp>
    </p:spTree>
    <p:extLst>
      <p:ext uri="{BB962C8B-B14F-4D97-AF65-F5344CB8AC3E}">
        <p14:creationId xmlns:p14="http://schemas.microsoft.com/office/powerpoint/2010/main" val="22941243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EARN Slides.pptx" id="{FB11AECB-DEBB-4565-9502-161921046C3D}" vid="{8C4B9385-8DD8-4ABC-B82D-B601503170C4}"/>
    </a:ext>
  </a:ext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EARN Slides.pptx" id="{FB11AECB-DEBB-4565-9502-161921046C3D}" vid="{7490C62D-3B0B-4AE8-9E00-D93D1F10E0FE}"/>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LEARN Slides</Template>
  <TotalTime>338</TotalTime>
  <Words>996</Words>
  <Application>Microsoft Office PowerPoint</Application>
  <PresentationFormat>On-screen Show (16:9)</PresentationFormat>
  <Paragraphs>66</Paragraphs>
  <Slides>16</Slides>
  <Notes>16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16</vt:i4>
      </vt:variant>
    </vt:vector>
  </HeadingPairs>
  <TitlesOfParts>
    <vt:vector size="23" baseType="lpstr">
      <vt:lpstr>Arial</vt:lpstr>
      <vt:lpstr>Calibri</vt:lpstr>
      <vt:lpstr>Noto Sans Symbols</vt:lpstr>
      <vt:lpstr>Open Sans</vt:lpstr>
      <vt:lpstr>Times New Roman</vt:lpstr>
      <vt:lpstr>LEARN theme</vt:lpstr>
      <vt:lpstr>LEARN theme</vt:lpstr>
      <vt:lpstr>PowerPoint Presentation</vt:lpstr>
      <vt:lpstr>Tinker v. Des Moines and the First Amendment</vt:lpstr>
      <vt:lpstr>Essential Questions</vt:lpstr>
      <vt:lpstr>Lesson Objectives</vt:lpstr>
      <vt:lpstr>Fiction in the Facts</vt:lpstr>
      <vt:lpstr>Headline 1</vt:lpstr>
      <vt:lpstr>Headline 2</vt:lpstr>
      <vt:lpstr>Headline 3</vt:lpstr>
      <vt:lpstr>Headline 4</vt:lpstr>
      <vt:lpstr>Essential Questions</vt:lpstr>
      <vt:lpstr>Tinker v. Des Moines</vt:lpstr>
      <vt:lpstr>Why-Lighting</vt:lpstr>
      <vt:lpstr>Claim, Evidence, Reasoning (CER)</vt:lpstr>
      <vt:lpstr>Tinker v. Des Moines Ruling</vt:lpstr>
      <vt:lpstr>Philosophical Chairs</vt:lpstr>
      <vt:lpstr>Two-Minute Paper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Tinker v. Des Moines and the First Amendment</dc:title>
  <dc:creator>k20center@ou.edu</dc:creator>
  <cp:lastModifiedBy>Daniella Peters</cp:lastModifiedBy>
  <cp:revision>2</cp:revision>
  <dcterms:created xsi:type="dcterms:W3CDTF">2021-06-28T13:45:14Z</dcterms:created>
  <dcterms:modified xsi:type="dcterms:W3CDTF">2021-06-29T20:37:46Z</dcterms:modified>
</cp:coreProperties>
</file>