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eewTBDpvRhj6Ez4nMNg4t5NW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yourmeme.com/photos/1201185-troll-quot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hNgZGDFw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623143e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623143e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 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https://knowyourmeme.com/photos/1201185-troll-quotes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623143e6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623143e6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https://youtu.be/NKm8-TR0rQw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623143e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623143e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/MGzCe9PQGyg</a:t>
            </a:r>
            <a:endParaRPr dirty="0"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7132a6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7132a6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003f7e4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f003f7e4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003f7e4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f003f7e4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623143e6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623143e6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https://youtu.be/E1hNgZGDFwc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Km8-TR0rQw?feature=oembed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MGzCe9PQGyg?feature=oembed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E1hNgZGDFwc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f623143e6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38675"/>
            <a:ext cx="5715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1" descr="Searching for Sources Part 2 (Selecting Sources)">
            <a:hlinkClick r:id="" action="ppaction://media"/>
            <a:extLst>
              <a:ext uri="{FF2B5EF4-FFF2-40B4-BE49-F238E27FC236}">
                <a16:creationId xmlns:a16="http://schemas.microsoft.com/office/drawing/2014/main" id="{6EC5055B-FB0A-D34D-BEA1-71085EDEA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3737" y="405517"/>
            <a:ext cx="7163208" cy="404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23143e65_0_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598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Trustworthy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Not Trustworthy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Unsure</a:t>
            </a:r>
            <a:endParaRPr/>
          </a:p>
        </p:txBody>
      </p:sp>
      <p:sp>
        <p:nvSpPr>
          <p:cNvPr id="155" name="Google Shape;155;gf623143e65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56" name="Google Shape;156;gf623143e6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75" y="1002800"/>
            <a:ext cx="2884450" cy="2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4294967295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To Tell the Truth</a:t>
            </a:r>
            <a:endParaRPr/>
          </a:p>
        </p:txBody>
      </p:sp>
      <p:pic>
        <p:nvPicPr>
          <p:cNvPr id="2" name="Online Media 1" descr="To Tell the Truth -  Berry Gordy, Jr., Creator of Motown; Orson Bean's father! (Jul 5, 1965)">
            <a:hlinkClick r:id="" action="ppaction://media"/>
            <a:extLst>
              <a:ext uri="{FF2B5EF4-FFF2-40B4-BE49-F238E27FC236}">
                <a16:creationId xmlns:a16="http://schemas.microsoft.com/office/drawing/2014/main" id="{37145C96-C39B-1349-8508-EB7C20EEFD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9348" y="1309352"/>
            <a:ext cx="4845304" cy="3633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Skim through the book.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down a quote from the book on your notecard.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Rewrite the quote in your own words.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actual quote or the version of the quote you wrote in your own words and tell the class: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The quote came from the book.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I wrote that myself.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To Tell the Truth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Create a code of conduct that will be used when researching information. 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Include in your code the following topics: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Keyword searching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Finding reliable sources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Avoiding plagiarism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Citing sources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Include details for each part of the code. </a:t>
            </a: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Create a Research Code of Conduct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Unlocking Answers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Keys to Great Research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we make sure we use and share reliable information?</a:t>
            </a:r>
            <a:endParaRPr/>
          </a:p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In what ways can a piece of writing be clear and purposeful for the reader?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3"/>
            <a:ext cx="77724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Determine the best way to use and share information.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Analyze sources for trustworthiness and dependability.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Synthesize learning to develop a plan for doing research.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7132a6d75_0_0"/>
          <p:cNvSpPr txBox="1">
            <a:spLocks noGrp="1"/>
          </p:cNvSpPr>
          <p:nvPr>
            <p:ph type="title"/>
          </p:nvPr>
        </p:nvSpPr>
        <p:spPr>
          <a:xfrm>
            <a:off x="457200" y="878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Writing Roadmap</a:t>
            </a:r>
            <a:endParaRPr/>
          </a:p>
        </p:txBody>
      </p:sp>
      <p:pic>
        <p:nvPicPr>
          <p:cNvPr id="113" name="Google Shape;113;g107132a6d7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725" y="1032225"/>
            <a:ext cx="6100250" cy="394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883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The principal has decided to hire one fast food restaurant to provide all the food in the cafeteria during the school year.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</a:t>
            </a:r>
            <a:r>
              <a:rPr lang="en-US" b="1"/>
              <a:t>three</a:t>
            </a:r>
            <a:r>
              <a:rPr lang="en-US"/>
              <a:t> hashtags, share which place he should choose and why. </a:t>
            </a: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Hashtag Game 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6221825" y="161775"/>
            <a:ext cx="7116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8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003f7e4b3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645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Your streaming service is glitching and only one movie is available for you to watch this month.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</a:t>
            </a:r>
            <a:r>
              <a:rPr lang="en-US" b="1"/>
              <a:t>three</a:t>
            </a:r>
            <a:r>
              <a:rPr lang="en-US"/>
              <a:t> hashtags, share which movie you would want to watch and why. </a:t>
            </a: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gf003f7e4b3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Hashtag Game</a:t>
            </a:r>
            <a:endParaRPr/>
          </a:p>
        </p:txBody>
      </p:sp>
      <p:sp>
        <p:nvSpPr>
          <p:cNvPr id="127" name="Google Shape;127;gf003f7e4b3_0_0"/>
          <p:cNvSpPr txBox="1"/>
          <p:nvPr/>
        </p:nvSpPr>
        <p:spPr>
          <a:xfrm>
            <a:off x="6221825" y="161775"/>
            <a:ext cx="7116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8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003f7e4b3_0_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21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are stranded on a deserted island. One tool floats by close enough for you to grab it.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</a:t>
            </a:r>
            <a:r>
              <a:rPr lang="en-US" b="1"/>
              <a:t>three</a:t>
            </a:r>
            <a:r>
              <a:rPr lang="en-US"/>
              <a:t> hashtags, share which tool you would want it to be and why. </a:t>
            </a: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gf003f7e4b3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Hashtag Game</a:t>
            </a:r>
            <a:endParaRPr/>
          </a:p>
        </p:txBody>
      </p:sp>
      <p:sp>
        <p:nvSpPr>
          <p:cNvPr id="134" name="Google Shape;134;gf003f7e4b3_0_5"/>
          <p:cNvSpPr txBox="1"/>
          <p:nvPr/>
        </p:nvSpPr>
        <p:spPr>
          <a:xfrm>
            <a:off x="6221825" y="161775"/>
            <a:ext cx="7116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8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Searching for Sources">
            <a:hlinkClick r:id="" action="ppaction://media"/>
            <a:extLst>
              <a:ext uri="{FF2B5EF4-FFF2-40B4-BE49-F238E27FC236}">
                <a16:creationId xmlns:a16="http://schemas.microsoft.com/office/drawing/2014/main" id="{CE53FD76-DE9F-C049-8323-A7A496942C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6692" y="609934"/>
            <a:ext cx="6944480" cy="392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On-screen Show (16:9)</PresentationFormat>
  <Paragraphs>51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Unlocking Answers</vt:lpstr>
      <vt:lpstr>Essential Questions</vt:lpstr>
      <vt:lpstr>Lesson Objective</vt:lpstr>
      <vt:lpstr>Writing Roadmap</vt:lpstr>
      <vt:lpstr>The Hashtag Game </vt:lpstr>
      <vt:lpstr>The Hashtag Game</vt:lpstr>
      <vt:lpstr>The Hashtag Game</vt:lpstr>
      <vt:lpstr>PowerPoint Presentation</vt:lpstr>
      <vt:lpstr>PowerPoint Presentation</vt:lpstr>
      <vt:lpstr>PowerPoint Presentation</vt:lpstr>
      <vt:lpstr>Card Sort</vt:lpstr>
      <vt:lpstr>To Tell the Truth</vt:lpstr>
      <vt:lpstr>To Tell the Truth</vt:lpstr>
      <vt:lpstr>Create a Research Code of Conduct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Lansford, Teresa M.</cp:lastModifiedBy>
  <cp:revision>1</cp:revision>
  <dcterms:created xsi:type="dcterms:W3CDTF">2021-08-30T12:17:31Z</dcterms:created>
  <dcterms:modified xsi:type="dcterms:W3CDTF">2022-02-22T14:04:48Z</dcterms:modified>
</cp:coreProperties>
</file>