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/VqdN5oK+CDw3XP5BFFVEsHEl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224" d="100"/>
          <a:sy n="224" d="100"/>
        </p:scale>
        <p:origin x="37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efbbb0be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g10efbbb0be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061034f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The melody starts at 55:25 in the video; 57:44 is the most famous portion.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Chicago Symphony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Ochestra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. (2015, May 8). </a:t>
            </a:r>
            <a:r>
              <a:rPr lang="en-US" sz="1200" i="0" dirty="0">
                <a:latin typeface="Calibri"/>
                <a:ea typeface="Calibri"/>
                <a:cs typeface="Calibri"/>
                <a:sym typeface="Calibri"/>
              </a:rPr>
              <a:t>Beethoven 9 - Chicago Symphony Orchestra - Riccardo Muti [Video]. 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YouTube. https://youtu.be/rOjHhS5MtvA?t=3325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1061034f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061034f1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Vancouver Symphony Orchestra. (2020, April 8). </a:t>
            </a:r>
            <a:r>
              <a:rPr lang="en-US" sz="1200" i="0" dirty="0">
                <a:latin typeface="Calibri"/>
                <a:ea typeface="Calibri"/>
                <a:cs typeface="Calibri"/>
                <a:sym typeface="Calibri"/>
              </a:rPr>
              <a:t>Beethoven’s 5th Symphony - Vancouver Symphony Orchestra - Pre Social-Distancing Recording [Video]. 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YouTube. https://youtu.be/Bhp1i_6qgk4?t=39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5" name="Google Shape;155;g11061034f1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061034f1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Piano Vampire. (2017, March 31). </a:t>
            </a:r>
            <a:r>
              <a:rPr lang="en-US" sz="1200" i="0" dirty="0">
                <a:latin typeface="Calibri"/>
                <a:ea typeface="Calibri"/>
                <a:cs typeface="Calibri"/>
                <a:sym typeface="Calibri"/>
              </a:rPr>
              <a:t>Kendrick Lamar - Humble - Piano Tutorial [Video]. 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YouTube. https://www.youtube.com/watch?v=ZVBqkwV4ijI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1" name="Google Shape;161;g11061034f1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0efbbb0beb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g10efbbb0beb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1062f71a5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g11062f71a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1062f71a5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11062f71a5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efbbb0b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10efbbb0b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efbbb0be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g10efbbb0be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efbbb0be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g10efbbb0be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4" name="Google Shape;14;p22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4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5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5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8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rOjHhS5MtvA?start=3325&amp;feature=oembed" TargetMode="Externa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Bhp1i_6qgk4?start=39&amp;feature=oembed" TargetMode="Externa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ZVBqkwV4ijI?feature=oembed" TargetMode="Externa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lat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efbbb0beb_0_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Class Discussion</a:t>
            </a:r>
            <a:endParaRPr dirty="0"/>
          </a:p>
        </p:txBody>
      </p:sp>
      <p:sp>
        <p:nvSpPr>
          <p:cNvPr id="146" name="Google Shape;146;g10efbbb0beb_0_18"/>
          <p:cNvSpPr txBox="1">
            <a:spLocks noGrp="1"/>
          </p:cNvSpPr>
          <p:nvPr>
            <p:ph type="body" idx="1"/>
          </p:nvPr>
        </p:nvSpPr>
        <p:spPr>
          <a:xfrm>
            <a:off x="457199" y="1305050"/>
            <a:ext cx="7645179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Was this activity challenging? Why or why not?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are some potential benefits of working with fewer elements? Some drawbacks?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Can you think of any additional songs or melodies that successfully apply similar constraints?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061034f14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Beethoven’s Symphony No. 9: “Ode to Joy”</a:t>
            </a:r>
            <a:endParaRPr/>
          </a:p>
        </p:txBody>
      </p:sp>
      <p:pic>
        <p:nvPicPr>
          <p:cNvPr id="3" name="Online Media 2" title="Beethoven 9 - Chicago Symphony Orchestra - Riccardo Muti">
            <a:hlinkClick r:id="" action="ppaction://media"/>
            <a:extLst>
              <a:ext uri="{FF2B5EF4-FFF2-40B4-BE49-F238E27FC236}">
                <a16:creationId xmlns:a16="http://schemas.microsoft.com/office/drawing/2014/main" id="{A7816C9C-3B7A-52F4-9F69-F1EF0852E68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33852" y="1460881"/>
            <a:ext cx="5476296" cy="30941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061034f14_0_6"/>
          <p:cNvSpPr txBox="1">
            <a:spLocks noGrp="1"/>
          </p:cNvSpPr>
          <p:nvPr>
            <p:ph type="title"/>
          </p:nvPr>
        </p:nvSpPr>
        <p:spPr>
          <a:xfrm>
            <a:off x="229663" y="307247"/>
            <a:ext cx="8761228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lang="en-US" sz="3500" dirty="0"/>
              <a:t>Beethoven’s Symphony No. 5: “Allegro con Brio”</a:t>
            </a:r>
            <a:endParaRPr sz="3500" dirty="0"/>
          </a:p>
        </p:txBody>
      </p:sp>
      <p:pic>
        <p:nvPicPr>
          <p:cNvPr id="2" name="Online Media 1" title="Beethoven’s 5th Symphony - Vancouver Symphony Orchestra - Pre Social-Distancing Recording">
            <a:hlinkClick r:id="" action="ppaction://media"/>
            <a:extLst>
              <a:ext uri="{FF2B5EF4-FFF2-40B4-BE49-F238E27FC236}">
                <a16:creationId xmlns:a16="http://schemas.microsoft.com/office/drawing/2014/main" id="{34A6A323-93F1-7681-DF30-D85F61DC1F5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45812" y="1458787"/>
            <a:ext cx="5457419" cy="30834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061034f14_0_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Kendrick Lamar: “Humble”</a:t>
            </a:r>
            <a:endParaRPr dirty="0"/>
          </a:p>
        </p:txBody>
      </p:sp>
      <p:pic>
        <p:nvPicPr>
          <p:cNvPr id="2" name="Online Media 1" title="Kendrick Lamar - Humble - Piano Tutorial">
            <a:hlinkClick r:id="" action="ppaction://media"/>
            <a:extLst>
              <a:ext uri="{FF2B5EF4-FFF2-40B4-BE49-F238E27FC236}">
                <a16:creationId xmlns:a16="http://schemas.microsoft.com/office/drawing/2014/main" id="{21224A0E-6BC3-9B96-9AFB-5512E179DF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28799" y="1456012"/>
            <a:ext cx="5494907" cy="31046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0efbbb0beb_0_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Notice, I Wonder</a:t>
            </a:r>
            <a:endParaRPr dirty="0"/>
          </a:p>
        </p:txBody>
      </p:sp>
      <p:sp>
        <p:nvSpPr>
          <p:cNvPr id="170" name="Google Shape;170;g10efbbb0beb_0_2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your groups, list one thing that you noticed and one thing you wonder about each piece.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Make a list either on your device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or on a piece of paper.</a:t>
            </a:r>
            <a:endParaRPr dirty="0"/>
          </a:p>
        </p:txBody>
      </p:sp>
      <p:pic>
        <p:nvPicPr>
          <p:cNvPr id="171" name="Google Shape;171;g10efbbb0beb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550" y="1305051"/>
            <a:ext cx="2188800" cy="231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1062f71a57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Shopping Cart 2.0</a:t>
            </a:r>
            <a:endParaRPr dirty="0"/>
          </a:p>
        </p:txBody>
      </p:sp>
      <p:sp>
        <p:nvSpPr>
          <p:cNvPr id="177" name="Google Shape;177;g11062f71a57_0_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7496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5"/>
              <a:buChar char="•"/>
            </a:pPr>
            <a:r>
              <a:rPr lang="en-US" sz="2400" dirty="0"/>
              <a:t>Fill your shopping cart again, but this time with two bonus items from any category.</a:t>
            </a:r>
            <a:endParaRPr sz="2400"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457200" lvl="0" indent="-37496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5"/>
              <a:buChar char="•"/>
            </a:pPr>
            <a:r>
              <a:rPr lang="en-US" sz="2400" dirty="0"/>
              <a:t>After making your new selections, write a short explanation for each selection.</a:t>
            </a:r>
            <a:endParaRPr sz="2400"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457200" lvl="0" indent="-37496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5"/>
              <a:buChar char="•"/>
            </a:pPr>
            <a:r>
              <a:rPr lang="en-US" sz="2400" dirty="0"/>
              <a:t>Revise your previous melody, or make a new one with your new elements.</a:t>
            </a:r>
            <a:endParaRPr sz="2400" dirty="0"/>
          </a:p>
        </p:txBody>
      </p:sp>
      <p:pic>
        <p:nvPicPr>
          <p:cNvPr id="5" name="Picture 4" descr="A picture containing athletic game, sport, basketball&#10;&#10;Description automatically generated">
            <a:extLst>
              <a:ext uri="{FF2B5EF4-FFF2-40B4-BE49-F238E27FC236}">
                <a16:creationId xmlns:a16="http://schemas.microsoft.com/office/drawing/2014/main" id="{E3755300-51C5-C840-A6FB-0A8112A44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0257" y="446309"/>
            <a:ext cx="3838450" cy="3838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062f71a57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How Am I Feeling, What Am I Thinking?</a:t>
            </a:r>
            <a:endParaRPr dirty="0"/>
          </a:p>
        </p:txBody>
      </p:sp>
      <p:sp>
        <p:nvSpPr>
          <p:cNvPr id="184" name="Google Shape;184;g11062f71a57_0_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1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On your sticky note, draw a line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that divides the note into two columns. 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On the left, draw a symbol or write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sentence explaining how you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feel about today’s lesson.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On the right, write a sentence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explaining what you now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understand about limitations in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composition. </a:t>
            </a:r>
            <a:endParaRPr dirty="0"/>
          </a:p>
        </p:txBody>
      </p:sp>
      <p:pic>
        <p:nvPicPr>
          <p:cNvPr id="185" name="Google Shape;185;g11062f71a57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5025" y="1456847"/>
            <a:ext cx="2771775" cy="21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 idx="4294967295"/>
          </p:nvPr>
        </p:nvSpPr>
        <p:spPr>
          <a:xfrm>
            <a:off x="538303" y="1273799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5000" dirty="0">
                <a:solidFill>
                  <a:schemeClr val="lt1"/>
                </a:solidFill>
              </a:rPr>
              <a:t>Composition Shopping Cart</a:t>
            </a:r>
            <a:endParaRPr sz="5000" dirty="0">
              <a:solidFill>
                <a:schemeClr val="lt1"/>
              </a:solidFill>
            </a:endParaRPr>
          </a:p>
        </p:txBody>
      </p:sp>
      <p:sp>
        <p:nvSpPr>
          <p:cNvPr id="95" name="Google Shape;95;p2"/>
          <p:cNvSpPr txBox="1">
            <a:spLocks noGrp="1"/>
          </p:cNvSpPr>
          <p:nvPr>
            <p:ph type="body" idx="4294967295"/>
          </p:nvPr>
        </p:nvSpPr>
        <p:spPr>
          <a:xfrm>
            <a:off x="538303" y="2314745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1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Embracing Limitations in Songwriting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 dirty="0"/>
              <a:t>Can musical limitations increase creativity in songwriting?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30659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 dirty="0"/>
              <a:t>Create a four-measure melodic composition using a limited number of musical components.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Collective Brain Dump</a:t>
            </a:r>
            <a:endParaRPr dirty="0"/>
          </a:p>
        </p:txBody>
      </p:sp>
      <p:sp>
        <p:nvSpPr>
          <p:cNvPr id="113" name="Google Shape;113;p6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3386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In your groups, list as many of the following musical components as possible: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-US" dirty="0"/>
              <a:t>Pitches (e.g. C)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-US" dirty="0"/>
              <a:t>Rhythmic Symbols (e.g. Quarter Note)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-US" dirty="0"/>
              <a:t>Dynamics (e.g. “piano”)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-US" dirty="0"/>
              <a:t>Symbols (e.g. “marcato”)</a:t>
            </a:r>
            <a:endParaRPr dirty="0"/>
          </a:p>
        </p:txBody>
      </p:sp>
      <p:pic>
        <p:nvPicPr>
          <p:cNvPr id="114" name="Google Shape;114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400" y="869625"/>
            <a:ext cx="3240949" cy="324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Fill your shopping cart!</a:t>
            </a:r>
            <a:endParaRPr dirty="0"/>
          </a:p>
        </p:txBody>
      </p:sp>
      <p:sp>
        <p:nvSpPr>
          <p:cNvPr id="120" name="Google Shape;120;p9"/>
          <p:cNvSpPr txBox="1">
            <a:spLocks noGrp="1"/>
          </p:cNvSpPr>
          <p:nvPr>
            <p:ph type="body" idx="1"/>
          </p:nvPr>
        </p:nvSpPr>
        <p:spPr>
          <a:xfrm>
            <a:off x="331375" y="1305050"/>
            <a:ext cx="4758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Follow the instructions on the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handout.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After making your selections,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write a short explanation for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each selection in the column or on the back of the page.</a:t>
            </a:r>
            <a:endParaRPr dirty="0"/>
          </a:p>
        </p:txBody>
      </p:sp>
      <p:pic>
        <p:nvPicPr>
          <p:cNvPr id="3" name="Picture 2" descr="A picture containing athletic game, sport, basketball&#10;&#10;Description automatically generated">
            <a:extLst>
              <a:ext uri="{FF2B5EF4-FFF2-40B4-BE49-F238E27FC236}">
                <a16:creationId xmlns:a16="http://schemas.microsoft.com/office/drawing/2014/main" id="{3A30CA77-672F-2447-9C23-C97CE977F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8350" y="454261"/>
            <a:ext cx="3838450" cy="3838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efbbb0be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Create your four-bar composition!</a:t>
            </a:r>
            <a:endParaRPr dirty="0"/>
          </a:p>
        </p:txBody>
      </p:sp>
      <p:sp>
        <p:nvSpPr>
          <p:cNvPr id="127" name="Google Shape;127;g10efbbb0beb_0_0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76521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i="1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</a:t>
            </a:r>
            <a:r>
              <a:rPr lang="en-US" dirty="0"/>
              <a:t>, choose an instrument and create a four-bar song using only the elements you selected.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Alternatively, use the blank stave to write a four-bar composition using only the elements you selected and have at least one group member practice it on their instrument.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0efbbb0beb_0_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Airplane Landing</a:t>
            </a:r>
            <a:endParaRPr dirty="0"/>
          </a:p>
        </p:txBody>
      </p:sp>
      <p:sp>
        <p:nvSpPr>
          <p:cNvPr id="133" name="Google Shape;133;g10efbbb0beb_0_12"/>
          <p:cNvSpPr txBox="1">
            <a:spLocks noGrp="1"/>
          </p:cNvSpPr>
          <p:nvPr>
            <p:ph type="body" idx="1"/>
          </p:nvPr>
        </p:nvSpPr>
        <p:spPr>
          <a:xfrm>
            <a:off x="457200" y="1312625"/>
            <a:ext cx="52332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Draw cards to determine the performance order.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34" name="Google Shape;134;g10efbbb0beb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8000" y="617972"/>
            <a:ext cx="3148800" cy="314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0efbbb0beb_0_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Play your four-bar composition!</a:t>
            </a:r>
            <a:endParaRPr dirty="0"/>
          </a:p>
        </p:txBody>
      </p:sp>
      <p:sp>
        <p:nvSpPr>
          <p:cNvPr id="140" name="Google Shape;140;g10efbbb0beb_0_6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72468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</a:t>
            </a:r>
            <a:r>
              <a:rPr lang="en-US" i="1" dirty="0"/>
              <a:t>Flat</a:t>
            </a:r>
            <a:r>
              <a:rPr lang="en-US" dirty="0"/>
              <a:t>, press the play button at the top of the page so everyone can hear your song.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Alternatively, play your song for the class using your personal instrument.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564</Words>
  <Application>Microsoft Office PowerPoint</Application>
  <PresentationFormat>On-screen Show (16:9)</PresentationFormat>
  <Paragraphs>62</Paragraphs>
  <Slides>16</Slides>
  <Notes>16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LEARN theme</vt:lpstr>
      <vt:lpstr>LEARN theme</vt:lpstr>
      <vt:lpstr>PowerPoint Presentation</vt:lpstr>
      <vt:lpstr>Composition Shopping Cart</vt:lpstr>
      <vt:lpstr>Essential Question</vt:lpstr>
      <vt:lpstr>Lesson Objective</vt:lpstr>
      <vt:lpstr>Collective Brain Dump</vt:lpstr>
      <vt:lpstr>Fill your shopping cart!</vt:lpstr>
      <vt:lpstr>Create your four-bar composition!</vt:lpstr>
      <vt:lpstr>Airplane Landing</vt:lpstr>
      <vt:lpstr>Play your four-bar composition!</vt:lpstr>
      <vt:lpstr>Class Discussion</vt:lpstr>
      <vt:lpstr>Beethoven’s Symphony No. 9: “Ode to Joy”</vt:lpstr>
      <vt:lpstr>Beethoven’s Symphony No. 5: “Allegro con Brio”</vt:lpstr>
      <vt:lpstr>Kendrick Lamar: “Humble”</vt:lpstr>
      <vt:lpstr>I Notice, I Wonder</vt:lpstr>
      <vt:lpstr>Shopping Cart 2.0</vt:lpstr>
      <vt:lpstr>How Am I Feeling, What Am I Thinking?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Composition Shopping Cart</dc:title>
  <dc:creator>K20 Center</dc:creator>
  <cp:lastModifiedBy>Daniella Peters</cp:lastModifiedBy>
  <cp:revision>4</cp:revision>
  <dcterms:modified xsi:type="dcterms:W3CDTF">2022-05-12T19:24:14Z</dcterms:modified>
</cp:coreProperties>
</file>