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6" r:id="rId5"/>
  </p:sldMasterIdLst>
  <p:notesMasterIdLst>
    <p:notesMasterId r:id="rId1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hNNoPZt/+t1rjrfWl6q4J/1f8wM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Halstied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16E5DF-517C-45EA-A865-E7B15066A91A}" v="3" dt="2023-02-15T16:54:06.141"/>
  </p1510:revLst>
</p1510:revInfo>
</file>

<file path=ppt/tableStyles.xml><?xml version="1.0" encoding="utf-8"?>
<a:tblStyleLst xmlns:a="http://schemas.openxmlformats.org/drawingml/2006/main" def="{4E48230B-239F-409F-8506-C9A3CE448566}">
  <a:tblStyle styleId="{4E48230B-239F-409F-8506-C9A3CE44856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202" d="100"/>
          <a:sy n="202" d="100"/>
        </p:scale>
        <p:origin x="62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customschemas.google.com/relationships/presentationmetadata" Target="metadata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s, Daniella M." userId="87fb469b-cd7a-4b12-a1ae-bba5f0610088" providerId="ADAL" clId="{DC16E5DF-517C-45EA-A865-E7B15066A91A}"/>
    <pc:docChg chg="undo custSel modSld">
      <pc:chgData name="Peters, Daniella M." userId="87fb469b-cd7a-4b12-a1ae-bba5f0610088" providerId="ADAL" clId="{DC16E5DF-517C-45EA-A865-E7B15066A91A}" dt="2023-02-15T16:53:40.660" v="211" actId="20577"/>
      <pc:docMkLst>
        <pc:docMk/>
      </pc:docMkLst>
      <pc:sldChg chg="modSp mod">
        <pc:chgData name="Peters, Daniella M." userId="87fb469b-cd7a-4b12-a1ae-bba5f0610088" providerId="ADAL" clId="{DC16E5DF-517C-45EA-A865-E7B15066A91A}" dt="2023-02-15T16:37:27.475" v="14" actId="1036"/>
        <pc:sldMkLst>
          <pc:docMk/>
          <pc:sldMk cId="0" sldId="257"/>
        </pc:sldMkLst>
        <pc:spChg chg="mod">
          <ac:chgData name="Peters, Daniella M." userId="87fb469b-cd7a-4b12-a1ae-bba5f0610088" providerId="ADAL" clId="{DC16E5DF-517C-45EA-A865-E7B15066A91A}" dt="2023-02-15T16:37:10.224" v="2" actId="20577"/>
          <ac:spMkLst>
            <pc:docMk/>
            <pc:sldMk cId="0" sldId="257"/>
            <ac:spMk id="94" creationId="{00000000-0000-0000-0000-000000000000}"/>
          </ac:spMkLst>
        </pc:spChg>
        <pc:spChg chg="mod">
          <ac:chgData name="Peters, Daniella M." userId="87fb469b-cd7a-4b12-a1ae-bba5f0610088" providerId="ADAL" clId="{DC16E5DF-517C-45EA-A865-E7B15066A91A}" dt="2023-02-15T16:37:27.475" v="14" actId="1036"/>
          <ac:spMkLst>
            <pc:docMk/>
            <pc:sldMk cId="0" sldId="257"/>
            <ac:spMk id="95" creationId="{00000000-0000-0000-0000-000000000000}"/>
          </ac:spMkLst>
        </pc:spChg>
      </pc:sldChg>
      <pc:sldChg chg="modSp mod">
        <pc:chgData name="Peters, Daniella M." userId="87fb469b-cd7a-4b12-a1ae-bba5f0610088" providerId="ADAL" clId="{DC16E5DF-517C-45EA-A865-E7B15066A91A}" dt="2023-02-15T16:38:19.626" v="30" actId="14100"/>
        <pc:sldMkLst>
          <pc:docMk/>
          <pc:sldMk cId="0" sldId="259"/>
        </pc:sldMkLst>
        <pc:spChg chg="mod">
          <ac:chgData name="Peters, Daniella M." userId="87fb469b-cd7a-4b12-a1ae-bba5f0610088" providerId="ADAL" clId="{DC16E5DF-517C-45EA-A865-E7B15066A91A}" dt="2023-02-15T16:38:19.626" v="30" actId="14100"/>
          <ac:spMkLst>
            <pc:docMk/>
            <pc:sldMk cId="0" sldId="259"/>
            <ac:spMk id="112" creationId="{00000000-0000-0000-0000-000000000000}"/>
          </ac:spMkLst>
        </pc:spChg>
      </pc:sldChg>
      <pc:sldChg chg="modSp mod">
        <pc:chgData name="Peters, Daniella M." userId="87fb469b-cd7a-4b12-a1ae-bba5f0610088" providerId="ADAL" clId="{DC16E5DF-517C-45EA-A865-E7B15066A91A}" dt="2023-02-15T16:38:01.950" v="29" actId="948"/>
        <pc:sldMkLst>
          <pc:docMk/>
          <pc:sldMk cId="0" sldId="260"/>
        </pc:sldMkLst>
        <pc:spChg chg="mod">
          <ac:chgData name="Peters, Daniella M." userId="87fb469b-cd7a-4b12-a1ae-bba5f0610088" providerId="ADAL" clId="{DC16E5DF-517C-45EA-A865-E7B15066A91A}" dt="2023-02-15T16:38:01.950" v="29" actId="948"/>
          <ac:spMkLst>
            <pc:docMk/>
            <pc:sldMk cId="0" sldId="260"/>
            <ac:spMk id="118" creationId="{00000000-0000-0000-0000-000000000000}"/>
          </ac:spMkLst>
        </pc:spChg>
      </pc:sldChg>
      <pc:sldChg chg="modSp mod">
        <pc:chgData name="Peters, Daniella M." userId="87fb469b-cd7a-4b12-a1ae-bba5f0610088" providerId="ADAL" clId="{DC16E5DF-517C-45EA-A865-E7B15066A91A}" dt="2023-02-15T16:50:13.535" v="148" actId="1036"/>
        <pc:sldMkLst>
          <pc:docMk/>
          <pc:sldMk cId="0" sldId="261"/>
        </pc:sldMkLst>
        <pc:spChg chg="mod">
          <ac:chgData name="Peters, Daniella M." userId="87fb469b-cd7a-4b12-a1ae-bba5f0610088" providerId="ADAL" clId="{DC16E5DF-517C-45EA-A865-E7B15066A91A}" dt="2023-02-15T16:50:13.535" v="148" actId="1036"/>
          <ac:spMkLst>
            <pc:docMk/>
            <pc:sldMk cId="0" sldId="261"/>
            <ac:spMk id="123" creationId="{00000000-0000-0000-0000-000000000000}"/>
          </ac:spMkLst>
        </pc:spChg>
        <pc:spChg chg="mod">
          <ac:chgData name="Peters, Daniella M." userId="87fb469b-cd7a-4b12-a1ae-bba5f0610088" providerId="ADAL" clId="{DC16E5DF-517C-45EA-A865-E7B15066A91A}" dt="2023-02-15T16:50:09.835" v="145" actId="1035"/>
          <ac:spMkLst>
            <pc:docMk/>
            <pc:sldMk cId="0" sldId="261"/>
            <ac:spMk id="124" creationId="{00000000-0000-0000-0000-000000000000}"/>
          </ac:spMkLst>
        </pc:spChg>
      </pc:sldChg>
      <pc:sldChg chg="modSp mod">
        <pc:chgData name="Peters, Daniella M." userId="87fb469b-cd7a-4b12-a1ae-bba5f0610088" providerId="ADAL" clId="{DC16E5DF-517C-45EA-A865-E7B15066A91A}" dt="2023-02-15T16:53:40.660" v="211" actId="20577"/>
        <pc:sldMkLst>
          <pc:docMk/>
          <pc:sldMk cId="0" sldId="262"/>
        </pc:sldMkLst>
        <pc:spChg chg="mod">
          <ac:chgData name="Peters, Daniella M." userId="87fb469b-cd7a-4b12-a1ae-bba5f0610088" providerId="ADAL" clId="{DC16E5DF-517C-45EA-A865-E7B15066A91A}" dt="2023-02-15T16:53:40.660" v="211" actId="20577"/>
          <ac:spMkLst>
            <pc:docMk/>
            <pc:sldMk cId="0" sldId="262"/>
            <ac:spMk id="129" creationId="{00000000-0000-0000-0000-000000000000}"/>
          </ac:spMkLst>
        </pc:spChg>
        <pc:spChg chg="mod">
          <ac:chgData name="Peters, Daniella M." userId="87fb469b-cd7a-4b12-a1ae-bba5f0610088" providerId="ADAL" clId="{DC16E5DF-517C-45EA-A865-E7B15066A91A}" dt="2023-02-15T16:53:19.846" v="210" actId="1036"/>
          <ac:spMkLst>
            <pc:docMk/>
            <pc:sldMk cId="0" sldId="262"/>
            <ac:spMk id="130" creationId="{00000000-0000-0000-0000-000000000000}"/>
          </ac:spMkLst>
        </pc:spChg>
        <pc:picChg chg="mod">
          <ac:chgData name="Peters, Daniella M." userId="87fb469b-cd7a-4b12-a1ae-bba5f0610088" providerId="ADAL" clId="{DC16E5DF-517C-45EA-A865-E7B15066A91A}" dt="2023-02-15T16:39:21.607" v="35" actId="1076"/>
          <ac:picMkLst>
            <pc:docMk/>
            <pc:sldMk cId="0" sldId="262"/>
            <ac:picMk id="4" creationId="{34817C78-58D6-4383-A400-3C020E6F636F}"/>
          </ac:picMkLst>
        </pc:picChg>
      </pc:sldChg>
      <pc:sldChg chg="modSp mod">
        <pc:chgData name="Peters, Daniella M." userId="87fb469b-cd7a-4b12-a1ae-bba5f0610088" providerId="ADAL" clId="{DC16E5DF-517C-45EA-A865-E7B15066A91A}" dt="2023-02-15T16:48:57.694" v="115" actId="20577"/>
        <pc:sldMkLst>
          <pc:docMk/>
          <pc:sldMk cId="0" sldId="263"/>
        </pc:sldMkLst>
        <pc:spChg chg="mod">
          <ac:chgData name="Peters, Daniella M." userId="87fb469b-cd7a-4b12-a1ae-bba5f0610088" providerId="ADAL" clId="{DC16E5DF-517C-45EA-A865-E7B15066A91A}" dt="2023-02-15T16:48:57.694" v="115" actId="20577"/>
          <ac:spMkLst>
            <pc:docMk/>
            <pc:sldMk cId="0" sldId="263"/>
            <ac:spMk id="135" creationId="{00000000-0000-0000-0000-000000000000}"/>
          </ac:spMkLst>
        </pc:spChg>
      </pc:sldChg>
      <pc:sldChg chg="modSp mod">
        <pc:chgData name="Peters, Daniella M." userId="87fb469b-cd7a-4b12-a1ae-bba5f0610088" providerId="ADAL" clId="{DC16E5DF-517C-45EA-A865-E7B15066A91A}" dt="2023-02-15T16:49:15.311" v="132" actId="1036"/>
        <pc:sldMkLst>
          <pc:docMk/>
          <pc:sldMk cId="0" sldId="264"/>
        </pc:sldMkLst>
        <pc:spChg chg="mod">
          <ac:chgData name="Peters, Daniella M." userId="87fb469b-cd7a-4b12-a1ae-bba5f0610088" providerId="ADAL" clId="{DC16E5DF-517C-45EA-A865-E7B15066A91A}" dt="2023-02-15T16:48:36.905" v="107" actId="20577"/>
          <ac:spMkLst>
            <pc:docMk/>
            <pc:sldMk cId="0" sldId="264"/>
            <ac:spMk id="141" creationId="{00000000-0000-0000-0000-000000000000}"/>
          </ac:spMkLst>
        </pc:spChg>
        <pc:spChg chg="mod">
          <ac:chgData name="Peters, Daniella M." userId="87fb469b-cd7a-4b12-a1ae-bba5f0610088" providerId="ADAL" clId="{DC16E5DF-517C-45EA-A865-E7B15066A91A}" dt="2023-02-15T16:49:15.311" v="132" actId="1036"/>
          <ac:spMkLst>
            <pc:docMk/>
            <pc:sldMk cId="0" sldId="264"/>
            <ac:spMk id="14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44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K20 Center. (n.d.). Think-Pair-Share. Strategies. https://learn.k20center.ou.edu/strategy/139</a:t>
            </a:r>
            <a:endParaRPr dirty="0"/>
          </a:p>
        </p:txBody>
      </p:sp>
      <p:sp>
        <p:nvSpPr>
          <p:cNvPr id="98" name="Google Shape;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K20 Center. (n.d.). Chat Stations. Strategies. </a:t>
            </a:r>
            <a:r>
              <a:rPr lang="en-US" dirty="0">
                <a:hlinkClick r:id="rId3"/>
              </a:rPr>
              <a:t>https://learn.k20center.ou.edu/strategy/944edu)</a:t>
            </a:r>
            <a:endParaRPr dirty="0"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K20 Center. (n.d.). Why-Lighting. Strategies. https://learn.k20center.ou.edu/strategy/128</a:t>
            </a:r>
            <a:endParaRPr dirty="0"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K20  Center. (n.d.). Commit and Toss. Strategies. https://learn.k20center.ou.edu/strategy/119</a:t>
            </a: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32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25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9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9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30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1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Lights, Camera, Action!</a:t>
            </a:r>
            <a:endParaRPr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644652" y="2441289"/>
            <a:ext cx="5954794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Media Production, Lesson 1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"/>
          <p:cNvSpPr txBox="1">
            <a:spLocks noGrp="1"/>
          </p:cNvSpPr>
          <p:nvPr>
            <p:ph type="title" idx="4294967295"/>
          </p:nvPr>
        </p:nvSpPr>
        <p:spPr>
          <a:xfrm>
            <a:off x="332175" y="66150"/>
            <a:ext cx="8229600" cy="7269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are there different types of video cameras?</a:t>
            </a:r>
            <a:endParaRPr/>
          </a:p>
        </p:txBody>
      </p:sp>
      <p:pic>
        <p:nvPicPr>
          <p:cNvPr id="101" name="Google Shape;10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200" y="2988955"/>
            <a:ext cx="2299360" cy="17245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" name="Google Shape;10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3200" y="976054"/>
            <a:ext cx="2299360" cy="17245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3" name="Google Shape;103;p5"/>
          <p:cNvSpPr txBox="1"/>
          <p:nvPr/>
        </p:nvSpPr>
        <p:spPr>
          <a:xfrm>
            <a:off x="6991950" y="4089800"/>
            <a:ext cx="5143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1174" y="976054"/>
            <a:ext cx="2299360" cy="1724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" name="Google Shape;105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7338" y="1477080"/>
            <a:ext cx="2074142" cy="2691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6" name="Google Shape;106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66000" y="2916368"/>
            <a:ext cx="2213572" cy="18305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12" name="Google Shape;112;p3"/>
          <p:cNvSpPr txBox="1">
            <a:spLocks noGrp="1"/>
          </p:cNvSpPr>
          <p:nvPr>
            <p:ph type="body" idx="1"/>
          </p:nvPr>
        </p:nvSpPr>
        <p:spPr>
          <a:xfrm>
            <a:off x="530352" y="2028495"/>
            <a:ext cx="7699878" cy="84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Why do filmmakers use different types of cameras?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</a:t>
            </a:r>
            <a:endParaRPr/>
          </a:p>
        </p:txBody>
      </p:sp>
      <p:sp>
        <p:nvSpPr>
          <p:cNvPr id="118" name="Google Shape;118;p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 dirty="0"/>
              <a:t>Compare and contrast types of cameras.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>
            <a:spLocks noGrp="1"/>
          </p:cNvSpPr>
          <p:nvPr>
            <p:ph type="body" idx="1"/>
          </p:nvPr>
        </p:nvSpPr>
        <p:spPr>
          <a:xfrm>
            <a:off x="457200" y="1299078"/>
            <a:ext cx="7772400" cy="3188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Visit the five stations and interact with each camera.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Talk to other students about the features of each camera.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Use the Note Catcher to write down your observations at each station.</a:t>
            </a:r>
            <a:endParaRPr dirty="0"/>
          </a:p>
          <a:p>
            <a:pPr marL="1645836" lvl="7" indent="-6095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457200" y="30094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Exploring Types of Cameras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>
            <a:spLocks noGrp="1"/>
          </p:cNvSpPr>
          <p:nvPr>
            <p:ph type="title"/>
          </p:nvPr>
        </p:nvSpPr>
        <p:spPr>
          <a:xfrm>
            <a:off x="457199" y="217575"/>
            <a:ext cx="5763873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Cameras for Filming Reading</a:t>
            </a:r>
            <a:endParaRPr dirty="0"/>
          </a:p>
        </p:txBody>
      </p:sp>
      <p:sp>
        <p:nvSpPr>
          <p:cNvPr id="129" name="Google Shape;129;p7"/>
          <p:cNvSpPr txBox="1">
            <a:spLocks noGrp="1"/>
          </p:cNvSpPr>
          <p:nvPr>
            <p:ph type="body" idx="1"/>
          </p:nvPr>
        </p:nvSpPr>
        <p:spPr>
          <a:xfrm>
            <a:off x="457198" y="1226557"/>
            <a:ext cx="8150773" cy="3513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7012" lvl="0" indent="-202247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Arial"/>
              <a:buChar char="•"/>
            </a:pPr>
            <a:r>
              <a:rPr lang="en-US" sz="2200" dirty="0"/>
              <a:t>As you read the handout, highlight the parts </a:t>
            </a:r>
            <a:br>
              <a:rPr lang="en-US" sz="2200" dirty="0"/>
            </a:br>
            <a:r>
              <a:rPr lang="en-US" sz="2200" dirty="0"/>
              <a:t>that seem important to your understanding of </a:t>
            </a:r>
            <a:br>
              <a:rPr lang="en-US" sz="2200" dirty="0"/>
            </a:br>
            <a:r>
              <a:rPr lang="en-US" sz="2200" dirty="0"/>
              <a:t>each camera.  </a:t>
            </a:r>
            <a:endParaRPr sz="2200" dirty="0"/>
          </a:p>
          <a:p>
            <a:pPr marL="684212" lvl="1" indent="-202247">
              <a:spcBef>
                <a:spcPts val="0"/>
              </a:spcBef>
              <a:spcAft>
                <a:spcPts val="1200"/>
              </a:spcAft>
              <a:buSzPct val="100000"/>
              <a:buChar char="•"/>
            </a:pPr>
            <a:r>
              <a:rPr lang="en-US" sz="2000" dirty="0"/>
              <a:t>Write notes that explain why you highlighted the text in the margin. </a:t>
            </a:r>
            <a:endParaRPr sz="2000" dirty="0"/>
          </a:p>
          <a:p>
            <a:pPr marL="227012" lvl="0" indent="-202247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•"/>
            </a:pPr>
            <a:r>
              <a:rPr lang="en-US" sz="2200" dirty="0"/>
              <a:t>After you have read and highlighted the handout, talk to your group about the parts you highlighted and explain your reasoning. </a:t>
            </a:r>
            <a:endParaRPr sz="2200" dirty="0"/>
          </a:p>
          <a:p>
            <a:pPr marL="684213" lvl="1" indent="-202248">
              <a:spcBef>
                <a:spcPts val="0"/>
              </a:spcBef>
              <a:spcAft>
                <a:spcPts val="300"/>
              </a:spcAft>
              <a:buSzPct val="100000"/>
              <a:buChar char="•"/>
            </a:pPr>
            <a:r>
              <a:rPr lang="en-US" sz="2000" dirty="0"/>
              <a:t>Add any new information you learn from your group members </a:t>
            </a:r>
            <a:br>
              <a:rPr lang="en-US" sz="2000" dirty="0"/>
            </a:br>
            <a:r>
              <a:rPr lang="en-US" sz="2000" dirty="0"/>
              <a:t>to your notes in the margin. </a:t>
            </a:r>
            <a:endParaRPr sz="2000" dirty="0"/>
          </a:p>
          <a:p>
            <a:pPr marL="1645836" lvl="7" indent="-6095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ct val="100000"/>
              <a:buFont typeface="Calibri"/>
              <a:buNone/>
            </a:pPr>
            <a:endParaRPr dirty="0"/>
          </a:p>
        </p:txBody>
      </p:sp>
      <p:pic>
        <p:nvPicPr>
          <p:cNvPr id="4" name="Picture Placeholder 3" descr="A picture containing chart&#10;&#10;Description automatically generated">
            <a:extLst>
              <a:ext uri="{FF2B5EF4-FFF2-40B4-BE49-F238E27FC236}">
                <a16:creationId xmlns:a16="http://schemas.microsoft.com/office/drawing/2014/main" id="{34817C78-58D6-4383-A400-3C020E6F636F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43" b="43"/>
          <a:stretch>
            <a:fillRect/>
          </a:stretch>
        </p:blipFill>
        <p:spPr>
          <a:xfrm rot="411255">
            <a:off x="7042165" y="340705"/>
            <a:ext cx="1557313" cy="155664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Read the scenarios that describe different scenes on the </a:t>
            </a: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Choose a Camera</a:t>
            </a:r>
            <a:r>
              <a:rPr lang="en-US" dirty="0"/>
              <a:t> handout. 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Decide which camera would be best for filming the scenario.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Explain your reasoning on the handout. 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  <a:p>
            <a:pPr marL="1645836" lvl="7" indent="-6095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36" name="Google Shape;136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Choose a Camera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"/>
          <p:cNvSpPr txBox="1">
            <a:spLocks noGrp="1"/>
          </p:cNvSpPr>
          <p:nvPr>
            <p:ph type="body" idx="1"/>
          </p:nvPr>
        </p:nvSpPr>
        <p:spPr>
          <a:xfrm>
            <a:off x="457200" y="1295925"/>
            <a:ext cx="8264284" cy="3111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Pick a scene from the Choose a Camera handout.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Record and edit the scene with only one or two cameras.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Footage should be no more than 60 seconds in length.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You will have 15 minutes to complete this task.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You will be able to edit your footage after filming. 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1645836" lvl="7" indent="-6095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42" name="Google Shape;142;p9"/>
          <p:cNvSpPr txBox="1">
            <a:spLocks noGrp="1"/>
          </p:cNvSpPr>
          <p:nvPr>
            <p:ph type="title"/>
          </p:nvPr>
        </p:nvSpPr>
        <p:spPr>
          <a:xfrm>
            <a:off x="457200" y="282019"/>
            <a:ext cx="432290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Create a Short Film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19910E-F6D0-47B4-9021-13B786F31CC1}">
  <ds:schemaRefs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d06b737b-b789-4524-96b5-d3d460658ae2"/>
    <ds:schemaRef ds:uri="http://schemas.microsoft.com/office/infopath/2007/PartnerControls"/>
    <ds:schemaRef ds:uri="http://purl.org/dc/elements/1.1/"/>
    <ds:schemaRef ds:uri="966e68ee-ec3c-4f12-bd4f-fedbbec8de0b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8EBA60D-300E-4DEE-93E2-DF36C8C873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B33DB5-A05A-4A33-AC49-605DF42782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354</Words>
  <Application>Microsoft Office PowerPoint</Application>
  <PresentationFormat>On-screen Show (16:9)</PresentationFormat>
  <Paragraphs>30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Noto Sans Symbols</vt:lpstr>
      <vt:lpstr>LEARN theme</vt:lpstr>
      <vt:lpstr>LEARN theme</vt:lpstr>
      <vt:lpstr>PowerPoint Presentation</vt:lpstr>
      <vt:lpstr>Lights, Camera, Action!</vt:lpstr>
      <vt:lpstr>Why are there different types of video cameras?</vt:lpstr>
      <vt:lpstr>Essential Question</vt:lpstr>
      <vt:lpstr>Lesson Objective</vt:lpstr>
      <vt:lpstr>Exploring Types of Cameras</vt:lpstr>
      <vt:lpstr>Cameras for Filming Reading</vt:lpstr>
      <vt:lpstr>Choose a Camera </vt:lpstr>
      <vt:lpstr>Create a Short Film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Lights, Camera, Action!</dc:title>
  <dc:creator>K20 Center</dc:creator>
  <cp:lastModifiedBy>Daniella Peters</cp:lastModifiedBy>
  <cp:revision>6</cp:revision>
  <dcterms:created xsi:type="dcterms:W3CDTF">2021-08-30T12:17:31Z</dcterms:created>
  <dcterms:modified xsi:type="dcterms:W3CDTF">2023-02-15T16:54:09Z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