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6" r:id="rId2"/>
    <p:sldMasterId id="2147483669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LbqH0aTfqU0IbocVsOXfBtc7y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3"/>
  </p:normalViewPr>
  <p:slideViewPr>
    <p:cSldViewPr snapToGrid="0" snapToObjects="1">
      <p:cViewPr varScale="1">
        <p:scale>
          <a:sx n="154" d="100"/>
          <a:sy n="154" d="100"/>
        </p:scale>
        <p:origin x="9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nkercad.com/learn/design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138be2589a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1138be2589a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138be2589a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g1138be2589a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4e5bc88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31775" lvl="0" indent="-666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On a piece of paper, draw a line down the center of the page. Then draw a line across the header area to make a T-Chart. On the left side of the chart, label “What I know about 3D Printing.” On the right side of the chart, label “Why do people use 3D printing?”</a:t>
            </a:r>
            <a:endParaRPr sz="100"/>
          </a:p>
        </p:txBody>
      </p:sp>
      <p:sp>
        <p:nvSpPr>
          <p:cNvPr id="193" name="Google Shape;193;g114e5bc88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/Cl8ijPGEKO8</a:t>
            </a:r>
            <a:endParaRPr dirty="0"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138be2589a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1138be2589a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https://www.tinkercad.com/learn/designs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Pass out scavenger hunt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As you complete this activity raise your hand if you have any questions or run into issues with the training activities.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Mention external printing services like the local library on online printers.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138be258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g1138be258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138be2589a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1138be2589a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1138be2589a_0_2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38be2589a_0_21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3" name="Google Shape;93;g1138be2589a_0_2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1138be2589a_0_2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1138be2589a_0_2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1138be2589a_0_2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1138be2589a_0_2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99" name="Google Shape;99;g1138be2589a_0_220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1138be2589a_0_2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1138be2589a_0_2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1138be2589a_0_22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04" name="Google Shape;104;g1138be2589a_0_22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38be2589a_0_230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1138be2589a_0_2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1138be2589a_0_2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1138be2589a_0_230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10" name="Google Shape;110;g1138be2589a_0_230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111" name="Google Shape;111;g1138be2589a_0_230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80" t="21570" r="32616" b="56089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38be2589a_0_23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1138be2589a_0_23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5" name="Google Shape;115;g1138be2589a_0_2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38be2589a_0_24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8" name="Google Shape;118;g1138be2589a_0_2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1138be2589a_0_2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38be2589a_0_24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1138be2589a_0_24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3" name="Google Shape;123;g1138be2589a_0_2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38be2589a_0_249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1138be2589a_0_249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7" name="Google Shape;127;g1138be2589a_0_2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1138be2589a_0_249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38be2589a_0_25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1138be2589a_0_25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g1138be2589a_0_25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g1138be2589a_0_25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4" name="Google Shape;134;g1138be2589a_0_2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1138be2589a_0_25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38be2589a_0_261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g1138be2589a_0_261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9" name="Google Shape;139;g1138be2589a_0_2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1138be2589a_0_26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1138be2589a_0_2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1138be2589a_0_26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g1138be2589a_0_26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1138be2589a_0_2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1138be2589a_0_27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1138be2589a_0_2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1138be2589a_0_27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1138be2589a_0_2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1138be2589a_0_2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" type="twoObj">
  <p:cSld name="TWO_OBJECTS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38be2589a_0_281"/>
          <p:cNvSpPr txBox="1">
            <a:spLocks noGrp="1"/>
          </p:cNvSpPr>
          <p:nvPr>
            <p:ph type="title"/>
          </p:nvPr>
        </p:nvSpPr>
        <p:spPr>
          <a:xfrm>
            <a:off x="628650" y="488921"/>
            <a:ext cx="78867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073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1138be2589a_0_28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g1138be2589a_0_28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g1138be2589a_0_28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g1138be2589a_0_28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g1138be2589a_0_28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38be2589a_0_288"/>
          <p:cNvSpPr txBox="1">
            <a:spLocks noGrp="1"/>
          </p:cNvSpPr>
          <p:nvPr>
            <p:ph type="title"/>
          </p:nvPr>
        </p:nvSpPr>
        <p:spPr>
          <a:xfrm>
            <a:off x="628650" y="48892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073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1138be2589a_0_288"/>
          <p:cNvSpPr txBox="1">
            <a:spLocks noGrp="1"/>
          </p:cNvSpPr>
          <p:nvPr>
            <p:ph type="body" idx="1"/>
          </p:nvPr>
        </p:nvSpPr>
        <p:spPr>
          <a:xfrm>
            <a:off x="628650" y="1604282"/>
            <a:ext cx="7886700" cy="30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6" name="Google Shape;166;g1138be2589a_0_28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g1138be2589a_0_28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g1138be2589a_0_28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38be2589a_0_2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g1138be2589a_0_2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l8ijPGEKO8?feature=oembed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20.ou.edu/3d-tinkerca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138be2589a_0_30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Answer the questions on the handout: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part(s) of the design worked well?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part(s) of the design didn’t work well?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If I were to refine this design, I would do the following things differently:</a:t>
            </a:r>
            <a:endParaRPr dirty="0"/>
          </a:p>
        </p:txBody>
      </p:sp>
      <p:sp>
        <p:nvSpPr>
          <p:cNvPr id="236" name="Google Shape;236;g1138be2589a_0_30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Design Notes and Revisions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138be2589a_0_307"/>
          <p:cNvSpPr txBox="1">
            <a:spLocks noGrp="1"/>
          </p:cNvSpPr>
          <p:nvPr>
            <p:ph type="body" idx="1"/>
          </p:nvPr>
        </p:nvSpPr>
        <p:spPr>
          <a:xfrm>
            <a:off x="457200" y="1229839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Answer the questions on the handout: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changes did you make after formulating your plan in the previous step?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Did your idea of what 3D printing is or can do change during the lesson?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lessons did you learn about 3D printing a tool from your first design?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Why did you make the changes to your final design? Be specific.</a:t>
            </a:r>
            <a:endParaRPr dirty="0"/>
          </a:p>
        </p:txBody>
      </p:sp>
      <p:sp>
        <p:nvSpPr>
          <p:cNvPr id="242" name="Google Shape;242;g1138be2589a_0_30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Final Changes and Reflection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The Right Tool for the Job</a:t>
            </a:r>
            <a:endParaRPr dirty="0"/>
          </a:p>
        </p:txBody>
      </p:sp>
      <p:sp>
        <p:nvSpPr>
          <p:cNvPr id="178" name="Google Shape;178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Media Production: 3D printing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84" name="Google Shape;184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indent="0">
              <a:spcBef>
                <a:spcPts val="0"/>
              </a:spcBef>
              <a:buNone/>
            </a:pPr>
            <a:r>
              <a:rPr lang="en-US" dirty="0"/>
              <a:t>Why do people use 3D printers?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90" name="Google Shape;190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Analyze an existing 3D print and generate solutions for modifying it to fit a need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4e5bc883f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T-Chart</a:t>
            </a:r>
            <a:endParaRPr dirty="0"/>
          </a:p>
        </p:txBody>
      </p:sp>
      <p:sp>
        <p:nvSpPr>
          <p:cNvPr id="196" name="Google Shape;196;g114e5bc883f_0_0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2821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lnSpcReduction="10000"/>
          </a:bodyPr>
          <a:lstStyle/>
          <a:p>
            <a:pPr marL="231775" lvl="0" indent="-666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What I know about 3D printing</a:t>
            </a:r>
            <a:endParaRPr sz="2400" dirty="0"/>
          </a:p>
        </p:txBody>
      </p:sp>
      <p:grpSp>
        <p:nvGrpSpPr>
          <p:cNvPr id="197" name="Google Shape;197;g114e5bc883f_0_0"/>
          <p:cNvGrpSpPr/>
          <p:nvPr/>
        </p:nvGrpSpPr>
        <p:grpSpPr>
          <a:xfrm>
            <a:off x="6495300" y="254450"/>
            <a:ext cx="2191500" cy="2191500"/>
            <a:chOff x="5872875" y="754175"/>
            <a:chExt cx="2191500" cy="2191500"/>
          </a:xfrm>
        </p:grpSpPr>
        <p:sp>
          <p:nvSpPr>
            <p:cNvPr id="198" name="Google Shape;198;g114e5bc883f_0_0"/>
            <p:cNvSpPr/>
            <p:nvPr/>
          </p:nvSpPr>
          <p:spPr>
            <a:xfrm>
              <a:off x="5872875" y="754175"/>
              <a:ext cx="2191500" cy="2191500"/>
            </a:xfrm>
            <a:prstGeom prst="ellipse">
              <a:avLst/>
            </a:prstGeom>
            <a:solidFill>
              <a:srgbClr val="94F694"/>
            </a:solidFill>
            <a:ln w="9525" cap="flat" cmpd="sng">
              <a:solidFill>
                <a:srgbClr val="94F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9" name="Google Shape;199;g114e5bc883f_0_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83164" y="1089522"/>
              <a:ext cx="1905000" cy="1781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0" name="Google Shape;200;g114e5bc883f_0_0"/>
          <p:cNvSpPr txBox="1"/>
          <p:nvPr/>
        </p:nvSpPr>
        <p:spPr>
          <a:xfrm>
            <a:off x="3495300" y="1272050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31775" lvl="0" indent="-6667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 people use 3D printing?</a:t>
            </a:r>
            <a:endParaRPr dirty="0"/>
          </a:p>
        </p:txBody>
      </p:sp>
      <p:cxnSp>
        <p:nvCxnSpPr>
          <p:cNvPr id="201" name="Google Shape;201;g114e5bc883f_0_0"/>
          <p:cNvCxnSpPr/>
          <p:nvPr/>
        </p:nvCxnSpPr>
        <p:spPr>
          <a:xfrm flipH="1">
            <a:off x="3534750" y="1164650"/>
            <a:ext cx="24300" cy="3924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2" name="Google Shape;202;g114e5bc883f_0_0"/>
          <p:cNvCxnSpPr/>
          <p:nvPr/>
        </p:nvCxnSpPr>
        <p:spPr>
          <a:xfrm>
            <a:off x="572850" y="2195450"/>
            <a:ext cx="5948100" cy="22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 txBox="1">
            <a:spLocks noGrp="1"/>
          </p:cNvSpPr>
          <p:nvPr>
            <p:ph type="title"/>
          </p:nvPr>
        </p:nvSpPr>
        <p:spPr>
          <a:xfrm>
            <a:off x="457200" y="307250"/>
            <a:ext cx="8480066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40"/>
              <a:buFont typeface="Calibri"/>
              <a:buNone/>
            </a:pPr>
            <a:r>
              <a:rPr lang="en-US" sz="2400" dirty="0"/>
              <a:t>How 3-D-Printed Prosthetic Hands Are Changing These Kids’ Lives</a:t>
            </a:r>
            <a:endParaRPr sz="2400" dirty="0"/>
          </a:p>
        </p:txBody>
      </p:sp>
      <p:pic>
        <p:nvPicPr>
          <p:cNvPr id="2" name="Online Media 1" descr="How 3-D-Printed Prosthetic Hands Are Changing These Kids’ Lives | Short Film Showcase">
            <a:hlinkClick r:id="" action="ppaction://media"/>
            <a:extLst>
              <a:ext uri="{FF2B5EF4-FFF2-40B4-BE49-F238E27FC236}">
                <a16:creationId xmlns:a16="http://schemas.microsoft.com/office/drawing/2014/main" id="{C4327B74-DCC3-E54D-9951-FB9FC18030C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6540" y="851065"/>
            <a:ext cx="6090919" cy="34413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38be2589a_0_203"/>
          <p:cNvSpPr txBox="1">
            <a:spLocks noGrp="1"/>
          </p:cNvSpPr>
          <p:nvPr>
            <p:ph type="title" idx="4294967295"/>
          </p:nvPr>
        </p:nvSpPr>
        <p:spPr>
          <a:xfrm>
            <a:off x="471502" y="366700"/>
            <a:ext cx="70242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dirty="0"/>
              <a:t>3D Modeling 101 with </a:t>
            </a:r>
            <a:r>
              <a:rPr lang="en-US" dirty="0" err="1"/>
              <a:t>Tinkercad</a:t>
            </a:r>
            <a:endParaRPr dirty="0"/>
          </a:p>
        </p:txBody>
      </p:sp>
      <p:sp>
        <p:nvSpPr>
          <p:cNvPr id="214" name="Google Shape;214;g1138be2589a_0_203"/>
          <p:cNvSpPr txBox="1">
            <a:spLocks noGrp="1"/>
          </p:cNvSpPr>
          <p:nvPr>
            <p:ph type="body" idx="4294967295"/>
          </p:nvPr>
        </p:nvSpPr>
        <p:spPr>
          <a:xfrm>
            <a:off x="523325" y="1209625"/>
            <a:ext cx="81060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well do you know the </a:t>
            </a:r>
            <a:r>
              <a:rPr lang="en-US" dirty="0" err="1"/>
              <a:t>Tinkercad</a:t>
            </a:r>
            <a:r>
              <a:rPr lang="en-US" dirty="0"/>
              <a:t> site?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the scavenger hunt handout to identify and explore key features of the application.</a:t>
            </a:r>
            <a:endParaRPr dirty="0"/>
          </a:p>
        </p:txBody>
      </p:sp>
      <p:pic>
        <p:nvPicPr>
          <p:cNvPr id="215" name="Google Shape;215;g1138be2589a_0_20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3584" y="2889865"/>
            <a:ext cx="1396837" cy="1396837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1138be2589a_0_203"/>
          <p:cNvSpPr txBox="1"/>
          <p:nvPr/>
        </p:nvSpPr>
        <p:spPr>
          <a:xfrm>
            <a:off x="3244668" y="4422867"/>
            <a:ext cx="2654664" cy="35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sng" strike="noStrike" cap="none" dirty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http://k20.ou.edu/3d-tinkercad</a:t>
            </a:r>
            <a:endParaRPr sz="1400" b="1" i="0" u="none" strike="noStrike" cap="none" dirty="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138be2589a_0_0"/>
          <p:cNvSpPr txBox="1">
            <a:spLocks noGrp="1"/>
          </p:cNvSpPr>
          <p:nvPr>
            <p:ph type="body" idx="1"/>
          </p:nvPr>
        </p:nvSpPr>
        <p:spPr>
          <a:xfrm>
            <a:off x="457200" y="1002105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With your group, take a few minutes to complete the Part 1 of the handout.</a:t>
            </a:r>
            <a:endParaRPr dirty="0"/>
          </a:p>
        </p:txBody>
      </p:sp>
      <p:sp>
        <p:nvSpPr>
          <p:cNvPr id="222" name="Google Shape;222;g1138be2589a_0_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Design Challenge Handout</a:t>
            </a:r>
            <a:endParaRPr dirty="0"/>
          </a:p>
        </p:txBody>
      </p:sp>
      <p:pic>
        <p:nvPicPr>
          <p:cNvPr id="223" name="Google Shape;223;g1138be2589a_0_0"/>
          <p:cNvPicPr preferRelativeResize="0"/>
          <p:nvPr/>
        </p:nvPicPr>
        <p:blipFill rotWithShape="1">
          <a:blip r:embed="rId3">
            <a:alphaModFix/>
          </a:blip>
          <a:srcRect t="2685"/>
          <a:stretch/>
        </p:blipFill>
        <p:spPr>
          <a:xfrm>
            <a:off x="1908825" y="1948405"/>
            <a:ext cx="5326349" cy="293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138be2589a_0_297"/>
          <p:cNvSpPr txBox="1">
            <a:spLocks noGrp="1"/>
          </p:cNvSpPr>
          <p:nvPr>
            <p:ph type="body" idx="1"/>
          </p:nvPr>
        </p:nvSpPr>
        <p:spPr>
          <a:xfrm>
            <a:off x="457200" y="1084908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Using the bolt provided to you, complete the remaining objectives on the handout.</a:t>
            </a:r>
            <a:endParaRPr dirty="0"/>
          </a:p>
        </p:txBody>
      </p:sp>
      <p:sp>
        <p:nvSpPr>
          <p:cNvPr id="229" name="Google Shape;229;g1138be2589a_0_297"/>
          <p:cNvSpPr txBox="1">
            <a:spLocks noGrp="1"/>
          </p:cNvSpPr>
          <p:nvPr>
            <p:ph type="title"/>
          </p:nvPr>
        </p:nvSpPr>
        <p:spPr>
          <a:xfrm>
            <a:off x="457200" y="8280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Design Challenge Handout</a:t>
            </a:r>
            <a:endParaRPr dirty="0"/>
          </a:p>
        </p:txBody>
      </p:sp>
      <p:pic>
        <p:nvPicPr>
          <p:cNvPr id="230" name="Google Shape;230;g1138be2589a_0_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775" y="1987306"/>
            <a:ext cx="5938450" cy="29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376</Words>
  <Application>Microsoft Macintosh PowerPoint</Application>
  <PresentationFormat>On-screen Show (16:9)</PresentationFormat>
  <Paragraphs>37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Noto Sans Symbols</vt:lpstr>
      <vt:lpstr>Arial</vt:lpstr>
      <vt:lpstr>Roboto</vt:lpstr>
      <vt:lpstr>LEARN theme</vt:lpstr>
      <vt:lpstr>LEARN theme</vt:lpstr>
      <vt:lpstr>LEARN theme</vt:lpstr>
      <vt:lpstr>PowerPoint Presentation</vt:lpstr>
      <vt:lpstr>The Right Tool for the Job</vt:lpstr>
      <vt:lpstr>Essential Question</vt:lpstr>
      <vt:lpstr>Lesson Objectives</vt:lpstr>
      <vt:lpstr>T-Chart</vt:lpstr>
      <vt:lpstr>How 3-D-Printed Prosthetic Hands Are Changing These Kids’ Lives</vt:lpstr>
      <vt:lpstr>3D Modeling 101 with Tinkercad</vt:lpstr>
      <vt:lpstr>Design Challenge Handout</vt:lpstr>
      <vt:lpstr>Design Challenge Handout</vt:lpstr>
      <vt:lpstr>Design Notes and Revisions</vt:lpstr>
      <vt:lpstr>Final Changes and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Marcelli, Ann N.</cp:lastModifiedBy>
  <cp:revision>5</cp:revision>
  <dcterms:created xsi:type="dcterms:W3CDTF">2020-10-14T20:24:40Z</dcterms:created>
  <dcterms:modified xsi:type="dcterms:W3CDTF">2022-03-02T17:47:35Z</dcterms:modified>
</cp:coreProperties>
</file>