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1" r:id="rId1"/>
  </p:sldMasterIdLst>
  <p:notesMasterIdLst>
    <p:notesMasterId r:id="rId22"/>
  </p:notesMasterIdLst>
  <p:sldIdLst>
    <p:sldId id="276" r:id="rId2"/>
    <p:sldId id="256" r:id="rId3"/>
    <p:sldId id="274" r:id="rId4"/>
    <p:sldId id="275" r:id="rId5"/>
    <p:sldId id="282" r:id="rId6"/>
    <p:sldId id="283" r:id="rId7"/>
    <p:sldId id="273" r:id="rId8"/>
    <p:sldId id="284" r:id="rId9"/>
    <p:sldId id="285" r:id="rId10"/>
    <p:sldId id="288" r:id="rId11"/>
    <p:sldId id="290" r:id="rId12"/>
    <p:sldId id="286" r:id="rId13"/>
    <p:sldId id="293" r:id="rId14"/>
    <p:sldId id="291" r:id="rId15"/>
    <p:sldId id="296" r:id="rId16"/>
    <p:sldId id="297" r:id="rId17"/>
    <p:sldId id="298" r:id="rId18"/>
    <p:sldId id="289" r:id="rId19"/>
    <p:sldId id="294" r:id="rId20"/>
    <p:sldId id="295" r:id="rId2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D28"/>
    <a:srgbClr val="212E8C"/>
    <a:srgbClr val="BED7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0" autoAdjust="0"/>
    <p:restoredTop sz="94551"/>
  </p:normalViewPr>
  <p:slideViewPr>
    <p:cSldViewPr snapToGrid="0" snapToObjects="1">
      <p:cViewPr varScale="1">
        <p:scale>
          <a:sx n="49" d="100"/>
          <a:sy n="49" d="100"/>
        </p:scale>
        <p:origin x="1144"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97794995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learn.k20center.ou.edu/strategy/2650"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learn.k20center.ou.edu/strategy/2650"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learn.k20center.ou.edu/strategy/2650"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learn.k20center.ou.edu/strategy/2650"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learn.k20center.ou.edu/strategy/2650"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learn.k20center.ou.edu/strategy/2650"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Shape 4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0" name="Shape 43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712543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800" b="0" i="0" u="none" strike="noStrike" dirty="0">
                <a:solidFill>
                  <a:srgbClr val="292929"/>
                </a:solidFill>
                <a:effectLst/>
                <a:latin typeface="Arial" panose="020B0604020202020204" pitchFamily="34" charset="0"/>
              </a:rPr>
              <a:t>K20 Center. (n.d.). Expert Stay and Stray. Strategies. </a:t>
            </a:r>
            <a:r>
              <a:rPr lang="en-US" sz="1800" b="0" i="0" u="sng" strike="noStrike" dirty="0">
                <a:solidFill>
                  <a:srgbClr val="1155CC"/>
                </a:solidFill>
                <a:effectLst/>
                <a:latin typeface="Arial" panose="020B0604020202020204" pitchFamily="34" charset="0"/>
                <a:hlinkClick r:id="rId3"/>
              </a:rPr>
              <a:t>https://learn.k20center.ou.edu/strategy/2650</a:t>
            </a:r>
            <a:r>
              <a:rPr lang="en-US" sz="1800" b="0" i="0" u="none" strike="noStrike" dirty="0">
                <a:solidFill>
                  <a:srgbClr val="292929"/>
                </a:solidFill>
                <a:effectLst/>
                <a:latin typeface="Arial" panose="020B0604020202020204" pitchFamily="34" charset="0"/>
              </a:rPr>
              <a:t> </a:t>
            </a:r>
            <a:endParaRPr lang="en-US" dirty="0"/>
          </a:p>
        </p:txBody>
      </p:sp>
    </p:spTree>
    <p:extLst>
      <p:ext uri="{BB962C8B-B14F-4D97-AF65-F5344CB8AC3E}">
        <p14:creationId xmlns:p14="http://schemas.microsoft.com/office/powerpoint/2010/main" val="2008256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800" b="0" i="0" u="none" strike="noStrike" dirty="0">
                <a:solidFill>
                  <a:srgbClr val="292929"/>
                </a:solidFill>
                <a:effectLst/>
                <a:latin typeface="Arial" panose="020B0604020202020204" pitchFamily="34" charset="0"/>
              </a:rPr>
              <a:t>K20 Center. (n.d.). Expert Stay and Stray. Strategies. </a:t>
            </a:r>
            <a:r>
              <a:rPr lang="en-US" sz="1800" b="0" i="0" u="sng" strike="noStrike" dirty="0">
                <a:solidFill>
                  <a:srgbClr val="1155CC"/>
                </a:solidFill>
                <a:effectLst/>
                <a:latin typeface="Arial" panose="020B0604020202020204" pitchFamily="34" charset="0"/>
                <a:hlinkClick r:id="rId3"/>
              </a:rPr>
              <a:t>https://learn.k20center.ou.edu/strategy/2650</a:t>
            </a:r>
            <a:r>
              <a:rPr lang="en-US" sz="1800" b="0" i="0" u="none" strike="noStrike" dirty="0">
                <a:solidFill>
                  <a:srgbClr val="292929"/>
                </a:solidFill>
                <a:effectLst/>
                <a:latin typeface="Arial" panose="020B0604020202020204" pitchFamily="34" charset="0"/>
              </a:rPr>
              <a:t> </a:t>
            </a:r>
            <a:endParaRPr lang="en-US" dirty="0"/>
          </a:p>
        </p:txBody>
      </p:sp>
    </p:spTree>
    <p:extLst>
      <p:ext uri="{BB962C8B-B14F-4D97-AF65-F5344CB8AC3E}">
        <p14:creationId xmlns:p14="http://schemas.microsoft.com/office/powerpoint/2010/main" val="13147979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800" b="0" i="0" u="none" strike="noStrike" dirty="0">
                <a:solidFill>
                  <a:srgbClr val="292929"/>
                </a:solidFill>
                <a:effectLst/>
                <a:latin typeface="Arial" panose="020B0604020202020204" pitchFamily="34" charset="0"/>
              </a:rPr>
              <a:t>K20 Center. (n.d.). Expert Stay and Stray. Strategies. </a:t>
            </a:r>
            <a:r>
              <a:rPr lang="en-US" sz="1800" b="0" i="0" u="sng" strike="noStrike" dirty="0">
                <a:solidFill>
                  <a:srgbClr val="1155CC"/>
                </a:solidFill>
                <a:effectLst/>
                <a:latin typeface="Arial" panose="020B0604020202020204" pitchFamily="34" charset="0"/>
                <a:hlinkClick r:id="rId3"/>
              </a:rPr>
              <a:t>https://learn.k20center.ou.edu/strategy/2650</a:t>
            </a:r>
            <a:r>
              <a:rPr lang="en-US" sz="1800" b="0" i="0" u="none" strike="noStrike" dirty="0">
                <a:solidFill>
                  <a:srgbClr val="292929"/>
                </a:solidFill>
                <a:effectLst/>
                <a:latin typeface="Arial" panose="020B0604020202020204" pitchFamily="34" charset="0"/>
              </a:rPr>
              <a:t> </a:t>
            </a:r>
            <a:endParaRPr lang="en-US" dirty="0"/>
          </a:p>
        </p:txBody>
      </p:sp>
    </p:spTree>
    <p:extLst>
      <p:ext uri="{BB962C8B-B14F-4D97-AF65-F5344CB8AC3E}">
        <p14:creationId xmlns:p14="http://schemas.microsoft.com/office/powerpoint/2010/main" val="3327587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800" b="0" i="0" u="none" strike="noStrike" dirty="0">
                <a:solidFill>
                  <a:srgbClr val="292929"/>
                </a:solidFill>
                <a:effectLst/>
                <a:latin typeface="Arial" panose="020B0604020202020204" pitchFamily="34" charset="0"/>
              </a:rPr>
              <a:t>K20 Center. (n.d.). Expert Stay and Stray. Strategies. </a:t>
            </a:r>
            <a:r>
              <a:rPr lang="en-US" sz="1800" b="0" i="0" u="sng" strike="noStrike" dirty="0">
                <a:solidFill>
                  <a:srgbClr val="1155CC"/>
                </a:solidFill>
                <a:effectLst/>
                <a:latin typeface="Arial" panose="020B0604020202020204" pitchFamily="34" charset="0"/>
                <a:hlinkClick r:id="rId3"/>
              </a:rPr>
              <a:t>https://learn.k20center.ou.edu/strategy/2650</a:t>
            </a:r>
            <a:r>
              <a:rPr lang="en-US" sz="1800" b="0" i="0" u="none" strike="noStrike" dirty="0">
                <a:solidFill>
                  <a:srgbClr val="292929"/>
                </a:solidFill>
                <a:effectLst/>
                <a:latin typeface="Arial" panose="020B0604020202020204" pitchFamily="34" charset="0"/>
              </a:rPr>
              <a:t> </a:t>
            </a:r>
            <a:endParaRPr lang="en-US" dirty="0"/>
          </a:p>
        </p:txBody>
      </p:sp>
    </p:spTree>
    <p:extLst>
      <p:ext uri="{BB962C8B-B14F-4D97-AF65-F5344CB8AC3E}">
        <p14:creationId xmlns:p14="http://schemas.microsoft.com/office/powerpoint/2010/main" val="1270922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800" b="0" i="0" u="none" strike="noStrike" dirty="0">
                <a:solidFill>
                  <a:srgbClr val="292929"/>
                </a:solidFill>
                <a:effectLst/>
                <a:latin typeface="Arial" panose="020B0604020202020204" pitchFamily="34" charset="0"/>
              </a:rPr>
              <a:t>K20 Center. (n.d.). Expert Stay and Stray. Strategies. </a:t>
            </a:r>
            <a:r>
              <a:rPr lang="en-US" sz="1800" b="0" i="0" u="sng" strike="noStrike" dirty="0">
                <a:solidFill>
                  <a:srgbClr val="1155CC"/>
                </a:solidFill>
                <a:effectLst/>
                <a:latin typeface="Arial" panose="020B0604020202020204" pitchFamily="34" charset="0"/>
                <a:hlinkClick r:id="rId3"/>
              </a:rPr>
              <a:t>https://learn.k20center.ou.edu/strategy/2650</a:t>
            </a:r>
            <a:r>
              <a:rPr lang="en-US" sz="1800" b="0" i="0" u="none" strike="noStrike" dirty="0">
                <a:solidFill>
                  <a:srgbClr val="292929"/>
                </a:solidFill>
                <a:effectLst/>
                <a:latin typeface="Arial" panose="020B0604020202020204" pitchFamily="34" charset="0"/>
              </a:rPr>
              <a:t> </a:t>
            </a:r>
            <a:endParaRPr lang="en-US" dirty="0"/>
          </a:p>
        </p:txBody>
      </p:sp>
    </p:spTree>
    <p:extLst>
      <p:ext uri="{BB962C8B-B14F-4D97-AF65-F5344CB8AC3E}">
        <p14:creationId xmlns:p14="http://schemas.microsoft.com/office/powerpoint/2010/main" val="40260003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800" b="0" i="0" u="none" strike="noStrike" dirty="0">
                <a:solidFill>
                  <a:srgbClr val="292929"/>
                </a:solidFill>
                <a:effectLst/>
                <a:latin typeface="Arial" panose="020B0604020202020204" pitchFamily="34" charset="0"/>
              </a:rPr>
              <a:t>K20 Center. (n.d.). Expert Stay and Stray. Strategies. </a:t>
            </a:r>
            <a:r>
              <a:rPr lang="en-US" sz="1800" b="0" i="0" u="sng" strike="noStrike" dirty="0">
                <a:solidFill>
                  <a:srgbClr val="1155CC"/>
                </a:solidFill>
                <a:effectLst/>
                <a:latin typeface="Arial" panose="020B0604020202020204" pitchFamily="34" charset="0"/>
                <a:hlinkClick r:id="rId3"/>
              </a:rPr>
              <a:t>https://learn.k20center.ou.edu/strategy/2650</a:t>
            </a:r>
            <a:r>
              <a:rPr lang="en-US" sz="1800" b="0" i="0" u="none" strike="noStrike" dirty="0">
                <a:solidFill>
                  <a:srgbClr val="292929"/>
                </a:solidFill>
                <a:effectLst/>
                <a:latin typeface="Arial" panose="020B0604020202020204" pitchFamily="34" charset="0"/>
              </a:rPr>
              <a:t> </a:t>
            </a:r>
            <a:endParaRPr lang="en-US" dirty="0"/>
          </a:p>
        </p:txBody>
      </p:sp>
    </p:spTree>
    <p:extLst>
      <p:ext uri="{BB962C8B-B14F-4D97-AF65-F5344CB8AC3E}">
        <p14:creationId xmlns:p14="http://schemas.microsoft.com/office/powerpoint/2010/main" val="39497988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LEARN Logo">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6452" y="1028700"/>
            <a:ext cx="1911096" cy="3122792"/>
          </a:xfrm>
          <a:prstGeom prst="rect">
            <a:avLst/>
          </a:prstGeom>
        </p:spPr>
      </p:pic>
    </p:spTree>
    <p:extLst>
      <p:ext uri="{BB962C8B-B14F-4D97-AF65-F5344CB8AC3E}">
        <p14:creationId xmlns:p14="http://schemas.microsoft.com/office/powerpoint/2010/main" val="405001851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Shape 233"/>
        <p:cNvGrpSpPr/>
        <p:nvPr/>
      </p:nvGrpSpPr>
      <p:grpSpPr>
        <a:xfrm>
          <a:off x="0" y="0"/>
          <a:ext cx="0" cy="0"/>
          <a:chOff x="0" y="0"/>
          <a:chExt cx="0" cy="0"/>
        </a:xfrm>
      </p:grpSpPr>
      <p:pic>
        <p:nvPicPr>
          <p:cNvPr id="21" name="Picture 20">
            <a:extLst>
              <a:ext uri="{FF2B5EF4-FFF2-40B4-BE49-F238E27FC236}">
                <a16:creationId xmlns:a16="http://schemas.microsoft.com/office/drawing/2014/main" id="{4E1121FC-8B0E-0F4B-8A9D-C7B1ADC4049F}"/>
              </a:ext>
            </a:extLst>
          </p:cNvPr>
          <p:cNvPicPr>
            <a:picLocks noChangeAspect="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8" name="Title 1">
            <a:extLst>
              <a:ext uri="{FF2B5EF4-FFF2-40B4-BE49-F238E27FC236}">
                <a16:creationId xmlns:a16="http://schemas.microsoft.com/office/drawing/2014/main" id="{357A07C9-52E3-4212-9CBC-F4ACF85EBAFE}"/>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
        <p:nvSpPr>
          <p:cNvPr id="3" name="Table Placeholder 2">
            <a:extLst>
              <a:ext uri="{FF2B5EF4-FFF2-40B4-BE49-F238E27FC236}">
                <a16:creationId xmlns:a16="http://schemas.microsoft.com/office/drawing/2014/main" id="{25752E28-88FD-4D46-A840-A174E90B52DD}"/>
              </a:ext>
            </a:extLst>
          </p:cNvPr>
          <p:cNvSpPr>
            <a:spLocks noGrp="1"/>
          </p:cNvSpPr>
          <p:nvPr>
            <p:ph type="tbl" sz="quarter" idx="10"/>
          </p:nvPr>
        </p:nvSpPr>
        <p:spPr>
          <a:xfrm>
            <a:off x="457517" y="1427702"/>
            <a:ext cx="7040563" cy="3057014"/>
          </a:xfrm>
        </p:spPr>
        <p:txBody>
          <a:bodyPr/>
          <a:lstStyle/>
          <a:p>
            <a:r>
              <a:rPr lang="en-US"/>
              <a:t>Click icon to add table</a:t>
            </a:r>
          </a:p>
        </p:txBody>
      </p:sp>
    </p:spTree>
    <p:extLst>
      <p:ext uri="{BB962C8B-B14F-4D97-AF65-F5344CB8AC3E}">
        <p14:creationId xmlns:p14="http://schemas.microsoft.com/office/powerpoint/2010/main" val="1090333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trategy v1">
    <p:spTree>
      <p:nvGrpSpPr>
        <p:cNvPr id="1" name=""/>
        <p:cNvGrpSpPr/>
        <p:nvPr/>
      </p:nvGrpSpPr>
      <p:grpSpPr>
        <a:xfrm>
          <a:off x="0" y="0"/>
          <a:ext cx="0" cy="0"/>
          <a:chOff x="0" y="0"/>
          <a:chExt cx="0" cy="0"/>
        </a:xfrm>
      </p:grpSpPr>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
        <p:nvSpPr>
          <p:cNvPr id="5" name="Shape 23">
            <a:extLst>
              <a:ext uri="{FF2B5EF4-FFF2-40B4-BE49-F238E27FC236}">
                <a16:creationId xmlns:a16="http://schemas.microsoft.com/office/drawing/2014/main" id="{ACA14D18-7E80-4DA7-8133-159DD521CE44}"/>
              </a:ext>
            </a:extLst>
          </p:cNvPr>
          <p:cNvSpPr txBox="1">
            <a:spLocks noGrp="1"/>
          </p:cNvSpPr>
          <p:nvPr>
            <p:ph type="body" idx="1" hasCustomPrompt="1"/>
          </p:nvPr>
        </p:nvSpPr>
        <p:spPr>
          <a:xfrm>
            <a:off x="457200" y="1305059"/>
            <a:ext cx="5020614" cy="3620866"/>
          </a:xfrm>
          <a:prstGeom prst="rect">
            <a:avLst/>
          </a:prstGeom>
          <a:noFill/>
          <a:ln>
            <a:noFill/>
          </a:ln>
        </p:spPr>
        <p:txBody>
          <a:bodyPr lIns="91421" tIns="91421" rIns="91421" bIns="91421" anchor="t" anchorCtr="0"/>
          <a:lstStyle>
            <a:lvl1pPr rtl="0">
              <a:buSzPct val="100000"/>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dirty="0"/>
              <a:t>Text</a:t>
            </a:r>
          </a:p>
        </p:txBody>
      </p:sp>
      <p:sp>
        <p:nvSpPr>
          <p:cNvPr id="7" name="Picture Placeholder 6">
            <a:extLst>
              <a:ext uri="{FF2B5EF4-FFF2-40B4-BE49-F238E27FC236}">
                <a16:creationId xmlns:a16="http://schemas.microsoft.com/office/drawing/2014/main" id="{5A7C2501-3118-4C0D-A655-F2D0DFA1CF13}"/>
              </a:ext>
            </a:extLst>
          </p:cNvPr>
          <p:cNvSpPr>
            <a:spLocks noGrp="1"/>
          </p:cNvSpPr>
          <p:nvPr>
            <p:ph type="pic" sz="quarter" idx="10"/>
          </p:nvPr>
        </p:nvSpPr>
        <p:spPr>
          <a:xfrm>
            <a:off x="5911850" y="1663336"/>
            <a:ext cx="1828800" cy="1828009"/>
          </a:xfrm>
        </p:spPr>
        <p:txBody>
          <a:bodyPr/>
          <a:lstStyle/>
          <a:p>
            <a:r>
              <a:rPr lang="en-US"/>
              <a:t>Click icon to add picture</a:t>
            </a:r>
          </a:p>
        </p:txBody>
      </p:sp>
    </p:spTree>
    <p:extLst>
      <p:ext uri="{BB962C8B-B14F-4D97-AF65-F5344CB8AC3E}">
        <p14:creationId xmlns:p14="http://schemas.microsoft.com/office/powerpoint/2010/main" val="345367521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trategy v2">
    <p:spTree>
      <p:nvGrpSpPr>
        <p:cNvPr id="1" name=""/>
        <p:cNvGrpSpPr/>
        <p:nvPr/>
      </p:nvGrpSpPr>
      <p:grpSpPr>
        <a:xfrm>
          <a:off x="0" y="0"/>
          <a:ext cx="0" cy="0"/>
          <a:chOff x="0" y="0"/>
          <a:chExt cx="0" cy="0"/>
        </a:xfrm>
      </p:grpSpPr>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
        <p:nvSpPr>
          <p:cNvPr id="5" name="Shape 23">
            <a:extLst>
              <a:ext uri="{FF2B5EF4-FFF2-40B4-BE49-F238E27FC236}">
                <a16:creationId xmlns:a16="http://schemas.microsoft.com/office/drawing/2014/main" id="{0C6D66F0-1C84-4362-90AC-EAB0A6DF20A3}"/>
              </a:ext>
            </a:extLst>
          </p:cNvPr>
          <p:cNvSpPr txBox="1">
            <a:spLocks noGrp="1"/>
          </p:cNvSpPr>
          <p:nvPr>
            <p:ph type="body" idx="1" hasCustomPrompt="1"/>
          </p:nvPr>
        </p:nvSpPr>
        <p:spPr>
          <a:xfrm>
            <a:off x="457200" y="1305059"/>
            <a:ext cx="3994500" cy="3620866"/>
          </a:xfrm>
          <a:prstGeom prst="rect">
            <a:avLst/>
          </a:prstGeom>
          <a:noFill/>
          <a:ln>
            <a:noFill/>
          </a:ln>
        </p:spPr>
        <p:txBody>
          <a:bodyPr lIns="91421" tIns="91421" rIns="91421" bIns="91421" anchor="t" anchorCtr="0"/>
          <a:lstStyle>
            <a:lvl1pPr rtl="0">
              <a:buSzPct val="100000"/>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dirty="0"/>
              <a:t>Text</a:t>
            </a:r>
          </a:p>
        </p:txBody>
      </p:sp>
      <p:sp>
        <p:nvSpPr>
          <p:cNvPr id="7" name="Picture Placeholder 6">
            <a:extLst>
              <a:ext uri="{FF2B5EF4-FFF2-40B4-BE49-F238E27FC236}">
                <a16:creationId xmlns:a16="http://schemas.microsoft.com/office/drawing/2014/main" id="{5CD319D0-7727-40E0-9BB2-013BA6FE865A}"/>
              </a:ext>
            </a:extLst>
          </p:cNvPr>
          <p:cNvSpPr>
            <a:spLocks noGrp="1"/>
          </p:cNvSpPr>
          <p:nvPr>
            <p:ph type="pic" sz="quarter" idx="10"/>
          </p:nvPr>
        </p:nvSpPr>
        <p:spPr>
          <a:xfrm>
            <a:off x="4692302" y="1305059"/>
            <a:ext cx="3994150" cy="1420813"/>
          </a:xfrm>
          <a:ln w="6350">
            <a:solidFill>
              <a:schemeClr val="bg2">
                <a:lumMod val="90000"/>
              </a:schemeClr>
            </a:solidFill>
          </a:ln>
        </p:spPr>
        <p:txBody>
          <a:bodyPr/>
          <a:lstStyle/>
          <a:p>
            <a:r>
              <a:rPr lang="en-US"/>
              <a:t>Click icon to add picture</a:t>
            </a:r>
          </a:p>
        </p:txBody>
      </p:sp>
    </p:spTree>
    <p:extLst>
      <p:ext uri="{BB962C8B-B14F-4D97-AF65-F5344CB8AC3E}">
        <p14:creationId xmlns:p14="http://schemas.microsoft.com/office/powerpoint/2010/main" val="22304880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ull Quote">
    <p:spTree>
      <p:nvGrpSpPr>
        <p:cNvPr id="1" name=""/>
        <p:cNvGrpSpPr/>
        <p:nvPr/>
      </p:nvGrpSpPr>
      <p:grpSpPr>
        <a:xfrm>
          <a:off x="0" y="0"/>
          <a:ext cx="0" cy="0"/>
          <a:chOff x="0" y="0"/>
          <a:chExt cx="0" cy="0"/>
        </a:xfrm>
      </p:grpSpPr>
      <p:sp>
        <p:nvSpPr>
          <p:cNvPr id="2" name="Rectangle: Diagonal Corners Snipped 1">
            <a:extLst>
              <a:ext uri="{FF2B5EF4-FFF2-40B4-BE49-F238E27FC236}">
                <a16:creationId xmlns:a16="http://schemas.microsoft.com/office/drawing/2014/main" id="{3FE57066-AFD2-4D39-B9C9-BF451B892B56}"/>
              </a:ext>
            </a:extLst>
          </p:cNvPr>
          <p:cNvSpPr/>
          <p:nvPr userDrawn="1"/>
        </p:nvSpPr>
        <p:spPr>
          <a:xfrm>
            <a:off x="1721476" y="1313644"/>
            <a:ext cx="5701048" cy="3206840"/>
          </a:xfrm>
          <a:prstGeom prst="snip2Diag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
        <p:nvSpPr>
          <p:cNvPr id="5" name="Shape 23">
            <a:extLst>
              <a:ext uri="{FF2B5EF4-FFF2-40B4-BE49-F238E27FC236}">
                <a16:creationId xmlns:a16="http://schemas.microsoft.com/office/drawing/2014/main" id="{0C6D66F0-1C84-4362-90AC-EAB0A6DF20A3}"/>
              </a:ext>
            </a:extLst>
          </p:cNvPr>
          <p:cNvSpPr txBox="1">
            <a:spLocks noGrp="1"/>
          </p:cNvSpPr>
          <p:nvPr>
            <p:ph type="body" idx="1" hasCustomPrompt="1"/>
          </p:nvPr>
        </p:nvSpPr>
        <p:spPr>
          <a:xfrm>
            <a:off x="2574750" y="1534732"/>
            <a:ext cx="3994500" cy="2376154"/>
          </a:xfrm>
          <a:prstGeom prst="rect">
            <a:avLst/>
          </a:prstGeom>
          <a:noFill/>
          <a:ln>
            <a:noFill/>
          </a:ln>
        </p:spPr>
        <p:txBody>
          <a:bodyPr lIns="91421" tIns="91421" rIns="91421" bIns="91421" anchor="t" anchorCtr="0"/>
          <a:lstStyle>
            <a:lvl1pPr marL="0" indent="0" rtl="0">
              <a:buSzPct val="100000"/>
              <a:buNone/>
              <a:defRPr b="1">
                <a:solidFill>
                  <a:schemeClr val="bg1"/>
                </a:solidFill>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dirty="0"/>
              <a:t>Quote text</a:t>
            </a:r>
          </a:p>
        </p:txBody>
      </p:sp>
      <p:sp>
        <p:nvSpPr>
          <p:cNvPr id="7" name="Shape 23">
            <a:extLst>
              <a:ext uri="{FF2B5EF4-FFF2-40B4-BE49-F238E27FC236}">
                <a16:creationId xmlns:a16="http://schemas.microsoft.com/office/drawing/2014/main" id="{98ECED1A-A97B-463C-904C-0655947FAF68}"/>
              </a:ext>
            </a:extLst>
          </p:cNvPr>
          <p:cNvSpPr txBox="1">
            <a:spLocks noGrp="1"/>
          </p:cNvSpPr>
          <p:nvPr>
            <p:ph type="body" idx="10" hasCustomPrompt="1"/>
          </p:nvPr>
        </p:nvSpPr>
        <p:spPr>
          <a:xfrm>
            <a:off x="3017949" y="3943350"/>
            <a:ext cx="3108101" cy="521326"/>
          </a:xfrm>
          <a:prstGeom prst="rect">
            <a:avLst/>
          </a:prstGeom>
          <a:noFill/>
          <a:ln>
            <a:noFill/>
          </a:ln>
        </p:spPr>
        <p:txBody>
          <a:bodyPr lIns="91421" tIns="91421" rIns="91421" bIns="91421" anchor="t" anchorCtr="0">
            <a:normAutofit/>
          </a:bodyPr>
          <a:lstStyle>
            <a:lvl1pPr marL="0" indent="0" rtl="0">
              <a:buSzPct val="100000"/>
              <a:buNone/>
              <a:defRPr sz="1600" b="1" i="1">
                <a:solidFill>
                  <a:schemeClr val="bg1"/>
                </a:solidFill>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dirty="0"/>
              <a:t>-Attribution</a:t>
            </a:r>
          </a:p>
        </p:txBody>
      </p:sp>
      <p:pic>
        <p:nvPicPr>
          <p:cNvPr id="11" name="Picture 10" descr="A picture containing icon&#10;&#10;Description automatically generated">
            <a:extLst>
              <a:ext uri="{FF2B5EF4-FFF2-40B4-BE49-F238E27FC236}">
                <a16:creationId xmlns:a16="http://schemas.microsoft.com/office/drawing/2014/main" id="{D6017F3C-31CC-46B1-BC0D-495B548BE5E1}"/>
              </a:ext>
            </a:extLst>
          </p:cNvPr>
          <p:cNvPicPr>
            <a:picLocks noChangeAspect="1"/>
          </p:cNvPicPr>
          <p:nvPr userDrawn="1"/>
        </p:nvPicPr>
        <p:blipFill rotWithShape="1">
          <a:blip r:embed="rId3">
            <a:biLevel thresh="25000"/>
            <a:extLst>
              <a:ext uri="{BEBA8EAE-BF5A-486C-A8C5-ECC9F3942E4B}">
                <a14:imgProps xmlns:a14="http://schemas.microsoft.com/office/drawing/2010/main">
                  <a14:imgLayer r:embed="rId4">
                    <a14:imgEffect>
                      <a14:saturation sat="175000"/>
                    </a14:imgEffect>
                  </a14:imgLayer>
                </a14:imgProps>
              </a:ext>
            </a:extLst>
          </a:blip>
          <a:srcRect l="34179" t="21572" r="32618" b="56088"/>
          <a:stretch/>
        </p:blipFill>
        <p:spPr>
          <a:xfrm>
            <a:off x="1828288" y="1352281"/>
            <a:ext cx="639651" cy="536620"/>
          </a:xfrm>
          <a:prstGeom prst="rect">
            <a:avLst/>
          </a:prstGeom>
          <a:solidFill>
            <a:schemeClr val="bg2">
              <a:lumMod val="25000"/>
            </a:schemeClr>
          </a:solidFill>
        </p:spPr>
      </p:pic>
    </p:spTree>
    <p:extLst>
      <p:ext uri="{BB962C8B-B14F-4D97-AF65-F5344CB8AC3E}">
        <p14:creationId xmlns:p14="http://schemas.microsoft.com/office/powerpoint/2010/main" val="37744938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17132508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pic>
        <p:nvPicPr>
          <p:cNvPr id="2" name="Picture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34765700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White BG">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3138737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Blank No Logo">
    <p:spTree>
      <p:nvGrpSpPr>
        <p:cNvPr id="1" name="Shape 9"/>
        <p:cNvGrpSpPr/>
        <p:nvPr/>
      </p:nvGrpSpPr>
      <p:grpSpPr>
        <a:xfrm>
          <a:off x="0" y="0"/>
          <a:ext cx="0" cy="0"/>
          <a:chOff x="0" y="0"/>
          <a:chExt cx="0" cy="0"/>
        </a:xfrm>
      </p:grpSpPr>
    </p:spTree>
    <p:extLst>
      <p:ext uri="{BB962C8B-B14F-4D97-AF65-F5344CB8AC3E}">
        <p14:creationId xmlns:p14="http://schemas.microsoft.com/office/powerpoint/2010/main" val="1821829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chemeClr val="accent4"/>
            </a:gs>
            <a:gs pos="85000">
              <a:schemeClr val="accent6"/>
            </a:gs>
          </a:gsLst>
          <a:lin ang="16200000" scaled="0"/>
          <a:tileRect/>
        </a:gradFill>
        <a:effectLst/>
      </p:bgPr>
    </p:bg>
    <p:spTree>
      <p:nvGrpSpPr>
        <p:cNvPr id="1" name=""/>
        <p:cNvGrpSpPr/>
        <p:nvPr/>
      </p:nvGrpSpPr>
      <p:grpSpPr>
        <a:xfrm>
          <a:off x="0" y="0"/>
          <a:ext cx="0" cy="0"/>
          <a:chOff x="0" y="0"/>
          <a:chExt cx="0" cy="0"/>
        </a:xfrm>
      </p:grpSpPr>
      <p:sp>
        <p:nvSpPr>
          <p:cNvPr id="9" name="Title 8"/>
          <p:cNvSpPr>
            <a:spLocks noGrp="1"/>
          </p:cNvSpPr>
          <p:nvPr>
            <p:ph type="ctrTitle" hasCustomPrompt="1"/>
          </p:nvPr>
        </p:nvSpPr>
        <p:spPr>
          <a:xfrm>
            <a:off x="644652" y="1007598"/>
            <a:ext cx="7851648" cy="1371600"/>
          </a:xfrm>
          <a:ln>
            <a:noFill/>
          </a:ln>
        </p:spPr>
        <p:txBody>
          <a:bodyPr vert="horz" tIns="0" rIns="18287" bIns="0" anchor="b">
            <a:no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1"/>
                </a:solidFill>
                <a:effectLst/>
                <a:latin typeface="+mj-lt"/>
                <a:ea typeface="+mj-ea"/>
                <a:cs typeface="+mj-cs"/>
              </a:defRPr>
            </a:lvl1pPr>
          </a:lstStyle>
          <a:p>
            <a:r>
              <a:rPr kumimoji="0" lang="en-US" dirty="0"/>
              <a:t>Click To Edit Master Title Style</a:t>
            </a:r>
          </a:p>
        </p:txBody>
      </p:sp>
      <p:sp>
        <p:nvSpPr>
          <p:cNvPr id="17" name="Subtitle 16"/>
          <p:cNvSpPr>
            <a:spLocks noGrp="1"/>
          </p:cNvSpPr>
          <p:nvPr>
            <p:ph type="subTitle" idx="1"/>
          </p:nvPr>
        </p:nvSpPr>
        <p:spPr>
          <a:xfrm>
            <a:off x="644652" y="2400300"/>
            <a:ext cx="7854696" cy="1314450"/>
          </a:xfrm>
        </p:spPr>
        <p:txBody>
          <a:bodyPr lIns="0" rIns="18287">
            <a:normAutofit/>
          </a:bodyPr>
          <a:lstStyle>
            <a:lvl1pPr marL="0" marR="34289" indent="0" algn="l">
              <a:buNone/>
              <a:defRPr sz="2600">
                <a:solidFill>
                  <a:schemeClr val="tx1"/>
                </a:solidFill>
                <a:latin typeface="Calibri"/>
                <a:cs typeface="Calibri"/>
              </a:defRPr>
            </a:lvl1pPr>
            <a:lvl2pPr marL="342883" indent="0" algn="ctr">
              <a:buNone/>
            </a:lvl2pPr>
            <a:lvl3pPr marL="685765" indent="0" algn="ctr">
              <a:buNone/>
            </a:lvl3pPr>
            <a:lvl4pPr marL="1028648" indent="0" algn="ctr">
              <a:buNone/>
            </a:lvl4pPr>
            <a:lvl5pPr marL="1371530" indent="0" algn="ctr">
              <a:buNone/>
            </a:lvl5pPr>
            <a:lvl6pPr marL="1714412" indent="0" algn="ctr">
              <a:buNone/>
            </a:lvl6pPr>
            <a:lvl7pPr marL="2057295" indent="0" algn="ctr">
              <a:buNone/>
            </a:lvl7pPr>
            <a:lvl8pPr marL="2400177" indent="0" algn="ctr">
              <a:buNone/>
            </a:lvl8pPr>
            <a:lvl9pPr marL="2743060" indent="0" algn="ctr">
              <a:buNone/>
            </a:lvl9pPr>
          </a:lstStyle>
          <a:p>
            <a:r>
              <a:rPr kumimoji="0" lang="en-US"/>
              <a:t>Click to edit Master subtitle style</a:t>
            </a:r>
            <a:endParaRPr kumimoji="0" lang="en-US" dirty="0"/>
          </a:p>
        </p:txBody>
      </p:sp>
      <p:pic>
        <p:nvPicPr>
          <p:cNvPr id="2" name="Picture 1"/>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370299807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57200" y="1309352"/>
            <a:ext cx="8229600" cy="3434098"/>
          </a:xfrm>
        </p:spPr>
        <p:txBody>
          <a:bodyPr/>
          <a:lstStyle>
            <a:lvl1pPr marL="227013" indent="-227013">
              <a:buClr>
                <a:schemeClr val="accent4"/>
              </a:buClr>
              <a:buSzPct val="100000"/>
              <a:buFont typeface="Arial" panose="020B0604020202020204" pitchFamily="34" charset="0"/>
              <a:buChar char="•"/>
              <a:defRPr sz="2600"/>
            </a:lvl1pPr>
            <a:lvl2pPr marL="480035" indent="-185156">
              <a:buSzPct val="100000"/>
              <a:buFont typeface="Arial" panose="020B0604020202020204" pitchFamily="34" charset="0"/>
              <a:buChar char="•"/>
              <a:defRPr sz="2000"/>
            </a:lvl2pPr>
            <a:lvl3pPr marL="685765" indent="-185156">
              <a:buSzPct val="100000"/>
              <a:buFont typeface="Arial" panose="020B0604020202020204" pitchFamily="34" charset="0"/>
              <a:buChar char="•"/>
              <a:defRPr sz="1700"/>
            </a:lvl3pPr>
            <a:lvl4pPr marL="891494" indent="-157726">
              <a:buSzPct val="100000"/>
              <a:buFont typeface="Arial" panose="020B0604020202020204" pitchFamily="34" charset="0"/>
              <a:buChar char="•"/>
              <a:defRPr/>
            </a:lvl4pPr>
            <a:lvl5pPr marL="1097224" indent="-157726">
              <a:buSzPct val="100000"/>
              <a:buFont typeface="Arial" panose="020B0604020202020204" pitchFamily="34" charset="0"/>
              <a:buChar char="•"/>
              <a:defRPr sz="1350"/>
            </a:lvl5pPr>
          </a:lstStyle>
          <a:p>
            <a:pPr lvl="0" eaLnBrk="1" latinLnBrk="0" hangingPunct="1"/>
            <a:r>
              <a:rPr lang="en-US" dirty="0"/>
              <a:t>This is the default layout for slide content. To see other layout options, right-click the slide thumbnail and select Layout.</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4" name="Picture 3"/>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5" name="Title 1">
            <a:extLst>
              <a:ext uri="{FF2B5EF4-FFF2-40B4-BE49-F238E27FC236}">
                <a16:creationId xmlns:a16="http://schemas.microsoft.com/office/drawing/2014/main" id="{F22F552B-173D-46BA-BBEA-1B2F42FED86A}"/>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34235061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rdered Lis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57200" y="1309352"/>
            <a:ext cx="8229600" cy="3434098"/>
          </a:xfrm>
        </p:spPr>
        <p:txBody>
          <a:bodyPr/>
          <a:lstStyle>
            <a:lvl1pPr marL="342900" indent="-342900">
              <a:buClr>
                <a:schemeClr val="accent4"/>
              </a:buClr>
              <a:buSzPct val="100000"/>
              <a:buFont typeface="+mj-lt"/>
              <a:buAutoNum type="arabicPeriod"/>
              <a:defRPr sz="2600"/>
            </a:lvl1pPr>
            <a:lvl2pPr marL="627063" indent="-333375">
              <a:buClr>
                <a:schemeClr val="accent4"/>
              </a:buClr>
              <a:buSzPct val="100000"/>
              <a:buFont typeface="+mj-lt"/>
              <a:buAutoNum type="alphaLcParenR"/>
              <a:defRPr sz="2000"/>
            </a:lvl2pPr>
            <a:lvl3pPr marL="914400" indent="-227013">
              <a:buClr>
                <a:schemeClr val="accent4"/>
              </a:buClr>
              <a:buSzPct val="100000"/>
              <a:buFont typeface="+mj-lt"/>
              <a:buAutoNum type="romanLcPeriod"/>
              <a:defRPr sz="1700"/>
            </a:lvl3pPr>
            <a:lvl4pPr marL="1076668" indent="-342900">
              <a:buSzPct val="100000"/>
              <a:buFont typeface="+mj-lt"/>
              <a:buAutoNum type="arabicPeriod"/>
              <a:defRPr/>
            </a:lvl4pPr>
            <a:lvl5pPr marL="1282398" indent="-342900">
              <a:buSzPct val="100000"/>
              <a:buFont typeface="+mj-lt"/>
              <a:buAutoNum type="arabicPeriod"/>
              <a:defRPr sz="1350"/>
            </a:lvl5pPr>
          </a:lstStyle>
          <a:p>
            <a:pPr lvl="0" eaLnBrk="1" latinLnBrk="0" hangingPunct="1"/>
            <a:r>
              <a:rPr lang="en-US" dirty="0"/>
              <a:t>Step</a:t>
            </a:r>
          </a:p>
          <a:p>
            <a:pPr lvl="1" eaLnBrk="1" latinLnBrk="0" hangingPunct="1"/>
            <a:r>
              <a:rPr lang="en-US" dirty="0" err="1"/>
              <a:t>Substep</a:t>
            </a:r>
            <a:endParaRPr lang="en-US" dirty="0"/>
          </a:p>
          <a:p>
            <a:pPr lvl="2" eaLnBrk="1" latinLnBrk="0" hangingPunct="1"/>
            <a:r>
              <a:rPr lang="en-US" dirty="0"/>
              <a:t>Sub-</a:t>
            </a:r>
            <a:r>
              <a:rPr lang="en-US" dirty="0" err="1"/>
              <a:t>substep</a:t>
            </a:r>
            <a:endParaRPr lang="en-US" dirty="0"/>
          </a:p>
        </p:txBody>
      </p:sp>
      <p:pic>
        <p:nvPicPr>
          <p:cNvPr id="4" name="Picture 3"/>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5" name="Title 1">
            <a:extLst>
              <a:ext uri="{FF2B5EF4-FFF2-40B4-BE49-F238E27FC236}">
                <a16:creationId xmlns:a16="http://schemas.microsoft.com/office/drawing/2014/main" id="{F22F552B-173D-46BA-BBEA-1B2F42FED86A}"/>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14571624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flip="none" rotWithShape="1">
          <a:gsLst>
            <a:gs pos="0">
              <a:srgbClr val="659298"/>
            </a:gs>
            <a:gs pos="100000">
              <a:srgbClr val="4E6F74"/>
            </a:gs>
          </a:gsLst>
          <a:lin ang="1596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odyPr>
          <a:lstStyle>
            <a:lvl1pPr algn="l" rtl="0">
              <a:spcBef>
                <a:spcPct val="0"/>
              </a:spcBef>
              <a:buNone/>
              <a:defRPr lang="en-US" sz="5000" b="0" cap="none" baseline="0" dirty="0">
                <a:ln w="635">
                  <a:noFill/>
                </a:ln>
                <a:solidFill>
                  <a:srgbClr val="FFFFFF"/>
                </a:solidFill>
                <a:effectLst/>
                <a:latin typeface="+mj-lt"/>
                <a:ea typeface="+mj-ea"/>
                <a:cs typeface="+mj-cs"/>
              </a:defRPr>
            </a:lvl1pPr>
          </a:lstStyle>
          <a:p>
            <a:r>
              <a:rPr kumimoji="0" lang="en-US" dirty="0"/>
              <a:t>Section Name</a:t>
            </a:r>
          </a:p>
        </p:txBody>
      </p:sp>
      <p:sp>
        <p:nvSpPr>
          <p:cNvPr id="3" name="Text Placeholder 2"/>
          <p:cNvSpPr>
            <a:spLocks noGrp="1"/>
          </p:cNvSpPr>
          <p:nvPr>
            <p:ph type="body" idx="1" hasCustomPrompt="1"/>
          </p:nvPr>
        </p:nvSpPr>
        <p:spPr>
          <a:xfrm>
            <a:off x="530352" y="2028498"/>
            <a:ext cx="7772400" cy="1132284"/>
          </a:xfrm>
        </p:spPr>
        <p:txBody>
          <a:bodyPr lIns="45718" rIns="45718" anchor="t">
            <a:normAutofit/>
          </a:bodyPr>
          <a:lstStyle>
            <a:lvl1pPr marL="398463" indent="-342900">
              <a:buClr>
                <a:schemeClr val="tx1"/>
              </a:buClr>
              <a:buFont typeface="Arial" panose="020B0604020202020204" pitchFamily="34" charset="0"/>
              <a:buChar char="•"/>
              <a:defRPr sz="2600">
                <a:solidFill>
                  <a:schemeClr val="tx1"/>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eaLnBrk="1" latinLnBrk="0" hangingPunct="1"/>
            <a:r>
              <a:rPr kumimoji="0" lang="en-US" dirty="0"/>
              <a:t>Item A</a:t>
            </a:r>
          </a:p>
          <a:p>
            <a:pPr lvl="0" eaLnBrk="1" latinLnBrk="0" hangingPunct="1"/>
            <a:r>
              <a:rPr kumimoji="0" lang="en-US" dirty="0"/>
              <a:t>Item B</a:t>
            </a:r>
          </a:p>
          <a:p>
            <a:pPr lvl="0" eaLnBrk="1" latinLnBrk="0" hangingPunct="1"/>
            <a:r>
              <a:rPr kumimoji="0" lang="en-US" dirty="0"/>
              <a:t>Item C</a:t>
            </a:r>
          </a:p>
        </p:txBody>
      </p:sp>
      <p:pic>
        <p:nvPicPr>
          <p:cNvPr id="4" name="Picture 3"/>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94311840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02954"/>
            <a:ext cx="8229600" cy="857250"/>
          </a:xfrm>
        </p:spPr>
        <p:txBody>
          <a:bodyPr/>
          <a:lstStyle>
            <a:lvl1pPr>
              <a:defRPr/>
            </a:lvl1pPr>
          </a:lstStyle>
          <a:p>
            <a:r>
              <a:rPr kumimoji="0" lang="en-US" dirty="0"/>
              <a:t>Slide Title</a:t>
            </a:r>
          </a:p>
        </p:txBody>
      </p:sp>
      <p:sp>
        <p:nvSpPr>
          <p:cNvPr id="3" name="Content Placeholder 2"/>
          <p:cNvSpPr>
            <a:spLocks noGrp="1"/>
          </p:cNvSpPr>
          <p:nvPr>
            <p:ph sz="half" idx="1" hasCustomPrompt="1"/>
          </p:nvPr>
        </p:nvSpPr>
        <p:spPr>
          <a:xfrm>
            <a:off x="457200" y="1317938"/>
            <a:ext cx="4038600" cy="3448256"/>
          </a:xfrm>
        </p:spPr>
        <p:txBody>
          <a:bodyPr/>
          <a:lstStyle>
            <a:lvl1pPr>
              <a:buSzPct val="100000"/>
              <a:defRPr sz="2400"/>
            </a:lvl1pPr>
            <a:lvl2pPr marL="480035" indent="-185156">
              <a:buSzPct val="100000"/>
              <a:buFont typeface="Arial" panose="020B0604020202020204" pitchFamily="34" charset="0"/>
              <a:buChar char="•"/>
              <a:defRPr sz="2000"/>
            </a:lvl2pPr>
            <a:lvl3pPr marL="685765" indent="-185156">
              <a:buSzPct val="100000"/>
              <a:buFont typeface="Arial" panose="020B0604020202020204" pitchFamily="34" charset="0"/>
              <a:buChar char="•"/>
              <a:defRPr sz="1800"/>
            </a:lvl3pPr>
            <a:lvl4pPr marL="891494" indent="-157726">
              <a:buSzPct val="100000"/>
              <a:buFont typeface="Arial" panose="020B0604020202020204" pitchFamily="34" charset="0"/>
              <a:buChar char="•"/>
              <a:defRPr sz="1500"/>
            </a:lvl4pPr>
            <a:lvl5pPr marL="1097224" indent="-157726">
              <a:buSzPct val="100000"/>
              <a:buFont typeface="Arial" panose="020B0604020202020204" pitchFamily="34" charset="0"/>
              <a:buChar char="•"/>
              <a:defRPr sz="135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5" name="Picture 4"/>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6" name="Content Placeholder 2">
            <a:extLst>
              <a:ext uri="{FF2B5EF4-FFF2-40B4-BE49-F238E27FC236}">
                <a16:creationId xmlns:a16="http://schemas.microsoft.com/office/drawing/2014/main" id="{AA215C7E-697C-4702-93D3-61EBBCC240BD}"/>
              </a:ext>
            </a:extLst>
          </p:cNvPr>
          <p:cNvSpPr>
            <a:spLocks noGrp="1"/>
          </p:cNvSpPr>
          <p:nvPr>
            <p:ph sz="half" idx="10" hasCustomPrompt="1"/>
          </p:nvPr>
        </p:nvSpPr>
        <p:spPr>
          <a:xfrm>
            <a:off x="4648200" y="1317938"/>
            <a:ext cx="4038600" cy="3448256"/>
          </a:xfrm>
        </p:spPr>
        <p:txBody>
          <a:bodyPr/>
          <a:lstStyle>
            <a:lvl1pPr>
              <a:buSzPct val="100000"/>
              <a:defRPr sz="2400"/>
            </a:lvl1pPr>
            <a:lvl2pPr marL="480035" indent="-185156">
              <a:buSzPct val="100000"/>
              <a:buFont typeface="Arial" panose="020B0604020202020204" pitchFamily="34" charset="0"/>
              <a:buChar char="•"/>
              <a:defRPr sz="2000"/>
            </a:lvl2pPr>
            <a:lvl3pPr marL="685765" indent="-185156">
              <a:buSzPct val="100000"/>
              <a:buFont typeface="Arial" panose="020B0604020202020204" pitchFamily="34" charset="0"/>
              <a:buChar char="•"/>
              <a:defRPr sz="1800"/>
            </a:lvl3pPr>
            <a:lvl4pPr marL="891494" indent="-157726">
              <a:buSzPct val="100000"/>
              <a:buFont typeface="Arial" panose="020B0604020202020204" pitchFamily="34" charset="0"/>
              <a:buChar char="•"/>
              <a:defRPr sz="1500"/>
            </a:lvl4pPr>
            <a:lvl5pPr marL="1097224" indent="-157726">
              <a:buSzPct val="100000"/>
              <a:buFont typeface="Arial" panose="020B0604020202020204" pitchFamily="34" charset="0"/>
              <a:buChar char="•"/>
              <a:defRPr sz="135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extLst>
      <p:ext uri="{BB962C8B-B14F-4D97-AF65-F5344CB8AC3E}">
        <p14:creationId xmlns:p14="http://schemas.microsoft.com/office/powerpoint/2010/main" val="173223093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
        <p:nvSpPr>
          <p:cNvPr id="3" name="Text Placeholder 2"/>
          <p:cNvSpPr>
            <a:spLocks noGrp="1"/>
          </p:cNvSpPr>
          <p:nvPr>
            <p:ph type="body" idx="1" hasCustomPrompt="1"/>
          </p:nvPr>
        </p:nvSpPr>
        <p:spPr>
          <a:xfrm>
            <a:off x="457200" y="1391436"/>
            <a:ext cx="4040188" cy="494514"/>
          </a:xfrm>
        </p:spPr>
        <p:txBody>
          <a:bodyPr lIns="45718" tIns="0" rIns="45718" bIns="0" anchor="ctr">
            <a:noAutofit/>
          </a:bodyPr>
          <a:lstStyle>
            <a:lvl1pPr marL="0" indent="0">
              <a:buNone/>
              <a:defRPr sz="2400" b="1" cap="none" baseline="0">
                <a:solidFill>
                  <a:schemeClr val="tx2"/>
                </a:solidFill>
                <a:effectLst/>
              </a:defRPr>
            </a:lvl1pPr>
            <a:lvl2pPr>
              <a:buNone/>
              <a:defRPr sz="1500" b="1"/>
            </a:lvl2pPr>
            <a:lvl3pPr>
              <a:buNone/>
              <a:defRPr sz="1350" b="1"/>
            </a:lvl3pPr>
            <a:lvl4pPr>
              <a:buNone/>
              <a:defRPr sz="1200" b="1"/>
            </a:lvl4pPr>
            <a:lvl5pPr>
              <a:buNone/>
              <a:defRPr sz="1200" b="1"/>
            </a:lvl5pPr>
          </a:lstStyle>
          <a:p>
            <a:pPr lvl="0" eaLnBrk="1" latinLnBrk="0" hangingPunct="1"/>
            <a:r>
              <a:rPr kumimoji="0" lang="en-US" dirty="0"/>
              <a:t>Side A Subtitle/Header</a:t>
            </a:r>
          </a:p>
        </p:txBody>
      </p:sp>
      <p:sp>
        <p:nvSpPr>
          <p:cNvPr id="4" name="Text Placeholder 3"/>
          <p:cNvSpPr>
            <a:spLocks noGrp="1"/>
          </p:cNvSpPr>
          <p:nvPr>
            <p:ph type="body" sz="half" idx="3" hasCustomPrompt="1"/>
          </p:nvPr>
        </p:nvSpPr>
        <p:spPr>
          <a:xfrm>
            <a:off x="4645027" y="1394820"/>
            <a:ext cx="4041775" cy="491132"/>
          </a:xfrm>
        </p:spPr>
        <p:txBody>
          <a:bodyPr lIns="45718" tIns="0" rIns="45718" bIns="0" anchor="ctr">
            <a:normAutofit/>
          </a:bodyPr>
          <a:lstStyle>
            <a:lvl1pPr marL="0" indent="0">
              <a:buNone/>
              <a:defRPr sz="2400" b="1" cap="none" baseline="0">
                <a:solidFill>
                  <a:schemeClr val="tx2"/>
                </a:solidFill>
                <a:effectLst/>
              </a:defRPr>
            </a:lvl1pPr>
            <a:lvl2pPr>
              <a:buNone/>
              <a:defRPr sz="1500" b="1"/>
            </a:lvl2pPr>
            <a:lvl3pPr>
              <a:buNone/>
              <a:defRPr sz="1350" b="1"/>
            </a:lvl3pPr>
            <a:lvl4pPr>
              <a:buNone/>
              <a:defRPr sz="1200" b="1"/>
            </a:lvl4pPr>
            <a:lvl5pPr>
              <a:buNone/>
              <a:defRPr sz="1200" b="1"/>
            </a:lvl5pPr>
          </a:lstStyle>
          <a:p>
            <a:pPr lvl="0" eaLnBrk="1" latinLnBrk="0" hangingPunct="1"/>
            <a:r>
              <a:rPr kumimoji="0" lang="en-US" dirty="0"/>
              <a:t>Side B Subtitle/Header</a:t>
            </a:r>
          </a:p>
        </p:txBody>
      </p:sp>
      <p:sp>
        <p:nvSpPr>
          <p:cNvPr id="5" name="Content Placeholder 4"/>
          <p:cNvSpPr>
            <a:spLocks noGrp="1"/>
          </p:cNvSpPr>
          <p:nvPr>
            <p:ph sz="quarter" idx="2" hasCustomPrompt="1"/>
          </p:nvPr>
        </p:nvSpPr>
        <p:spPr>
          <a:xfrm>
            <a:off x="457200" y="1974760"/>
            <a:ext cx="4040188" cy="2795480"/>
          </a:xfrm>
        </p:spPr>
        <p:txBody>
          <a:bodyPr tIns="0"/>
          <a:lstStyle>
            <a:lvl1pPr>
              <a:defRPr sz="1800"/>
            </a:lvl1pPr>
            <a:lvl2pPr marL="480035" indent="-185156">
              <a:buSzPct val="100000"/>
              <a:buFont typeface="Arial" panose="020B0604020202020204" pitchFamily="34" charset="0"/>
              <a:buChar char="•"/>
              <a:defRPr sz="1500"/>
            </a:lvl2pPr>
            <a:lvl3pPr marL="685765" indent="-185156">
              <a:buSzPct val="100000"/>
              <a:buFont typeface="Arial" panose="020B0604020202020204" pitchFamily="34" charset="0"/>
              <a:buChar char="•"/>
              <a:defRPr sz="1350"/>
            </a:lvl3pPr>
            <a:lvl4pPr marL="891494" indent="-157726">
              <a:buSzPct val="100000"/>
              <a:buFont typeface="Arial" panose="020B0604020202020204" pitchFamily="34" charset="0"/>
              <a:buChar char="•"/>
              <a:defRPr sz="1200"/>
            </a:lvl4pPr>
            <a:lvl5pPr marL="1097224" indent="-157726">
              <a:buSzPct val="100000"/>
              <a:buFont typeface="Arial" panose="020B0604020202020204" pitchFamily="34" charset="0"/>
              <a:buChar char="•"/>
              <a:defRPr sz="120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7" name="Picture 6"/>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8" name="Content Placeholder 4">
            <a:extLst>
              <a:ext uri="{FF2B5EF4-FFF2-40B4-BE49-F238E27FC236}">
                <a16:creationId xmlns:a16="http://schemas.microsoft.com/office/drawing/2014/main" id="{F2F6623D-9146-44DE-A2AF-4628874D04EF}"/>
              </a:ext>
            </a:extLst>
          </p:cNvPr>
          <p:cNvSpPr>
            <a:spLocks noGrp="1"/>
          </p:cNvSpPr>
          <p:nvPr>
            <p:ph sz="quarter" idx="10" hasCustomPrompt="1"/>
          </p:nvPr>
        </p:nvSpPr>
        <p:spPr>
          <a:xfrm>
            <a:off x="4649788" y="1974760"/>
            <a:ext cx="4040188" cy="2795481"/>
          </a:xfrm>
        </p:spPr>
        <p:txBody>
          <a:bodyPr tIns="0"/>
          <a:lstStyle>
            <a:lvl1pPr>
              <a:defRPr sz="1800"/>
            </a:lvl1pPr>
            <a:lvl2pPr marL="480035" indent="-185156">
              <a:buSzPct val="100000"/>
              <a:buFont typeface="Arial" panose="020B0604020202020204" pitchFamily="34" charset="0"/>
              <a:buChar char="•"/>
              <a:defRPr sz="1500"/>
            </a:lvl2pPr>
            <a:lvl3pPr marL="685765" indent="-185156">
              <a:buSzPct val="100000"/>
              <a:buFont typeface="Arial" panose="020B0604020202020204" pitchFamily="34" charset="0"/>
              <a:buChar char="•"/>
              <a:defRPr sz="1350"/>
            </a:lvl3pPr>
            <a:lvl4pPr marL="891494" indent="-157726">
              <a:buSzPct val="100000"/>
              <a:buFont typeface="Arial" panose="020B0604020202020204" pitchFamily="34" charset="0"/>
              <a:buChar char="•"/>
              <a:defRPr sz="1200"/>
            </a:lvl4pPr>
            <a:lvl5pPr marL="1097224" indent="-157726">
              <a:buSzPct val="100000"/>
              <a:buFont typeface="Arial" panose="020B0604020202020204" pitchFamily="34" charset="0"/>
              <a:buChar char="•"/>
              <a:defRPr sz="120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extLst>
      <p:ext uri="{BB962C8B-B14F-4D97-AF65-F5344CB8AC3E}">
        <p14:creationId xmlns:p14="http://schemas.microsoft.com/office/powerpoint/2010/main" val="105144847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Graphic">
    <p:spTree>
      <p:nvGrpSpPr>
        <p:cNvPr id="1" name=""/>
        <p:cNvGrpSpPr/>
        <p:nvPr/>
      </p:nvGrpSpPr>
      <p:grpSpPr>
        <a:xfrm>
          <a:off x="0" y="0"/>
          <a:ext cx="0" cy="0"/>
          <a:chOff x="0" y="0"/>
          <a:chExt cx="0" cy="0"/>
        </a:xfrm>
      </p:grpSpPr>
      <p:sp>
        <p:nvSpPr>
          <p:cNvPr id="4" name="Content Placeholder 3"/>
          <p:cNvSpPr>
            <a:spLocks noGrp="1"/>
          </p:cNvSpPr>
          <p:nvPr>
            <p:ph sz="half" idx="1" hasCustomPrompt="1"/>
          </p:nvPr>
        </p:nvSpPr>
        <p:spPr>
          <a:xfrm>
            <a:off x="3581400" y="1330012"/>
            <a:ext cx="5111750" cy="3257550"/>
          </a:xfrm>
        </p:spPr>
        <p:txBody>
          <a:bodyPr tIns="0"/>
          <a:lstStyle>
            <a:lvl1pPr marL="0" indent="0">
              <a:buNone/>
              <a:defRPr sz="2100" baseline="0"/>
            </a:lvl1pPr>
            <a:lvl2pPr>
              <a:defRPr sz="1950"/>
            </a:lvl2pPr>
            <a:lvl3pPr>
              <a:defRPr sz="1800"/>
            </a:lvl3pPr>
            <a:lvl4pPr>
              <a:defRPr sz="1500"/>
            </a:lvl4pPr>
            <a:lvl5pPr>
              <a:defRPr sz="1350"/>
            </a:lvl5pPr>
          </a:lstStyle>
          <a:p>
            <a:pPr lvl="0" eaLnBrk="1" latinLnBrk="0" hangingPunct="1"/>
            <a:r>
              <a:rPr kumimoji="0" lang="en-US" dirty="0"/>
              <a:t>{Insert photo or chart here}</a:t>
            </a:r>
          </a:p>
        </p:txBody>
      </p:sp>
      <p:sp>
        <p:nvSpPr>
          <p:cNvPr id="9" name="Content Placeholder 4"/>
          <p:cNvSpPr>
            <a:spLocks noGrp="1"/>
          </p:cNvSpPr>
          <p:nvPr>
            <p:ph sz="quarter" idx="2" hasCustomPrompt="1"/>
          </p:nvPr>
        </p:nvSpPr>
        <p:spPr>
          <a:xfrm>
            <a:off x="450850" y="1330012"/>
            <a:ext cx="3124200" cy="3257550"/>
          </a:xfrm>
        </p:spPr>
        <p:txBody>
          <a:bodyPr tIns="0"/>
          <a:lstStyle>
            <a:lvl1pPr>
              <a:buSzPct val="100000"/>
              <a:defRPr sz="1800"/>
            </a:lvl1pPr>
            <a:lvl2pPr marL="480035" indent="-185156">
              <a:buSzPct val="100000"/>
              <a:buFont typeface="Arial" panose="020B0604020202020204" pitchFamily="34" charset="0"/>
              <a:buChar char="•"/>
              <a:defRPr sz="1600"/>
            </a:lvl2pPr>
            <a:lvl3pPr marL="685765" indent="-185156">
              <a:buSzPct val="100000"/>
              <a:buFont typeface="Arial" panose="020B0604020202020204" pitchFamily="34" charset="0"/>
              <a:buChar char="•"/>
              <a:defRPr sz="1400"/>
            </a:lvl3pPr>
            <a:lvl4pPr marL="891494" indent="-157726">
              <a:buSzPct val="100000"/>
              <a:buFont typeface="Arial" panose="020B0604020202020204" pitchFamily="34" charset="0"/>
              <a:buChar char="•"/>
              <a:defRPr sz="1300"/>
            </a:lvl4pPr>
            <a:lvl5pPr marL="1097224" indent="-157726">
              <a:buSzPct val="100000"/>
              <a:buFont typeface="Arial" panose="020B0604020202020204" pitchFamily="34" charset="0"/>
              <a:buChar char="•"/>
              <a:defRPr sz="120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5" name="Picture 4"/>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6" name="Title 1">
            <a:extLst>
              <a:ext uri="{FF2B5EF4-FFF2-40B4-BE49-F238E27FC236}">
                <a16:creationId xmlns:a16="http://schemas.microsoft.com/office/drawing/2014/main" id="{57CD2421-83B0-4920-AB5D-7E41627BC404}"/>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385169280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Shape 213"/>
        <p:cNvGrpSpPr/>
        <p:nvPr/>
      </p:nvGrpSpPr>
      <p:grpSpPr>
        <a:xfrm>
          <a:off x="0" y="0"/>
          <a:ext cx="0" cy="0"/>
          <a:chOff x="0" y="0"/>
          <a:chExt cx="0" cy="0"/>
        </a:xfrm>
      </p:grpSpPr>
      <p:pic>
        <p:nvPicPr>
          <p:cNvPr id="21" name="Picture 20">
            <a:extLst>
              <a:ext uri="{FF2B5EF4-FFF2-40B4-BE49-F238E27FC236}">
                <a16:creationId xmlns:a16="http://schemas.microsoft.com/office/drawing/2014/main" id="{BD588CD6-00FA-3647-9C32-955C9EE21388}"/>
              </a:ext>
            </a:extLst>
          </p:cNvPr>
          <p:cNvPicPr>
            <a:picLocks noChangeAspect="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3" name="Media Placeholder 2">
            <a:extLst>
              <a:ext uri="{FF2B5EF4-FFF2-40B4-BE49-F238E27FC236}">
                <a16:creationId xmlns:a16="http://schemas.microsoft.com/office/drawing/2014/main" id="{B5E15DE5-15CD-41A8-BA89-39372E5587AC}"/>
              </a:ext>
            </a:extLst>
          </p:cNvPr>
          <p:cNvSpPr>
            <a:spLocks noGrp="1"/>
          </p:cNvSpPr>
          <p:nvPr>
            <p:ph type="media" sz="quarter" idx="10"/>
          </p:nvPr>
        </p:nvSpPr>
        <p:spPr>
          <a:xfrm>
            <a:off x="457200" y="1343696"/>
            <a:ext cx="6125827" cy="3408340"/>
          </a:xfrm>
        </p:spPr>
        <p:txBody>
          <a:bodyPr/>
          <a:lstStyle/>
          <a:p>
            <a:r>
              <a:rPr lang="en-US"/>
              <a:t>Click icon to add media</a:t>
            </a:r>
          </a:p>
        </p:txBody>
      </p:sp>
      <p:sp>
        <p:nvSpPr>
          <p:cNvPr id="7" name="Title 1">
            <a:extLst>
              <a:ext uri="{FF2B5EF4-FFF2-40B4-BE49-F238E27FC236}">
                <a16:creationId xmlns:a16="http://schemas.microsoft.com/office/drawing/2014/main" id="{B21F4382-70BA-4DE9-9B01-7F103D1E9305}"/>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1616972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chemeClr val="bg1">
                <a:lumMod val="85000"/>
              </a:schemeClr>
            </a:gs>
          </a:gsLst>
          <a:lin ang="5640000" scaled="0"/>
          <a:tileRect/>
        </a:gra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528066"/>
            <a:ext cx="8229600" cy="857250"/>
          </a:xfrm>
          <a:prstGeom prst="rect">
            <a:avLst/>
          </a:prstGeom>
        </p:spPr>
        <p:txBody>
          <a:bodyPr vert="horz" lIns="0" tIns="45718"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457200" y="1451610"/>
            <a:ext cx="8229600" cy="3291840"/>
          </a:xfrm>
          <a:prstGeom prst="rect">
            <a:avLst/>
          </a:prstGeom>
        </p:spPr>
        <p:txBody>
          <a:bodyPr vert="horz" lIns="91435" tIns="45718" rIns="91435" bIns="45718">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Tree>
    <p:extLst>
      <p:ext uri="{BB962C8B-B14F-4D97-AF65-F5344CB8AC3E}">
        <p14:creationId xmlns:p14="http://schemas.microsoft.com/office/powerpoint/2010/main" val="3640730707"/>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93" r:id="rId4"/>
    <p:sldLayoutId id="2147483675" r:id="rId5"/>
    <p:sldLayoutId id="2147483676" r:id="rId6"/>
    <p:sldLayoutId id="2147483677" r:id="rId7"/>
    <p:sldLayoutId id="2147483680" r:id="rId8"/>
    <p:sldLayoutId id="2147483689" r:id="rId9"/>
    <p:sldLayoutId id="2147483690" r:id="rId10"/>
    <p:sldLayoutId id="2147483695" r:id="rId11"/>
    <p:sldLayoutId id="2147483696" r:id="rId12"/>
    <p:sldLayoutId id="2147483698" r:id="rId13"/>
    <p:sldLayoutId id="2147483697" r:id="rId14"/>
    <p:sldLayoutId id="2147483679" r:id="rId15"/>
    <p:sldLayoutId id="2147483688" r:id="rId16"/>
    <p:sldLayoutId id="2147483682" r:id="rId17"/>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txStyles>
    <p:titleStyle>
      <a:lvl1pPr algn="l" rtl="0" eaLnBrk="1" latinLnBrk="0" hangingPunct="1">
        <a:spcBef>
          <a:spcPct val="0"/>
        </a:spcBef>
        <a:buNone/>
        <a:defRPr kumimoji="0" sz="3600" b="0" kern="1200">
          <a:ln>
            <a:noFill/>
          </a:ln>
          <a:solidFill>
            <a:schemeClr val="accent4"/>
          </a:solidFill>
          <a:effectLst/>
          <a:latin typeface="+mj-lt"/>
          <a:ea typeface="+mj-ea"/>
          <a:cs typeface="+mj-cs"/>
        </a:defRPr>
      </a:lvl1pPr>
    </p:titleStyle>
    <p:bodyStyle>
      <a:lvl1pPr marL="231775" indent="-231775" algn="l" rtl="0" eaLnBrk="1" latinLnBrk="0" hangingPunct="1">
        <a:spcBef>
          <a:spcPct val="20000"/>
        </a:spcBef>
        <a:buClr>
          <a:schemeClr val="accent4"/>
        </a:buClr>
        <a:buSzPct val="100000"/>
        <a:buFont typeface="Arial" panose="020B0604020202020204" pitchFamily="34" charset="0"/>
        <a:buChar char="•"/>
        <a:tabLst/>
        <a:defRPr kumimoji="0" sz="2600" kern="1200">
          <a:solidFill>
            <a:schemeClr val="tx1"/>
          </a:solidFill>
          <a:latin typeface="Calibri"/>
          <a:ea typeface="+mn-ea"/>
          <a:cs typeface="Calibri"/>
        </a:defRPr>
      </a:lvl1pPr>
      <a:lvl2pPr marL="480035" indent="-185156" algn="l" rtl="0" eaLnBrk="1" latinLnBrk="0" hangingPunct="1">
        <a:spcBef>
          <a:spcPct val="20000"/>
        </a:spcBef>
        <a:buClr>
          <a:schemeClr val="accent1"/>
        </a:buClr>
        <a:buSzPct val="85000"/>
        <a:buFont typeface="Wingdings 2"/>
        <a:buChar char=""/>
        <a:defRPr kumimoji="0" sz="1800" kern="1200">
          <a:solidFill>
            <a:schemeClr val="tx1"/>
          </a:solidFill>
          <a:latin typeface="Calibri"/>
          <a:ea typeface="+mn-ea"/>
          <a:cs typeface="Calibri"/>
        </a:defRPr>
      </a:lvl2pPr>
      <a:lvl3pPr marL="685765" indent="-185156" algn="l" rtl="0" eaLnBrk="1" latinLnBrk="0" hangingPunct="1">
        <a:spcBef>
          <a:spcPct val="20000"/>
        </a:spcBef>
        <a:buClr>
          <a:schemeClr val="accent2"/>
        </a:buClr>
        <a:buSzPct val="70000"/>
        <a:buFont typeface="Wingdings 2"/>
        <a:buChar char=""/>
        <a:defRPr kumimoji="0" sz="1575" kern="1200">
          <a:solidFill>
            <a:schemeClr val="tx1"/>
          </a:solidFill>
          <a:latin typeface="Calibri"/>
          <a:ea typeface="+mn-ea"/>
          <a:cs typeface="Calibri"/>
        </a:defRPr>
      </a:lvl3pPr>
      <a:lvl4pPr marL="891494" indent="-157726" algn="l" rtl="0" eaLnBrk="1" latinLnBrk="0" hangingPunct="1">
        <a:spcBef>
          <a:spcPct val="20000"/>
        </a:spcBef>
        <a:buClr>
          <a:schemeClr val="accent3"/>
        </a:buClr>
        <a:buSzPct val="65000"/>
        <a:buFont typeface="Wingdings 2"/>
        <a:buChar char=""/>
        <a:defRPr kumimoji="0" sz="1500" kern="1200">
          <a:solidFill>
            <a:schemeClr val="tx1"/>
          </a:solidFill>
          <a:latin typeface="Calibri"/>
          <a:ea typeface="+mn-ea"/>
          <a:cs typeface="Calibri"/>
        </a:defRPr>
      </a:lvl4pPr>
      <a:lvl5pPr marL="1097224" indent="-157726" algn="l" rtl="0" eaLnBrk="1" latinLnBrk="0" hangingPunct="1">
        <a:spcBef>
          <a:spcPct val="20000"/>
        </a:spcBef>
        <a:buClr>
          <a:schemeClr val="accent4"/>
        </a:buClr>
        <a:buSzPct val="65000"/>
        <a:buFont typeface="Wingdings 2"/>
        <a:buChar char=""/>
        <a:defRPr kumimoji="0" sz="1500" kern="1200">
          <a:solidFill>
            <a:schemeClr val="tx1"/>
          </a:solidFill>
          <a:latin typeface="Calibri"/>
          <a:ea typeface="+mn-ea"/>
          <a:cs typeface="Calibri"/>
        </a:defRPr>
      </a:lvl5pPr>
      <a:lvl6pPr marL="1302953" indent="-157726"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06" indent="-137153"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836" indent="-137153"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1566" indent="-137153" algn="l" rtl="0" eaLnBrk="1" latinLnBrk="0" hangingPunct="1">
        <a:spcBef>
          <a:spcPct val="20000"/>
        </a:spcBef>
        <a:buClr>
          <a:schemeClr val="tx2"/>
        </a:buClr>
        <a:buFontTx/>
        <a:buChar char="•"/>
        <a:defRPr kumimoji="0" sz="105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883" algn="l" rtl="0" eaLnBrk="1" latinLnBrk="0" hangingPunct="1">
        <a:defRPr kumimoji="0" kern="1200">
          <a:solidFill>
            <a:schemeClr val="tx1"/>
          </a:solidFill>
          <a:latin typeface="+mn-lt"/>
          <a:ea typeface="+mn-ea"/>
          <a:cs typeface="+mn-cs"/>
        </a:defRPr>
      </a:lvl2pPr>
      <a:lvl3pPr marL="685765" algn="l" rtl="0" eaLnBrk="1" latinLnBrk="0" hangingPunct="1">
        <a:defRPr kumimoji="0" kern="1200">
          <a:solidFill>
            <a:schemeClr val="tx1"/>
          </a:solidFill>
          <a:latin typeface="+mn-lt"/>
          <a:ea typeface="+mn-ea"/>
          <a:cs typeface="+mn-cs"/>
        </a:defRPr>
      </a:lvl3pPr>
      <a:lvl4pPr marL="1028648" algn="l" rtl="0" eaLnBrk="1" latinLnBrk="0" hangingPunct="1">
        <a:defRPr kumimoji="0" kern="1200">
          <a:solidFill>
            <a:schemeClr val="tx1"/>
          </a:solidFill>
          <a:latin typeface="+mn-lt"/>
          <a:ea typeface="+mn-ea"/>
          <a:cs typeface="+mn-cs"/>
        </a:defRPr>
      </a:lvl4pPr>
      <a:lvl5pPr marL="1371530" algn="l" rtl="0" eaLnBrk="1" latinLnBrk="0" hangingPunct="1">
        <a:defRPr kumimoji="0" kern="1200">
          <a:solidFill>
            <a:schemeClr val="tx1"/>
          </a:solidFill>
          <a:latin typeface="+mn-lt"/>
          <a:ea typeface="+mn-ea"/>
          <a:cs typeface="+mn-cs"/>
        </a:defRPr>
      </a:lvl5pPr>
      <a:lvl6pPr marL="1714412" algn="l" rtl="0" eaLnBrk="1" latinLnBrk="0" hangingPunct="1">
        <a:defRPr kumimoji="0" kern="1200">
          <a:solidFill>
            <a:schemeClr val="tx1"/>
          </a:solidFill>
          <a:latin typeface="+mn-lt"/>
          <a:ea typeface="+mn-ea"/>
          <a:cs typeface="+mn-cs"/>
        </a:defRPr>
      </a:lvl6pPr>
      <a:lvl7pPr marL="2057295" algn="l" rtl="0" eaLnBrk="1" latinLnBrk="0" hangingPunct="1">
        <a:defRPr kumimoji="0" kern="1200">
          <a:solidFill>
            <a:schemeClr val="tx1"/>
          </a:solidFill>
          <a:latin typeface="+mn-lt"/>
          <a:ea typeface="+mn-ea"/>
          <a:cs typeface="+mn-cs"/>
        </a:defRPr>
      </a:lvl7pPr>
      <a:lvl8pPr marL="2400177" algn="l" rtl="0" eaLnBrk="1" latinLnBrk="0" hangingPunct="1">
        <a:defRPr kumimoji="0" kern="1200">
          <a:solidFill>
            <a:schemeClr val="tx1"/>
          </a:solidFill>
          <a:latin typeface="+mn-lt"/>
          <a:ea typeface="+mn-ea"/>
          <a:cs typeface="+mn-cs"/>
        </a:defRPr>
      </a:lvl8pPr>
      <a:lvl9pPr marL="274306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video" Target="https://www.youtube.com/embed/EVS_yYQoLJg?feature=oembed" TargetMode="External"/><Relationship Id="rId6" Type="http://schemas.openxmlformats.org/officeDocument/2006/relationships/image" Target="../media/image6.png"/><Relationship Id="rId5" Type="http://schemas.openxmlformats.org/officeDocument/2006/relationships/hyperlink" Target="https://youtu.be/EVS_yYQoLJg" TargetMode="External"/><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video" Target="https://www.youtube.com/embed/EVS_yYQoLJg?feature=oembed" TargetMode="External"/><Relationship Id="rId6" Type="http://schemas.openxmlformats.org/officeDocument/2006/relationships/image" Target="../media/image6.png"/><Relationship Id="rId5" Type="http://schemas.openxmlformats.org/officeDocument/2006/relationships/hyperlink" Target="https://youtu.be/EVS_yYQoLJg" TargetMode="External"/><Relationship Id="rId4" Type="http://schemas.openxmlformats.org/officeDocument/2006/relationships/image" Target="../media/image7.jpe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video" Target="https://www.youtube.com/embed/EVS_yYQoLJg?feature=oembed" TargetMode="External"/><Relationship Id="rId6" Type="http://schemas.openxmlformats.org/officeDocument/2006/relationships/image" Target="../media/image6.png"/><Relationship Id="rId5" Type="http://schemas.openxmlformats.org/officeDocument/2006/relationships/hyperlink" Target="https://youtu.be/EVS_yYQoLJg" TargetMode="External"/><Relationship Id="rId4" Type="http://schemas.openxmlformats.org/officeDocument/2006/relationships/image" Target="../media/image7.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youtu.be/0oPjZk1HxwQ" TargetMode="External"/><Relationship Id="rId2" Type="http://schemas.openxmlformats.org/officeDocument/2006/relationships/slideLayout" Target="../slideLayouts/slideLayout3.xml"/><Relationship Id="rId1" Type="http://schemas.openxmlformats.org/officeDocument/2006/relationships/video" Target="https://www.youtube.com/embed/0oPjZk1HxwQ?feature=oembed" TargetMode="Externa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90620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a:bodyPr>
          <a:lstStyle/>
          <a:p>
            <a:pPr marL="0" indent="0">
              <a:buNone/>
            </a:pPr>
            <a:r>
              <a:rPr lang="en-US" dirty="0"/>
              <a:t>Create a poster demonstrating how to write an equation from a set of data using your new landing coordinates. </a:t>
            </a:r>
            <a:br>
              <a:rPr lang="en-US" dirty="0"/>
            </a:br>
            <a:r>
              <a:rPr lang="en-US" dirty="0"/>
              <a:t>Be sure to include:</a:t>
            </a:r>
          </a:p>
          <a:p>
            <a:r>
              <a:rPr lang="en-US" dirty="0"/>
              <a:t>Table of Values</a:t>
            </a:r>
          </a:p>
          <a:p>
            <a:r>
              <a:rPr lang="en-US" dirty="0"/>
              <a:t>How to Find the Information You Need (Work)</a:t>
            </a:r>
          </a:p>
          <a:p>
            <a:r>
              <a:rPr lang="en-US" dirty="0"/>
              <a:t>The Equation</a:t>
            </a:r>
          </a:p>
          <a:p>
            <a:r>
              <a:rPr lang="en-US" dirty="0"/>
              <a:t>Numbered and Labeled Steps</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Create a New Landing Plan: Poster Planning</a:t>
            </a:r>
          </a:p>
        </p:txBody>
      </p:sp>
    </p:spTree>
    <p:extLst>
      <p:ext uri="{BB962C8B-B14F-4D97-AF65-F5344CB8AC3E}">
        <p14:creationId xmlns:p14="http://schemas.microsoft.com/office/powerpoint/2010/main" val="263926635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a:bodyPr>
          <a:lstStyle/>
          <a:p>
            <a:pPr marL="0" indent="0">
              <a:buNone/>
            </a:pPr>
            <a:r>
              <a:rPr lang="en-US" dirty="0"/>
              <a:t>Use two colors to create your poster:</a:t>
            </a:r>
          </a:p>
          <a:p>
            <a:r>
              <a:rPr lang="en-US" b="1" dirty="0">
                <a:solidFill>
                  <a:srgbClr val="BED7D3"/>
                </a:solidFill>
              </a:rPr>
              <a:t>First Color</a:t>
            </a:r>
            <a:r>
              <a:rPr lang="en-US" dirty="0"/>
              <a:t>: Table of Values, Work, Your Equation</a:t>
            </a:r>
          </a:p>
          <a:p>
            <a:r>
              <a:rPr lang="en-US" b="1" dirty="0">
                <a:solidFill>
                  <a:srgbClr val="910D28"/>
                </a:solidFill>
              </a:rPr>
              <a:t>Second Color</a:t>
            </a:r>
            <a:r>
              <a:rPr lang="en-US" dirty="0"/>
              <a:t>: Numbered and Labeled Steps</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Create a New Landing Plan: Poster</a:t>
            </a:r>
          </a:p>
        </p:txBody>
      </p:sp>
    </p:spTree>
    <p:extLst>
      <p:ext uri="{BB962C8B-B14F-4D97-AF65-F5344CB8AC3E}">
        <p14:creationId xmlns:p14="http://schemas.microsoft.com/office/powerpoint/2010/main" val="68860427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a:bodyPr>
          <a:lstStyle/>
          <a:p>
            <a:pPr marL="0" indent="0">
              <a:buNone/>
            </a:pPr>
            <a:r>
              <a:rPr lang="en-US" i="1" dirty="0"/>
              <a:t>All flight crews are to report to their posters.</a:t>
            </a:r>
          </a:p>
          <a:p>
            <a:r>
              <a:rPr lang="en-US" b="1" dirty="0">
                <a:solidFill>
                  <a:schemeClr val="accent6"/>
                </a:solidFill>
              </a:rPr>
              <a:t>Expert Stay</a:t>
            </a:r>
            <a:r>
              <a:rPr lang="en-US" dirty="0">
                <a:solidFill>
                  <a:schemeClr val="accent6"/>
                </a:solidFill>
              </a:rPr>
              <a:t>:</a:t>
            </a:r>
            <a:r>
              <a:rPr lang="en-US" dirty="0"/>
              <a:t> All flight captains are to stay </a:t>
            </a:r>
            <a:br>
              <a:rPr lang="en-US" dirty="0"/>
            </a:br>
            <a:r>
              <a:rPr lang="en-US" dirty="0"/>
              <a:t>at their posters, ready to present and </a:t>
            </a:r>
            <a:br>
              <a:rPr lang="en-US" dirty="0"/>
            </a:br>
            <a:r>
              <a:rPr lang="en-US" dirty="0"/>
              <a:t>answer questions.</a:t>
            </a:r>
          </a:p>
          <a:p>
            <a:r>
              <a:rPr lang="en-US" b="1" dirty="0">
                <a:solidFill>
                  <a:schemeClr val="accent6"/>
                </a:solidFill>
              </a:rPr>
              <a:t>Stray</a:t>
            </a:r>
            <a:r>
              <a:rPr lang="en-US" dirty="0">
                <a:solidFill>
                  <a:schemeClr val="accent6"/>
                </a:solidFill>
              </a:rPr>
              <a:t>:</a:t>
            </a:r>
            <a:r>
              <a:rPr lang="en-US" dirty="0"/>
              <a:t> All first officers and flight </a:t>
            </a:r>
            <a:br>
              <a:rPr lang="en-US" dirty="0"/>
            </a:br>
            <a:r>
              <a:rPr lang="en-US" dirty="0"/>
              <a:t>engineers are to visit (approx.) half of the other </a:t>
            </a:r>
            <a:br>
              <a:rPr lang="en-US" dirty="0"/>
            </a:br>
            <a:r>
              <a:rPr lang="en-US" dirty="0"/>
              <a:t>posters.</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Expert Stay and Stray: Round 1</a:t>
            </a:r>
          </a:p>
        </p:txBody>
      </p:sp>
      <p:pic>
        <p:nvPicPr>
          <p:cNvPr id="6" name="Picture 5" descr="A picture containing vector graphics, clipart&#10;&#10;Description automatically generated">
            <a:extLst>
              <a:ext uri="{FF2B5EF4-FFF2-40B4-BE49-F238E27FC236}">
                <a16:creationId xmlns:a16="http://schemas.microsoft.com/office/drawing/2014/main" id="{E1030950-EAB0-BAF4-C8A6-E7933CD93D10}"/>
              </a:ext>
            </a:extLst>
          </p:cNvPr>
          <p:cNvPicPr>
            <a:picLocks noChangeAspect="1"/>
          </p:cNvPicPr>
          <p:nvPr/>
        </p:nvPicPr>
        <p:blipFill>
          <a:blip r:embed="rId3"/>
          <a:stretch>
            <a:fillRect/>
          </a:stretch>
        </p:blipFill>
        <p:spPr>
          <a:xfrm>
            <a:off x="6488448" y="1587879"/>
            <a:ext cx="2198352" cy="2050751"/>
          </a:xfrm>
          <a:prstGeom prst="rect">
            <a:avLst/>
          </a:prstGeom>
        </p:spPr>
      </p:pic>
    </p:spTree>
    <p:extLst>
      <p:ext uri="{BB962C8B-B14F-4D97-AF65-F5344CB8AC3E}">
        <p14:creationId xmlns:p14="http://schemas.microsoft.com/office/powerpoint/2010/main" val="409103978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a:bodyPr>
          <a:lstStyle/>
          <a:p>
            <a:r>
              <a:rPr lang="en-US" dirty="0"/>
              <a:t>Flight captains, present your work and </a:t>
            </a:r>
            <a:br>
              <a:rPr lang="en-US" dirty="0"/>
            </a:br>
            <a:r>
              <a:rPr lang="en-US" dirty="0"/>
              <a:t>steps to your new crew.</a:t>
            </a:r>
          </a:p>
          <a:p>
            <a:r>
              <a:rPr lang="en-US" dirty="0"/>
              <a:t>First officers and flight engineers, takes notes </a:t>
            </a:r>
            <a:br>
              <a:rPr lang="en-US" dirty="0"/>
            </a:br>
            <a:r>
              <a:rPr lang="en-US" dirty="0"/>
              <a:t>and ask questions as needed.</a:t>
            </a:r>
            <a:endParaRPr lang="en-US" dirty="0">
              <a:highlight>
                <a:srgbClr val="FFFF00"/>
              </a:highlight>
            </a:endParaRP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Expert Stay and Stray: Round 1</a:t>
            </a:r>
          </a:p>
        </p:txBody>
      </p:sp>
      <p:pic>
        <p:nvPicPr>
          <p:cNvPr id="2" name="Online Media 1" title="K20 Center 5 minute timer">
            <a:hlinkClick r:id="" action="ppaction://media"/>
            <a:extLst>
              <a:ext uri="{FF2B5EF4-FFF2-40B4-BE49-F238E27FC236}">
                <a16:creationId xmlns:a16="http://schemas.microsoft.com/office/drawing/2014/main" id="{8E99A1EC-0395-5CF9-0809-C4E068337DA8}"/>
              </a:ext>
            </a:extLst>
          </p:cNvPr>
          <p:cNvPicPr>
            <a:picLocks noRot="1" noChangeAspect="1"/>
          </p:cNvPicPr>
          <p:nvPr>
            <a:videoFile r:link="rId1"/>
          </p:nvPr>
        </p:nvPicPr>
        <p:blipFill>
          <a:blip r:embed="rId4"/>
          <a:stretch>
            <a:fillRect/>
          </a:stretch>
        </p:blipFill>
        <p:spPr>
          <a:xfrm>
            <a:off x="3302000" y="3190875"/>
            <a:ext cx="2540000" cy="1435100"/>
          </a:xfrm>
          <a:prstGeom prst="rect">
            <a:avLst/>
          </a:prstGeom>
        </p:spPr>
      </p:pic>
      <p:sp>
        <p:nvSpPr>
          <p:cNvPr id="4" name="Content Placeholder 19">
            <a:extLst>
              <a:ext uri="{FF2B5EF4-FFF2-40B4-BE49-F238E27FC236}">
                <a16:creationId xmlns:a16="http://schemas.microsoft.com/office/drawing/2014/main" id="{D11802DA-4B35-D533-A693-29E011A35807}"/>
              </a:ext>
            </a:extLst>
          </p:cNvPr>
          <p:cNvSpPr txBox="1">
            <a:spLocks/>
          </p:cNvSpPr>
          <p:nvPr/>
        </p:nvSpPr>
        <p:spPr>
          <a:xfrm>
            <a:off x="457200" y="4640580"/>
            <a:ext cx="8229600" cy="502920"/>
          </a:xfrm>
          <a:prstGeom prst="rect">
            <a:avLst/>
          </a:prstGeom>
        </p:spPr>
        <p:txBody>
          <a:bodyPr vert="horz" lIns="91435" tIns="45718" rIns="91435" bIns="45718">
            <a:normAutofit/>
          </a:bodyPr>
          <a:lstStyle>
            <a:lvl1pPr marL="227013" indent="-227013" algn="l" rtl="0" eaLnBrk="1" latinLnBrk="0" hangingPunct="1">
              <a:spcBef>
                <a:spcPct val="20000"/>
              </a:spcBef>
              <a:buClr>
                <a:schemeClr val="accent4"/>
              </a:buClr>
              <a:buSzPct val="100000"/>
              <a:buFont typeface="Arial" panose="020B0604020202020204" pitchFamily="34" charset="0"/>
              <a:buChar char="•"/>
              <a:tabLst/>
              <a:defRPr kumimoji="0" sz="2600" kern="1200">
                <a:solidFill>
                  <a:schemeClr val="tx1"/>
                </a:solidFill>
                <a:latin typeface="Calibri"/>
                <a:ea typeface="+mn-ea"/>
                <a:cs typeface="Calibri"/>
              </a:defRPr>
            </a:lvl1pPr>
            <a:lvl2pPr marL="480035" indent="-185156" algn="l" rtl="0" eaLnBrk="1" latinLnBrk="0" hangingPunct="1">
              <a:spcBef>
                <a:spcPct val="20000"/>
              </a:spcBef>
              <a:buClr>
                <a:schemeClr val="accent1"/>
              </a:buClr>
              <a:buSzPct val="100000"/>
              <a:buFont typeface="Arial" panose="020B0604020202020204" pitchFamily="34" charset="0"/>
              <a:buChar char="•"/>
              <a:defRPr kumimoji="0" sz="2000" kern="1200">
                <a:solidFill>
                  <a:schemeClr val="tx1"/>
                </a:solidFill>
                <a:latin typeface="Calibri"/>
                <a:ea typeface="+mn-ea"/>
                <a:cs typeface="Calibri"/>
              </a:defRPr>
            </a:lvl2pPr>
            <a:lvl3pPr marL="685765" indent="-185156" algn="l" rtl="0" eaLnBrk="1" latinLnBrk="0" hangingPunct="1">
              <a:spcBef>
                <a:spcPct val="20000"/>
              </a:spcBef>
              <a:buClr>
                <a:schemeClr val="accent2"/>
              </a:buClr>
              <a:buSzPct val="100000"/>
              <a:buFont typeface="Arial" panose="020B0604020202020204" pitchFamily="34" charset="0"/>
              <a:buChar char="•"/>
              <a:defRPr kumimoji="0" sz="1700" kern="1200">
                <a:solidFill>
                  <a:schemeClr val="tx1"/>
                </a:solidFill>
                <a:latin typeface="Calibri"/>
                <a:ea typeface="+mn-ea"/>
                <a:cs typeface="Calibri"/>
              </a:defRPr>
            </a:lvl3pPr>
            <a:lvl4pPr marL="891494" indent="-157726" algn="l" rtl="0" eaLnBrk="1" latinLnBrk="0" hangingPunct="1">
              <a:spcBef>
                <a:spcPct val="20000"/>
              </a:spcBef>
              <a:buClr>
                <a:schemeClr val="accent3"/>
              </a:buClr>
              <a:buSzPct val="100000"/>
              <a:buFont typeface="Arial" panose="020B0604020202020204" pitchFamily="34" charset="0"/>
              <a:buChar char="•"/>
              <a:defRPr kumimoji="0" sz="1500" kern="1200">
                <a:solidFill>
                  <a:schemeClr val="tx1"/>
                </a:solidFill>
                <a:latin typeface="Calibri"/>
                <a:ea typeface="+mn-ea"/>
                <a:cs typeface="Calibri"/>
              </a:defRPr>
            </a:lvl4pPr>
            <a:lvl5pPr marL="1097224" indent="-157726" algn="l" rtl="0" eaLnBrk="1" latinLnBrk="0" hangingPunct="1">
              <a:spcBef>
                <a:spcPct val="20000"/>
              </a:spcBef>
              <a:buClr>
                <a:schemeClr val="accent4"/>
              </a:buClr>
              <a:buSzPct val="100000"/>
              <a:buFont typeface="Arial" panose="020B0604020202020204" pitchFamily="34" charset="0"/>
              <a:buChar char="•"/>
              <a:defRPr kumimoji="0" sz="1350" kern="1200">
                <a:solidFill>
                  <a:schemeClr val="tx1"/>
                </a:solidFill>
                <a:latin typeface="Calibri"/>
                <a:ea typeface="+mn-ea"/>
                <a:cs typeface="Calibri"/>
              </a:defRPr>
            </a:lvl5pPr>
            <a:lvl6pPr marL="1302953" indent="-157726"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06" indent="-137153"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836" indent="-137153"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1566" indent="-137153" algn="l" rtl="0" eaLnBrk="1" latinLnBrk="0" hangingPunct="1">
              <a:spcBef>
                <a:spcPct val="20000"/>
              </a:spcBef>
              <a:buClr>
                <a:schemeClr val="tx2"/>
              </a:buClr>
              <a:buFontTx/>
              <a:buChar char="•"/>
              <a:defRPr kumimoji="0" sz="1050" kern="1200" baseline="0">
                <a:solidFill>
                  <a:schemeClr val="tx1"/>
                </a:solidFill>
                <a:latin typeface="+mn-lt"/>
                <a:ea typeface="+mn-ea"/>
                <a:cs typeface="+mn-cs"/>
              </a:defRPr>
            </a:lvl9pPr>
          </a:lstStyle>
          <a:p>
            <a:pPr marL="0" indent="0" algn="ctr">
              <a:buNone/>
            </a:pPr>
            <a:r>
              <a:rPr lang="en-US" dirty="0">
                <a:solidFill>
                  <a:srgbClr val="910D28"/>
                </a:solidFill>
                <a:hlinkClick r:id="rId5">
                  <a:extLst>
                    <a:ext uri="{A12FA001-AC4F-418D-AE19-62706E023703}">
                      <ahyp:hlinkClr xmlns:ahyp="http://schemas.microsoft.com/office/drawing/2018/hyperlinkcolor" val="tx"/>
                    </a:ext>
                  </a:extLst>
                </a:hlinkClick>
              </a:rPr>
              <a:t>5 Minute Timer</a:t>
            </a:r>
            <a:endParaRPr lang="en-US" dirty="0">
              <a:solidFill>
                <a:srgbClr val="910D28"/>
              </a:solidFill>
              <a:highlight>
                <a:srgbClr val="FFFF00"/>
              </a:highlight>
            </a:endParaRPr>
          </a:p>
        </p:txBody>
      </p:sp>
      <p:pic>
        <p:nvPicPr>
          <p:cNvPr id="3" name="Picture 2" descr="A picture containing vector graphics, clipart&#10;&#10;Description automatically generated">
            <a:extLst>
              <a:ext uri="{FF2B5EF4-FFF2-40B4-BE49-F238E27FC236}">
                <a16:creationId xmlns:a16="http://schemas.microsoft.com/office/drawing/2014/main" id="{E82149A6-1EC4-19E1-B8AC-AED496BAD3BB}"/>
              </a:ext>
            </a:extLst>
          </p:cNvPr>
          <p:cNvPicPr>
            <a:picLocks noChangeAspect="1"/>
          </p:cNvPicPr>
          <p:nvPr/>
        </p:nvPicPr>
        <p:blipFill>
          <a:blip r:embed="rId6"/>
          <a:stretch>
            <a:fillRect/>
          </a:stretch>
        </p:blipFill>
        <p:spPr>
          <a:xfrm>
            <a:off x="6488448" y="400050"/>
            <a:ext cx="2198352" cy="2050751"/>
          </a:xfrm>
          <a:prstGeom prst="rect">
            <a:avLst/>
          </a:prstGeom>
        </p:spPr>
      </p:pic>
    </p:spTree>
    <p:extLst>
      <p:ext uri="{BB962C8B-B14F-4D97-AF65-F5344CB8AC3E}">
        <p14:creationId xmlns:p14="http://schemas.microsoft.com/office/powerpoint/2010/main" val="55074341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a:bodyPr>
          <a:lstStyle/>
          <a:p>
            <a:r>
              <a:rPr lang="en-US" b="1" dirty="0">
                <a:solidFill>
                  <a:schemeClr val="accent6"/>
                </a:solidFill>
              </a:rPr>
              <a:t>Expert Stay</a:t>
            </a:r>
            <a:r>
              <a:rPr lang="en-US" dirty="0">
                <a:solidFill>
                  <a:schemeClr val="accent6"/>
                </a:solidFill>
              </a:rPr>
              <a:t>:</a:t>
            </a:r>
            <a:r>
              <a:rPr lang="en-US" dirty="0"/>
              <a:t> All flight engineers are to stay </a:t>
            </a:r>
            <a:br>
              <a:rPr lang="en-US" dirty="0"/>
            </a:br>
            <a:r>
              <a:rPr lang="en-US" dirty="0"/>
              <a:t>at their posters, ready to present and </a:t>
            </a:r>
            <a:br>
              <a:rPr lang="en-US" dirty="0"/>
            </a:br>
            <a:r>
              <a:rPr lang="en-US" dirty="0"/>
              <a:t>answer questions.</a:t>
            </a:r>
          </a:p>
          <a:p>
            <a:r>
              <a:rPr lang="en-US" b="1" dirty="0">
                <a:solidFill>
                  <a:schemeClr val="accent6"/>
                </a:solidFill>
              </a:rPr>
              <a:t>Stray</a:t>
            </a:r>
            <a:r>
              <a:rPr lang="en-US" dirty="0">
                <a:solidFill>
                  <a:schemeClr val="accent6"/>
                </a:solidFill>
              </a:rPr>
              <a:t>:</a:t>
            </a:r>
            <a:r>
              <a:rPr lang="en-US" dirty="0"/>
              <a:t> All flight captains and </a:t>
            </a:r>
            <a:br>
              <a:rPr lang="en-US" dirty="0"/>
            </a:br>
            <a:r>
              <a:rPr lang="en-US" dirty="0"/>
              <a:t>first officers are to visit (approx.) half </a:t>
            </a:r>
            <a:br>
              <a:rPr lang="en-US" dirty="0"/>
            </a:br>
            <a:r>
              <a:rPr lang="en-US" dirty="0"/>
              <a:t>of the other posters.</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Expert Stay and Stray: Round 2</a:t>
            </a:r>
          </a:p>
        </p:txBody>
      </p:sp>
      <p:pic>
        <p:nvPicPr>
          <p:cNvPr id="2" name="Picture 1" descr="A picture containing vector graphics, clipart&#10;&#10;Description automatically generated">
            <a:extLst>
              <a:ext uri="{FF2B5EF4-FFF2-40B4-BE49-F238E27FC236}">
                <a16:creationId xmlns:a16="http://schemas.microsoft.com/office/drawing/2014/main" id="{6ECE27D9-EBC6-19DF-E147-7A8E38DB7395}"/>
              </a:ext>
            </a:extLst>
          </p:cNvPr>
          <p:cNvPicPr>
            <a:picLocks noChangeAspect="1"/>
          </p:cNvPicPr>
          <p:nvPr/>
        </p:nvPicPr>
        <p:blipFill>
          <a:blip r:embed="rId3"/>
          <a:stretch>
            <a:fillRect/>
          </a:stretch>
        </p:blipFill>
        <p:spPr>
          <a:xfrm>
            <a:off x="6488448" y="1587879"/>
            <a:ext cx="2198352" cy="2050751"/>
          </a:xfrm>
          <a:prstGeom prst="rect">
            <a:avLst/>
          </a:prstGeom>
        </p:spPr>
      </p:pic>
    </p:spTree>
    <p:extLst>
      <p:ext uri="{BB962C8B-B14F-4D97-AF65-F5344CB8AC3E}">
        <p14:creationId xmlns:p14="http://schemas.microsoft.com/office/powerpoint/2010/main" val="135669198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a:bodyPr>
          <a:lstStyle/>
          <a:p>
            <a:r>
              <a:rPr lang="en-US" dirty="0"/>
              <a:t>Flight engineers, present your work and </a:t>
            </a:r>
            <a:br>
              <a:rPr lang="en-US" dirty="0"/>
            </a:br>
            <a:r>
              <a:rPr lang="en-US" dirty="0"/>
              <a:t>steps to your new crew.</a:t>
            </a:r>
          </a:p>
          <a:p>
            <a:r>
              <a:rPr lang="en-US" dirty="0"/>
              <a:t>Flight captains and first officers, takes notes </a:t>
            </a:r>
            <a:br>
              <a:rPr lang="en-US" dirty="0"/>
            </a:br>
            <a:r>
              <a:rPr lang="en-US" dirty="0"/>
              <a:t>and ask questions as needed.</a:t>
            </a:r>
            <a:endParaRPr lang="en-US" dirty="0">
              <a:highlight>
                <a:srgbClr val="FFFF00"/>
              </a:highlight>
            </a:endParaRP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Expert Stay and Stray: Round 2</a:t>
            </a:r>
          </a:p>
        </p:txBody>
      </p:sp>
      <p:pic>
        <p:nvPicPr>
          <p:cNvPr id="2" name="Online Media 1" title="K20 Center 5 minute timer">
            <a:hlinkClick r:id="" action="ppaction://media"/>
            <a:extLst>
              <a:ext uri="{FF2B5EF4-FFF2-40B4-BE49-F238E27FC236}">
                <a16:creationId xmlns:a16="http://schemas.microsoft.com/office/drawing/2014/main" id="{8E99A1EC-0395-5CF9-0809-C4E068337DA8}"/>
              </a:ext>
            </a:extLst>
          </p:cNvPr>
          <p:cNvPicPr>
            <a:picLocks noRot="1" noChangeAspect="1"/>
          </p:cNvPicPr>
          <p:nvPr>
            <a:videoFile r:link="rId1"/>
          </p:nvPr>
        </p:nvPicPr>
        <p:blipFill>
          <a:blip r:embed="rId4"/>
          <a:stretch>
            <a:fillRect/>
          </a:stretch>
        </p:blipFill>
        <p:spPr>
          <a:xfrm>
            <a:off x="3302000" y="3190875"/>
            <a:ext cx="2540000" cy="1435100"/>
          </a:xfrm>
          <a:prstGeom prst="rect">
            <a:avLst/>
          </a:prstGeom>
        </p:spPr>
      </p:pic>
      <p:sp>
        <p:nvSpPr>
          <p:cNvPr id="4" name="Content Placeholder 19">
            <a:extLst>
              <a:ext uri="{FF2B5EF4-FFF2-40B4-BE49-F238E27FC236}">
                <a16:creationId xmlns:a16="http://schemas.microsoft.com/office/drawing/2014/main" id="{D11802DA-4B35-D533-A693-29E011A35807}"/>
              </a:ext>
            </a:extLst>
          </p:cNvPr>
          <p:cNvSpPr txBox="1">
            <a:spLocks/>
          </p:cNvSpPr>
          <p:nvPr/>
        </p:nvSpPr>
        <p:spPr>
          <a:xfrm>
            <a:off x="457200" y="4640580"/>
            <a:ext cx="8229600" cy="502920"/>
          </a:xfrm>
          <a:prstGeom prst="rect">
            <a:avLst/>
          </a:prstGeom>
        </p:spPr>
        <p:txBody>
          <a:bodyPr vert="horz" lIns="91435" tIns="45718" rIns="91435" bIns="45718">
            <a:normAutofit/>
          </a:bodyPr>
          <a:lstStyle>
            <a:lvl1pPr marL="227013" indent="-227013" algn="l" rtl="0" eaLnBrk="1" latinLnBrk="0" hangingPunct="1">
              <a:spcBef>
                <a:spcPct val="20000"/>
              </a:spcBef>
              <a:buClr>
                <a:schemeClr val="accent4"/>
              </a:buClr>
              <a:buSzPct val="100000"/>
              <a:buFont typeface="Arial" panose="020B0604020202020204" pitchFamily="34" charset="0"/>
              <a:buChar char="•"/>
              <a:tabLst/>
              <a:defRPr kumimoji="0" sz="2600" kern="1200">
                <a:solidFill>
                  <a:schemeClr val="tx1"/>
                </a:solidFill>
                <a:latin typeface="Calibri"/>
                <a:ea typeface="+mn-ea"/>
                <a:cs typeface="Calibri"/>
              </a:defRPr>
            </a:lvl1pPr>
            <a:lvl2pPr marL="480035" indent="-185156" algn="l" rtl="0" eaLnBrk="1" latinLnBrk="0" hangingPunct="1">
              <a:spcBef>
                <a:spcPct val="20000"/>
              </a:spcBef>
              <a:buClr>
                <a:schemeClr val="accent1"/>
              </a:buClr>
              <a:buSzPct val="100000"/>
              <a:buFont typeface="Arial" panose="020B0604020202020204" pitchFamily="34" charset="0"/>
              <a:buChar char="•"/>
              <a:defRPr kumimoji="0" sz="2000" kern="1200">
                <a:solidFill>
                  <a:schemeClr val="tx1"/>
                </a:solidFill>
                <a:latin typeface="Calibri"/>
                <a:ea typeface="+mn-ea"/>
                <a:cs typeface="Calibri"/>
              </a:defRPr>
            </a:lvl2pPr>
            <a:lvl3pPr marL="685765" indent="-185156" algn="l" rtl="0" eaLnBrk="1" latinLnBrk="0" hangingPunct="1">
              <a:spcBef>
                <a:spcPct val="20000"/>
              </a:spcBef>
              <a:buClr>
                <a:schemeClr val="accent2"/>
              </a:buClr>
              <a:buSzPct val="100000"/>
              <a:buFont typeface="Arial" panose="020B0604020202020204" pitchFamily="34" charset="0"/>
              <a:buChar char="•"/>
              <a:defRPr kumimoji="0" sz="1700" kern="1200">
                <a:solidFill>
                  <a:schemeClr val="tx1"/>
                </a:solidFill>
                <a:latin typeface="Calibri"/>
                <a:ea typeface="+mn-ea"/>
                <a:cs typeface="Calibri"/>
              </a:defRPr>
            </a:lvl3pPr>
            <a:lvl4pPr marL="891494" indent="-157726" algn="l" rtl="0" eaLnBrk="1" latinLnBrk="0" hangingPunct="1">
              <a:spcBef>
                <a:spcPct val="20000"/>
              </a:spcBef>
              <a:buClr>
                <a:schemeClr val="accent3"/>
              </a:buClr>
              <a:buSzPct val="100000"/>
              <a:buFont typeface="Arial" panose="020B0604020202020204" pitchFamily="34" charset="0"/>
              <a:buChar char="•"/>
              <a:defRPr kumimoji="0" sz="1500" kern="1200">
                <a:solidFill>
                  <a:schemeClr val="tx1"/>
                </a:solidFill>
                <a:latin typeface="Calibri"/>
                <a:ea typeface="+mn-ea"/>
                <a:cs typeface="Calibri"/>
              </a:defRPr>
            </a:lvl4pPr>
            <a:lvl5pPr marL="1097224" indent="-157726" algn="l" rtl="0" eaLnBrk="1" latinLnBrk="0" hangingPunct="1">
              <a:spcBef>
                <a:spcPct val="20000"/>
              </a:spcBef>
              <a:buClr>
                <a:schemeClr val="accent4"/>
              </a:buClr>
              <a:buSzPct val="100000"/>
              <a:buFont typeface="Arial" panose="020B0604020202020204" pitchFamily="34" charset="0"/>
              <a:buChar char="•"/>
              <a:defRPr kumimoji="0" sz="1350" kern="1200">
                <a:solidFill>
                  <a:schemeClr val="tx1"/>
                </a:solidFill>
                <a:latin typeface="Calibri"/>
                <a:ea typeface="+mn-ea"/>
                <a:cs typeface="Calibri"/>
              </a:defRPr>
            </a:lvl5pPr>
            <a:lvl6pPr marL="1302953" indent="-157726"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06" indent="-137153"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836" indent="-137153"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1566" indent="-137153" algn="l" rtl="0" eaLnBrk="1" latinLnBrk="0" hangingPunct="1">
              <a:spcBef>
                <a:spcPct val="20000"/>
              </a:spcBef>
              <a:buClr>
                <a:schemeClr val="tx2"/>
              </a:buClr>
              <a:buFontTx/>
              <a:buChar char="•"/>
              <a:defRPr kumimoji="0" sz="1050" kern="1200" baseline="0">
                <a:solidFill>
                  <a:schemeClr val="tx1"/>
                </a:solidFill>
                <a:latin typeface="+mn-lt"/>
                <a:ea typeface="+mn-ea"/>
                <a:cs typeface="+mn-cs"/>
              </a:defRPr>
            </a:lvl9pPr>
          </a:lstStyle>
          <a:p>
            <a:pPr marL="0" indent="0" algn="ctr">
              <a:buNone/>
            </a:pPr>
            <a:r>
              <a:rPr lang="en-US" dirty="0">
                <a:solidFill>
                  <a:srgbClr val="910D28"/>
                </a:solidFill>
                <a:hlinkClick r:id="rId5">
                  <a:extLst>
                    <a:ext uri="{A12FA001-AC4F-418D-AE19-62706E023703}">
                      <ahyp:hlinkClr xmlns:ahyp="http://schemas.microsoft.com/office/drawing/2018/hyperlinkcolor" val="tx"/>
                    </a:ext>
                  </a:extLst>
                </a:hlinkClick>
              </a:rPr>
              <a:t>5 Minute Timer</a:t>
            </a:r>
            <a:endParaRPr lang="en-US" dirty="0">
              <a:solidFill>
                <a:srgbClr val="910D28"/>
              </a:solidFill>
              <a:highlight>
                <a:srgbClr val="FFFF00"/>
              </a:highlight>
            </a:endParaRPr>
          </a:p>
        </p:txBody>
      </p:sp>
      <p:pic>
        <p:nvPicPr>
          <p:cNvPr id="8" name="Picture 7" descr="A picture containing vector graphics, clipart&#10;&#10;Description automatically generated">
            <a:extLst>
              <a:ext uri="{FF2B5EF4-FFF2-40B4-BE49-F238E27FC236}">
                <a16:creationId xmlns:a16="http://schemas.microsoft.com/office/drawing/2014/main" id="{18A08C86-0FF6-AC4B-9833-1D143786020E}"/>
              </a:ext>
            </a:extLst>
          </p:cNvPr>
          <p:cNvPicPr>
            <a:picLocks noChangeAspect="1"/>
          </p:cNvPicPr>
          <p:nvPr/>
        </p:nvPicPr>
        <p:blipFill>
          <a:blip r:embed="rId6"/>
          <a:stretch>
            <a:fillRect/>
          </a:stretch>
        </p:blipFill>
        <p:spPr>
          <a:xfrm>
            <a:off x="6488448" y="400050"/>
            <a:ext cx="2198352" cy="2050751"/>
          </a:xfrm>
          <a:prstGeom prst="rect">
            <a:avLst/>
          </a:prstGeom>
        </p:spPr>
      </p:pic>
    </p:spTree>
    <p:extLst>
      <p:ext uri="{BB962C8B-B14F-4D97-AF65-F5344CB8AC3E}">
        <p14:creationId xmlns:p14="http://schemas.microsoft.com/office/powerpoint/2010/main" val="394318400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a:bodyPr>
          <a:lstStyle/>
          <a:p>
            <a:r>
              <a:rPr lang="en-US" b="1" dirty="0">
                <a:solidFill>
                  <a:schemeClr val="accent6"/>
                </a:solidFill>
              </a:rPr>
              <a:t>Expert Stay</a:t>
            </a:r>
            <a:r>
              <a:rPr lang="en-US" dirty="0">
                <a:solidFill>
                  <a:schemeClr val="accent6"/>
                </a:solidFill>
              </a:rPr>
              <a:t>:</a:t>
            </a:r>
            <a:r>
              <a:rPr lang="en-US" dirty="0"/>
              <a:t> All first officers are to stay </a:t>
            </a:r>
            <a:br>
              <a:rPr lang="en-US" dirty="0"/>
            </a:br>
            <a:r>
              <a:rPr lang="en-US" dirty="0"/>
              <a:t>at the current posters, ready to present.</a:t>
            </a:r>
          </a:p>
          <a:p>
            <a:r>
              <a:rPr lang="en-US" b="1" dirty="0">
                <a:solidFill>
                  <a:schemeClr val="accent6"/>
                </a:solidFill>
              </a:rPr>
              <a:t>Stray</a:t>
            </a:r>
            <a:r>
              <a:rPr lang="en-US" dirty="0">
                <a:solidFill>
                  <a:schemeClr val="accent6"/>
                </a:solidFill>
              </a:rPr>
              <a:t>:</a:t>
            </a:r>
            <a:r>
              <a:rPr lang="en-US" dirty="0"/>
              <a:t> All flight captains and </a:t>
            </a:r>
            <a:br>
              <a:rPr lang="en-US" dirty="0"/>
            </a:br>
            <a:r>
              <a:rPr lang="en-US" dirty="0"/>
              <a:t>flight engineers are to visit </a:t>
            </a:r>
            <a:br>
              <a:rPr lang="en-US" dirty="0"/>
            </a:br>
            <a:r>
              <a:rPr lang="en-US" dirty="0"/>
              <a:t>(approx.) half of the other posters.</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Expert Stay and Stray: Round 3</a:t>
            </a:r>
          </a:p>
        </p:txBody>
      </p:sp>
      <p:pic>
        <p:nvPicPr>
          <p:cNvPr id="2" name="Picture 1" descr="A picture containing vector graphics, clipart&#10;&#10;Description automatically generated">
            <a:extLst>
              <a:ext uri="{FF2B5EF4-FFF2-40B4-BE49-F238E27FC236}">
                <a16:creationId xmlns:a16="http://schemas.microsoft.com/office/drawing/2014/main" id="{AF4F9A9D-85C0-ED24-35C9-F7388B517798}"/>
              </a:ext>
            </a:extLst>
          </p:cNvPr>
          <p:cNvPicPr>
            <a:picLocks noChangeAspect="1"/>
          </p:cNvPicPr>
          <p:nvPr/>
        </p:nvPicPr>
        <p:blipFill>
          <a:blip r:embed="rId3"/>
          <a:stretch>
            <a:fillRect/>
          </a:stretch>
        </p:blipFill>
        <p:spPr>
          <a:xfrm>
            <a:off x="6488448" y="1587879"/>
            <a:ext cx="2198352" cy="2050751"/>
          </a:xfrm>
          <a:prstGeom prst="rect">
            <a:avLst/>
          </a:prstGeom>
        </p:spPr>
      </p:pic>
    </p:spTree>
    <p:extLst>
      <p:ext uri="{BB962C8B-B14F-4D97-AF65-F5344CB8AC3E}">
        <p14:creationId xmlns:p14="http://schemas.microsoft.com/office/powerpoint/2010/main" val="247737439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a:bodyPr>
          <a:lstStyle/>
          <a:p>
            <a:r>
              <a:rPr lang="en-US" dirty="0"/>
              <a:t>First officers, present your work and steps </a:t>
            </a:r>
            <a:br>
              <a:rPr lang="en-US" dirty="0"/>
            </a:br>
            <a:r>
              <a:rPr lang="en-US" dirty="0"/>
              <a:t>to your new crew.</a:t>
            </a:r>
          </a:p>
          <a:p>
            <a:r>
              <a:rPr lang="en-US" dirty="0"/>
              <a:t>Flight captains and flight engineers, takes notes </a:t>
            </a:r>
            <a:br>
              <a:rPr lang="en-US" dirty="0"/>
            </a:br>
            <a:r>
              <a:rPr lang="en-US" dirty="0"/>
              <a:t>and ask questions as needed.</a:t>
            </a:r>
            <a:endParaRPr lang="en-US" dirty="0">
              <a:highlight>
                <a:srgbClr val="FFFF00"/>
              </a:highlight>
            </a:endParaRP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Expert Stay and Stray: Round 3</a:t>
            </a:r>
          </a:p>
        </p:txBody>
      </p:sp>
      <p:pic>
        <p:nvPicPr>
          <p:cNvPr id="2" name="Online Media 1" title="K20 Center 5 minute timer">
            <a:hlinkClick r:id="" action="ppaction://media"/>
            <a:extLst>
              <a:ext uri="{FF2B5EF4-FFF2-40B4-BE49-F238E27FC236}">
                <a16:creationId xmlns:a16="http://schemas.microsoft.com/office/drawing/2014/main" id="{8E99A1EC-0395-5CF9-0809-C4E068337DA8}"/>
              </a:ext>
            </a:extLst>
          </p:cNvPr>
          <p:cNvPicPr>
            <a:picLocks noRot="1" noChangeAspect="1"/>
          </p:cNvPicPr>
          <p:nvPr>
            <a:videoFile r:link="rId1"/>
          </p:nvPr>
        </p:nvPicPr>
        <p:blipFill>
          <a:blip r:embed="rId4"/>
          <a:stretch>
            <a:fillRect/>
          </a:stretch>
        </p:blipFill>
        <p:spPr>
          <a:xfrm>
            <a:off x="3302000" y="3190875"/>
            <a:ext cx="2540000" cy="1435100"/>
          </a:xfrm>
          <a:prstGeom prst="rect">
            <a:avLst/>
          </a:prstGeom>
        </p:spPr>
      </p:pic>
      <p:sp>
        <p:nvSpPr>
          <p:cNvPr id="4" name="Content Placeholder 19">
            <a:extLst>
              <a:ext uri="{FF2B5EF4-FFF2-40B4-BE49-F238E27FC236}">
                <a16:creationId xmlns:a16="http://schemas.microsoft.com/office/drawing/2014/main" id="{D11802DA-4B35-D533-A693-29E011A35807}"/>
              </a:ext>
            </a:extLst>
          </p:cNvPr>
          <p:cNvSpPr txBox="1">
            <a:spLocks/>
          </p:cNvSpPr>
          <p:nvPr/>
        </p:nvSpPr>
        <p:spPr>
          <a:xfrm>
            <a:off x="457200" y="4640580"/>
            <a:ext cx="8229600" cy="502920"/>
          </a:xfrm>
          <a:prstGeom prst="rect">
            <a:avLst/>
          </a:prstGeom>
        </p:spPr>
        <p:txBody>
          <a:bodyPr vert="horz" lIns="91435" tIns="45718" rIns="91435" bIns="45718">
            <a:normAutofit/>
          </a:bodyPr>
          <a:lstStyle>
            <a:lvl1pPr marL="227013" indent="-227013" algn="l" rtl="0" eaLnBrk="1" latinLnBrk="0" hangingPunct="1">
              <a:spcBef>
                <a:spcPct val="20000"/>
              </a:spcBef>
              <a:buClr>
                <a:schemeClr val="accent4"/>
              </a:buClr>
              <a:buSzPct val="100000"/>
              <a:buFont typeface="Arial" panose="020B0604020202020204" pitchFamily="34" charset="0"/>
              <a:buChar char="•"/>
              <a:tabLst/>
              <a:defRPr kumimoji="0" sz="2600" kern="1200">
                <a:solidFill>
                  <a:schemeClr val="tx1"/>
                </a:solidFill>
                <a:latin typeface="Calibri"/>
                <a:ea typeface="+mn-ea"/>
                <a:cs typeface="Calibri"/>
              </a:defRPr>
            </a:lvl1pPr>
            <a:lvl2pPr marL="480035" indent="-185156" algn="l" rtl="0" eaLnBrk="1" latinLnBrk="0" hangingPunct="1">
              <a:spcBef>
                <a:spcPct val="20000"/>
              </a:spcBef>
              <a:buClr>
                <a:schemeClr val="accent1"/>
              </a:buClr>
              <a:buSzPct val="100000"/>
              <a:buFont typeface="Arial" panose="020B0604020202020204" pitchFamily="34" charset="0"/>
              <a:buChar char="•"/>
              <a:defRPr kumimoji="0" sz="2000" kern="1200">
                <a:solidFill>
                  <a:schemeClr val="tx1"/>
                </a:solidFill>
                <a:latin typeface="Calibri"/>
                <a:ea typeface="+mn-ea"/>
                <a:cs typeface="Calibri"/>
              </a:defRPr>
            </a:lvl2pPr>
            <a:lvl3pPr marL="685765" indent="-185156" algn="l" rtl="0" eaLnBrk="1" latinLnBrk="0" hangingPunct="1">
              <a:spcBef>
                <a:spcPct val="20000"/>
              </a:spcBef>
              <a:buClr>
                <a:schemeClr val="accent2"/>
              </a:buClr>
              <a:buSzPct val="100000"/>
              <a:buFont typeface="Arial" panose="020B0604020202020204" pitchFamily="34" charset="0"/>
              <a:buChar char="•"/>
              <a:defRPr kumimoji="0" sz="1700" kern="1200">
                <a:solidFill>
                  <a:schemeClr val="tx1"/>
                </a:solidFill>
                <a:latin typeface="Calibri"/>
                <a:ea typeface="+mn-ea"/>
                <a:cs typeface="Calibri"/>
              </a:defRPr>
            </a:lvl3pPr>
            <a:lvl4pPr marL="891494" indent="-157726" algn="l" rtl="0" eaLnBrk="1" latinLnBrk="0" hangingPunct="1">
              <a:spcBef>
                <a:spcPct val="20000"/>
              </a:spcBef>
              <a:buClr>
                <a:schemeClr val="accent3"/>
              </a:buClr>
              <a:buSzPct val="100000"/>
              <a:buFont typeface="Arial" panose="020B0604020202020204" pitchFamily="34" charset="0"/>
              <a:buChar char="•"/>
              <a:defRPr kumimoji="0" sz="1500" kern="1200">
                <a:solidFill>
                  <a:schemeClr val="tx1"/>
                </a:solidFill>
                <a:latin typeface="Calibri"/>
                <a:ea typeface="+mn-ea"/>
                <a:cs typeface="Calibri"/>
              </a:defRPr>
            </a:lvl4pPr>
            <a:lvl5pPr marL="1097224" indent="-157726" algn="l" rtl="0" eaLnBrk="1" latinLnBrk="0" hangingPunct="1">
              <a:spcBef>
                <a:spcPct val="20000"/>
              </a:spcBef>
              <a:buClr>
                <a:schemeClr val="accent4"/>
              </a:buClr>
              <a:buSzPct val="100000"/>
              <a:buFont typeface="Arial" panose="020B0604020202020204" pitchFamily="34" charset="0"/>
              <a:buChar char="•"/>
              <a:defRPr kumimoji="0" sz="1350" kern="1200">
                <a:solidFill>
                  <a:schemeClr val="tx1"/>
                </a:solidFill>
                <a:latin typeface="Calibri"/>
                <a:ea typeface="+mn-ea"/>
                <a:cs typeface="Calibri"/>
              </a:defRPr>
            </a:lvl5pPr>
            <a:lvl6pPr marL="1302953" indent="-157726"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06" indent="-137153"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836" indent="-137153"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1566" indent="-137153" algn="l" rtl="0" eaLnBrk="1" latinLnBrk="0" hangingPunct="1">
              <a:spcBef>
                <a:spcPct val="20000"/>
              </a:spcBef>
              <a:buClr>
                <a:schemeClr val="tx2"/>
              </a:buClr>
              <a:buFontTx/>
              <a:buChar char="•"/>
              <a:defRPr kumimoji="0" sz="1050" kern="1200" baseline="0">
                <a:solidFill>
                  <a:schemeClr val="tx1"/>
                </a:solidFill>
                <a:latin typeface="+mn-lt"/>
                <a:ea typeface="+mn-ea"/>
                <a:cs typeface="+mn-cs"/>
              </a:defRPr>
            </a:lvl9pPr>
          </a:lstStyle>
          <a:p>
            <a:pPr marL="0" indent="0" algn="ctr">
              <a:buNone/>
            </a:pPr>
            <a:r>
              <a:rPr lang="en-US" dirty="0">
                <a:solidFill>
                  <a:srgbClr val="910D28"/>
                </a:solidFill>
                <a:hlinkClick r:id="rId5">
                  <a:extLst>
                    <a:ext uri="{A12FA001-AC4F-418D-AE19-62706E023703}">
                      <ahyp:hlinkClr xmlns:ahyp="http://schemas.microsoft.com/office/drawing/2018/hyperlinkcolor" val="tx"/>
                    </a:ext>
                  </a:extLst>
                </a:hlinkClick>
              </a:rPr>
              <a:t>5 Minute Timer</a:t>
            </a:r>
            <a:endParaRPr lang="en-US" dirty="0">
              <a:solidFill>
                <a:srgbClr val="910D28"/>
              </a:solidFill>
              <a:highlight>
                <a:srgbClr val="FFFF00"/>
              </a:highlight>
            </a:endParaRPr>
          </a:p>
        </p:txBody>
      </p:sp>
      <p:pic>
        <p:nvPicPr>
          <p:cNvPr id="8" name="Picture 7" descr="A picture containing vector graphics, clipart&#10;&#10;Description automatically generated">
            <a:extLst>
              <a:ext uri="{FF2B5EF4-FFF2-40B4-BE49-F238E27FC236}">
                <a16:creationId xmlns:a16="http://schemas.microsoft.com/office/drawing/2014/main" id="{9BAD4E6F-5208-239E-D4DB-451EE2556AAA}"/>
              </a:ext>
            </a:extLst>
          </p:cNvPr>
          <p:cNvPicPr>
            <a:picLocks noChangeAspect="1"/>
          </p:cNvPicPr>
          <p:nvPr/>
        </p:nvPicPr>
        <p:blipFill>
          <a:blip r:embed="rId6"/>
          <a:stretch>
            <a:fillRect/>
          </a:stretch>
        </p:blipFill>
        <p:spPr>
          <a:xfrm>
            <a:off x="6488448" y="400050"/>
            <a:ext cx="2198352" cy="2050751"/>
          </a:xfrm>
          <a:prstGeom prst="rect">
            <a:avLst/>
          </a:prstGeom>
        </p:spPr>
      </p:pic>
    </p:spTree>
    <p:extLst>
      <p:ext uri="{BB962C8B-B14F-4D97-AF65-F5344CB8AC3E}">
        <p14:creationId xmlns:p14="http://schemas.microsoft.com/office/powerpoint/2010/main" val="25897657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lstStyle/>
          <a:p>
            <a:pPr marL="0" indent="0">
              <a:buNone/>
            </a:pPr>
            <a:r>
              <a:rPr lang="en-US" dirty="0"/>
              <a:t>Work together to answer the following questions on the back of your Note Catcher handout.</a:t>
            </a:r>
          </a:p>
          <a:p>
            <a:pPr marL="514350" indent="-514350">
              <a:buFont typeface="+mj-lt"/>
              <a:buAutoNum type="arabicPeriod"/>
            </a:pPr>
            <a:r>
              <a:rPr lang="en-US" dirty="0"/>
              <a:t>What did you notice that all the posters had in common?</a:t>
            </a:r>
          </a:p>
          <a:p>
            <a:pPr marL="514350" indent="-514350">
              <a:buFont typeface="+mj-lt"/>
              <a:buAutoNum type="arabicPeriod"/>
            </a:pPr>
            <a:r>
              <a:rPr lang="en-US" dirty="0"/>
              <a:t>Why were all the posters not the same?</a:t>
            </a:r>
          </a:p>
          <a:p>
            <a:pPr marL="767372" lvl="1" indent="-514350"/>
            <a:r>
              <a:rPr lang="en-US" dirty="0"/>
              <a:t>Consider more than just the numbers being different.</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Expert Stay and Stray: Reflection</a:t>
            </a:r>
          </a:p>
        </p:txBody>
      </p:sp>
    </p:spTree>
    <p:extLst>
      <p:ext uri="{BB962C8B-B14F-4D97-AF65-F5344CB8AC3E}">
        <p14:creationId xmlns:p14="http://schemas.microsoft.com/office/powerpoint/2010/main" val="141745116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lstStyle/>
          <a:p>
            <a:r>
              <a:rPr lang="en-US" dirty="0"/>
              <a:t>Create a table of values with 5 ordered pairs that model a linear relationship.</a:t>
            </a:r>
          </a:p>
          <a:p>
            <a:r>
              <a:rPr lang="en-US" dirty="0"/>
              <a:t>Then, fold your paper into an airplane.</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Last Flight: Create</a:t>
            </a:r>
          </a:p>
        </p:txBody>
      </p:sp>
      <p:pic>
        <p:nvPicPr>
          <p:cNvPr id="3" name="Picture 2" descr="A picture containing outdoor object&#10;&#10;Description automatically generated">
            <a:extLst>
              <a:ext uri="{FF2B5EF4-FFF2-40B4-BE49-F238E27FC236}">
                <a16:creationId xmlns:a16="http://schemas.microsoft.com/office/drawing/2014/main" id="{ABAAE2CE-A791-310D-91FC-651F47947435}"/>
              </a:ext>
            </a:extLst>
          </p:cNvPr>
          <p:cNvPicPr>
            <a:picLocks noChangeAspect="1"/>
          </p:cNvPicPr>
          <p:nvPr/>
        </p:nvPicPr>
        <p:blipFill>
          <a:blip r:embed="rId2"/>
          <a:stretch>
            <a:fillRect/>
          </a:stretch>
        </p:blipFill>
        <p:spPr>
          <a:xfrm>
            <a:off x="6912204" y="-151426"/>
            <a:ext cx="1774596" cy="1774596"/>
          </a:xfrm>
          <a:prstGeom prst="rect">
            <a:avLst/>
          </a:prstGeom>
        </p:spPr>
      </p:pic>
    </p:spTree>
    <p:extLst>
      <p:ext uri="{BB962C8B-B14F-4D97-AF65-F5344CB8AC3E}">
        <p14:creationId xmlns:p14="http://schemas.microsoft.com/office/powerpoint/2010/main" val="334881133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31"/>
        <p:cNvGrpSpPr/>
        <p:nvPr/>
      </p:nvGrpSpPr>
      <p:grpSpPr>
        <a:xfrm>
          <a:off x="0" y="0"/>
          <a:ext cx="0" cy="0"/>
          <a:chOff x="0" y="0"/>
          <a:chExt cx="0" cy="0"/>
        </a:xfrm>
      </p:grpSpPr>
      <p:sp>
        <p:nvSpPr>
          <p:cNvPr id="3" name="Title 2">
            <a:extLst>
              <a:ext uri="{FF2B5EF4-FFF2-40B4-BE49-F238E27FC236}">
                <a16:creationId xmlns:a16="http://schemas.microsoft.com/office/drawing/2014/main" id="{C1FBCA28-140F-8A42-9364-1ED04BA0B6E2}"/>
              </a:ext>
            </a:extLst>
          </p:cNvPr>
          <p:cNvSpPr>
            <a:spLocks noGrp="1"/>
          </p:cNvSpPr>
          <p:nvPr>
            <p:ph type="ctrTitle"/>
          </p:nvPr>
        </p:nvSpPr>
        <p:spPr/>
        <p:txBody>
          <a:bodyPr/>
          <a:lstStyle/>
          <a:p>
            <a:r>
              <a:rPr lang="en-US" dirty="0"/>
              <a:t>Airplanes and Airstrips, Part 2</a:t>
            </a:r>
          </a:p>
        </p:txBody>
      </p:sp>
      <p:sp>
        <p:nvSpPr>
          <p:cNvPr id="4" name="Subtitle 3">
            <a:extLst>
              <a:ext uri="{FF2B5EF4-FFF2-40B4-BE49-F238E27FC236}">
                <a16:creationId xmlns:a16="http://schemas.microsoft.com/office/drawing/2014/main" id="{AD9A7854-D128-194F-AB89-C5ADDB206B0D}"/>
              </a:ext>
            </a:extLst>
          </p:cNvPr>
          <p:cNvSpPr>
            <a:spLocks noGrp="1"/>
          </p:cNvSpPr>
          <p:nvPr>
            <p:ph type="subTitle" idx="1"/>
          </p:nvPr>
        </p:nvSpPr>
        <p:spPr/>
        <p:txBody>
          <a:bodyPr/>
          <a:lstStyle/>
          <a:p>
            <a:r>
              <a:rPr lang="en-US" dirty="0"/>
              <a:t>Writing Linear Equations: Tables</a:t>
            </a:r>
          </a:p>
        </p:txBody>
      </p:sp>
    </p:spTree>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lstStyle/>
          <a:p>
            <a:r>
              <a:rPr lang="en-US" dirty="0"/>
              <a:t>Unfold the paper and write the linear equation for the given table of values.</a:t>
            </a:r>
          </a:p>
          <a:p>
            <a:r>
              <a:rPr lang="en-US" dirty="0"/>
              <a:t>Think of your steps from your poster.</a:t>
            </a:r>
          </a:p>
          <a:p>
            <a:pPr lvl="1"/>
            <a:r>
              <a:rPr lang="en-US" dirty="0"/>
              <a:t>Did the steps help?</a:t>
            </a:r>
          </a:p>
          <a:p>
            <a:pPr lvl="1"/>
            <a:r>
              <a:rPr lang="en-US" dirty="0"/>
              <a:t>Do you need to make modifications to the steps?</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Last Flight: Solve</a:t>
            </a:r>
          </a:p>
        </p:txBody>
      </p:sp>
      <p:pic>
        <p:nvPicPr>
          <p:cNvPr id="3" name="Picture 2" descr="A picture containing outdoor object&#10;&#10;Description automatically generated">
            <a:extLst>
              <a:ext uri="{FF2B5EF4-FFF2-40B4-BE49-F238E27FC236}">
                <a16:creationId xmlns:a16="http://schemas.microsoft.com/office/drawing/2014/main" id="{ABAAE2CE-A791-310D-91FC-651F47947435}"/>
              </a:ext>
            </a:extLst>
          </p:cNvPr>
          <p:cNvPicPr>
            <a:picLocks noChangeAspect="1"/>
          </p:cNvPicPr>
          <p:nvPr/>
        </p:nvPicPr>
        <p:blipFill>
          <a:blip r:embed="rId2"/>
          <a:stretch>
            <a:fillRect/>
          </a:stretch>
        </p:blipFill>
        <p:spPr>
          <a:xfrm>
            <a:off x="6912204" y="-151426"/>
            <a:ext cx="1774596" cy="1774596"/>
          </a:xfrm>
          <a:prstGeom prst="rect">
            <a:avLst/>
          </a:prstGeom>
        </p:spPr>
      </p:pic>
    </p:spTree>
    <p:extLst>
      <p:ext uri="{BB962C8B-B14F-4D97-AF65-F5344CB8AC3E}">
        <p14:creationId xmlns:p14="http://schemas.microsoft.com/office/powerpoint/2010/main" val="211783706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EF43316-D303-40EC-B829-211C2BCBE67B}"/>
              </a:ext>
            </a:extLst>
          </p:cNvPr>
          <p:cNvSpPr>
            <a:spLocks noGrp="1"/>
          </p:cNvSpPr>
          <p:nvPr>
            <p:ph type="title"/>
          </p:nvPr>
        </p:nvSpPr>
        <p:spPr/>
        <p:txBody>
          <a:bodyPr/>
          <a:lstStyle/>
          <a:p>
            <a:r>
              <a:rPr lang="en-US" dirty="0"/>
              <a:t>Essential Question</a:t>
            </a:r>
          </a:p>
        </p:txBody>
      </p:sp>
      <p:sp>
        <p:nvSpPr>
          <p:cNvPr id="5" name="Text Placeholder 4">
            <a:extLst>
              <a:ext uri="{FF2B5EF4-FFF2-40B4-BE49-F238E27FC236}">
                <a16:creationId xmlns:a16="http://schemas.microsoft.com/office/drawing/2014/main" id="{72349D1D-F9F5-4708-9845-24D99C47096D}"/>
              </a:ext>
            </a:extLst>
          </p:cNvPr>
          <p:cNvSpPr>
            <a:spLocks noGrp="1"/>
          </p:cNvSpPr>
          <p:nvPr>
            <p:ph type="body" idx="1"/>
          </p:nvPr>
        </p:nvSpPr>
        <p:spPr/>
        <p:txBody>
          <a:bodyPr/>
          <a:lstStyle/>
          <a:p>
            <a:pPr marL="55563" indent="0">
              <a:buNone/>
            </a:pPr>
            <a:r>
              <a:rPr lang="en-US" dirty="0"/>
              <a:t>How can linear relationships be represented in multiple ways?</a:t>
            </a:r>
          </a:p>
        </p:txBody>
      </p:sp>
    </p:spTree>
    <p:extLst>
      <p:ext uri="{BB962C8B-B14F-4D97-AF65-F5344CB8AC3E}">
        <p14:creationId xmlns:p14="http://schemas.microsoft.com/office/powerpoint/2010/main" val="352637709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8575D-3662-4A13-BACA-E7044AD3F40A}"/>
              </a:ext>
            </a:extLst>
          </p:cNvPr>
          <p:cNvSpPr>
            <a:spLocks noGrp="1"/>
          </p:cNvSpPr>
          <p:nvPr>
            <p:ph type="title"/>
          </p:nvPr>
        </p:nvSpPr>
        <p:spPr/>
        <p:txBody>
          <a:bodyPr/>
          <a:lstStyle/>
          <a:p>
            <a:r>
              <a:rPr lang="en-US" dirty="0"/>
              <a:t>Lesson Objective</a:t>
            </a:r>
          </a:p>
        </p:txBody>
      </p:sp>
      <p:sp>
        <p:nvSpPr>
          <p:cNvPr id="3" name="Text Placeholder 2">
            <a:extLst>
              <a:ext uri="{FF2B5EF4-FFF2-40B4-BE49-F238E27FC236}">
                <a16:creationId xmlns:a16="http://schemas.microsoft.com/office/drawing/2014/main" id="{4F574266-61E7-4912-8A51-C9B03DDB652F}"/>
              </a:ext>
            </a:extLst>
          </p:cNvPr>
          <p:cNvSpPr>
            <a:spLocks noGrp="1"/>
          </p:cNvSpPr>
          <p:nvPr>
            <p:ph type="body" idx="1"/>
          </p:nvPr>
        </p:nvSpPr>
        <p:spPr/>
        <p:txBody>
          <a:bodyPr/>
          <a:lstStyle/>
          <a:p>
            <a:pPr marL="55563" indent="0">
              <a:buNone/>
            </a:pPr>
            <a:r>
              <a:rPr lang="en-US" dirty="0"/>
              <a:t>Write a linear equation given a table of values.</a:t>
            </a:r>
          </a:p>
        </p:txBody>
      </p:sp>
    </p:spTree>
    <p:extLst>
      <p:ext uri="{BB962C8B-B14F-4D97-AF65-F5344CB8AC3E}">
        <p14:creationId xmlns:p14="http://schemas.microsoft.com/office/powerpoint/2010/main" val="149505414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lnSpcReduction="10000"/>
          </a:bodyPr>
          <a:lstStyle/>
          <a:p>
            <a:r>
              <a:rPr lang="en-US" b="1" dirty="0"/>
              <a:t>Flight Captains</a:t>
            </a:r>
            <a:r>
              <a:rPr lang="en-US" dirty="0"/>
              <a:t> (Given a Graph):</a:t>
            </a:r>
          </a:p>
          <a:p>
            <a:pPr lvl="1"/>
            <a:r>
              <a:rPr lang="en-US" dirty="0"/>
              <a:t>Write the matching linear equation.</a:t>
            </a:r>
          </a:p>
          <a:p>
            <a:pPr lvl="1"/>
            <a:r>
              <a:rPr lang="en-US" dirty="0"/>
              <a:t>Create a table of values (5 ordered pairs).</a:t>
            </a:r>
          </a:p>
          <a:p>
            <a:r>
              <a:rPr lang="en-US" b="1" dirty="0"/>
              <a:t>First Officers</a:t>
            </a:r>
            <a:r>
              <a:rPr lang="en-US" dirty="0"/>
              <a:t> (Given an Equation):</a:t>
            </a:r>
          </a:p>
          <a:p>
            <a:pPr lvl="1"/>
            <a:r>
              <a:rPr lang="en-US" dirty="0"/>
              <a:t>Graph the linear equation.</a:t>
            </a:r>
          </a:p>
          <a:p>
            <a:pPr lvl="1"/>
            <a:r>
              <a:rPr lang="en-US" dirty="0"/>
              <a:t>Create a table of values (5 ordered pairs).</a:t>
            </a:r>
          </a:p>
          <a:p>
            <a:r>
              <a:rPr lang="en-US" b="1" dirty="0"/>
              <a:t>Flight Engineers</a:t>
            </a:r>
            <a:r>
              <a:rPr lang="en-US" dirty="0"/>
              <a:t> </a:t>
            </a:r>
            <a:r>
              <a:rPr lang="en-US"/>
              <a:t>(Given </a:t>
            </a:r>
            <a:r>
              <a:rPr lang="en-US" dirty="0"/>
              <a:t>a Table of Values):</a:t>
            </a:r>
          </a:p>
          <a:p>
            <a:pPr lvl="1"/>
            <a:r>
              <a:rPr lang="en-US" dirty="0"/>
              <a:t>Plot the points from the table. Sketch the line.</a:t>
            </a:r>
          </a:p>
          <a:p>
            <a:pPr lvl="1"/>
            <a:r>
              <a:rPr lang="en-US" dirty="0"/>
              <a:t>Write the matching linear equation.</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Crew Coordinates: Independent Work</a:t>
            </a:r>
          </a:p>
        </p:txBody>
      </p:sp>
    </p:spTree>
    <p:extLst>
      <p:ext uri="{BB962C8B-B14F-4D97-AF65-F5344CB8AC3E}">
        <p14:creationId xmlns:p14="http://schemas.microsoft.com/office/powerpoint/2010/main" val="133502916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a:bodyPr>
          <a:lstStyle/>
          <a:p>
            <a:r>
              <a:rPr lang="en-US" dirty="0"/>
              <a:t>Find the other crew members whose linear representations (graph, equation, and table) match yours.</a:t>
            </a:r>
          </a:p>
          <a:p>
            <a:r>
              <a:rPr lang="en-US" dirty="0"/>
              <a:t>Each </a:t>
            </a:r>
            <a:r>
              <a:rPr lang="en-US" b="1" dirty="0"/>
              <a:t>flight crew</a:t>
            </a:r>
            <a:r>
              <a:rPr lang="en-US" dirty="0"/>
              <a:t> should have: </a:t>
            </a:r>
          </a:p>
          <a:p>
            <a:pPr lvl="1"/>
            <a:r>
              <a:rPr lang="en-US" dirty="0"/>
              <a:t>1 flight captain</a:t>
            </a:r>
          </a:p>
          <a:p>
            <a:pPr lvl="1"/>
            <a:r>
              <a:rPr lang="en-US" dirty="0"/>
              <a:t>1 first officer</a:t>
            </a:r>
          </a:p>
          <a:p>
            <a:pPr lvl="1"/>
            <a:r>
              <a:rPr lang="en-US" dirty="0"/>
              <a:t>1 flight engineer.</a:t>
            </a:r>
          </a:p>
          <a:p>
            <a:r>
              <a:rPr lang="en-US" dirty="0"/>
              <a:t>Compare and contrast your graphs, equations, and </a:t>
            </a:r>
          </a:p>
          <a:p>
            <a:pPr marL="231775" indent="0">
              <a:buNone/>
            </a:pPr>
            <a:r>
              <a:rPr lang="en-US" dirty="0"/>
              <a:t>tables.</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Crew Coordinates: Join Your Flight Crew!</a:t>
            </a:r>
          </a:p>
        </p:txBody>
      </p:sp>
    </p:spTree>
    <p:extLst>
      <p:ext uri="{BB962C8B-B14F-4D97-AF65-F5344CB8AC3E}">
        <p14:creationId xmlns:p14="http://schemas.microsoft.com/office/powerpoint/2010/main" val="108949289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a:xfrm>
            <a:off x="457200" y="4595532"/>
            <a:ext cx="8229600" cy="547968"/>
          </a:xfrm>
        </p:spPr>
        <p:txBody>
          <a:bodyPr>
            <a:normAutofit/>
          </a:bodyPr>
          <a:lstStyle/>
          <a:p>
            <a:pPr marL="0" indent="0" algn="ctr">
              <a:buNone/>
            </a:pPr>
            <a:r>
              <a:rPr lang="en-US" dirty="0">
                <a:solidFill>
                  <a:schemeClr val="accent2"/>
                </a:solidFill>
                <a:hlinkClick r:id="rId3">
                  <a:extLst>
                    <a:ext uri="{A12FA001-AC4F-418D-AE19-62706E023703}">
                      <ahyp:hlinkClr xmlns:ahyp="http://schemas.microsoft.com/office/drawing/2018/hyperlinkcolor" val="tx"/>
                    </a:ext>
                  </a:extLst>
                </a:hlinkClick>
              </a:rPr>
              <a:t>Airplanes and Airstrips, Part 2</a:t>
            </a:r>
            <a:endParaRPr lang="en-US" dirty="0">
              <a:solidFill>
                <a:schemeClr val="accent2"/>
              </a:solidFill>
            </a:endParaRPr>
          </a:p>
          <a:p>
            <a:pPr marL="0" indent="0" algn="ctr">
              <a:buNone/>
            </a:pPr>
            <a:endParaRPr lang="en-US" dirty="0">
              <a:solidFill>
                <a:schemeClr val="accent2"/>
              </a:solidFill>
            </a:endParaRP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Air Traffic Controller</a:t>
            </a:r>
          </a:p>
        </p:txBody>
      </p:sp>
      <p:pic>
        <p:nvPicPr>
          <p:cNvPr id="2" name="Online Media 1" descr="Airplanes and Airstrips, Part 2">
            <a:hlinkClick r:id="" action="ppaction://media"/>
            <a:extLst>
              <a:ext uri="{FF2B5EF4-FFF2-40B4-BE49-F238E27FC236}">
                <a16:creationId xmlns:a16="http://schemas.microsoft.com/office/drawing/2014/main" id="{411C5C6F-16CF-4FFC-4E0F-F59F5EC3CA47}"/>
              </a:ext>
            </a:extLst>
          </p:cNvPr>
          <p:cNvPicPr>
            <a:picLocks noRot="1" noChangeAspect="1"/>
          </p:cNvPicPr>
          <p:nvPr>
            <a:videoFile r:link="rId1"/>
          </p:nvPr>
        </p:nvPicPr>
        <p:blipFill>
          <a:blip r:embed="rId4"/>
          <a:stretch>
            <a:fillRect/>
          </a:stretch>
        </p:blipFill>
        <p:spPr>
          <a:xfrm>
            <a:off x="1536379" y="1164497"/>
            <a:ext cx="6071242" cy="3430252"/>
          </a:xfrm>
          <a:prstGeom prst="rect">
            <a:avLst/>
          </a:prstGeom>
        </p:spPr>
      </p:pic>
    </p:spTree>
    <p:extLst>
      <p:ext uri="{BB962C8B-B14F-4D97-AF65-F5344CB8AC3E}">
        <p14:creationId xmlns:p14="http://schemas.microsoft.com/office/powerpoint/2010/main" val="14437409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a:bodyPr>
          <a:lstStyle/>
          <a:p>
            <a:pPr marL="0" indent="0">
              <a:buNone/>
            </a:pPr>
            <a:r>
              <a:rPr lang="en-US" dirty="0"/>
              <a:t>Sometimes pilots need to make in-flight decisions when landing a plane. Luckily, they do not have to make those decisions alone. Due to inclement weather, the air traffic controller sent each flight crew alternate landing data. Using the new data, each crew must write an equation for the airstrip they now need to land their aircraft on.</a:t>
            </a:r>
          </a:p>
          <a:p>
            <a:r>
              <a:rPr lang="en-US" b="1" dirty="0"/>
              <a:t>What steps would you take to transform this data into </a:t>
            </a:r>
            <a:br>
              <a:rPr lang="en-US" b="1" dirty="0"/>
            </a:br>
            <a:r>
              <a:rPr lang="en-US" b="1" dirty="0"/>
              <a:t>a linear equation?</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Flight Data: Scenario</a:t>
            </a:r>
          </a:p>
        </p:txBody>
      </p:sp>
    </p:spTree>
    <p:extLst>
      <p:ext uri="{BB962C8B-B14F-4D97-AF65-F5344CB8AC3E}">
        <p14:creationId xmlns:p14="http://schemas.microsoft.com/office/powerpoint/2010/main" val="208400745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lstStyle/>
          <a:p>
            <a:pPr marL="0" indent="0">
              <a:buNone/>
            </a:pPr>
            <a:r>
              <a:rPr lang="en-US" dirty="0"/>
              <a:t>Your goal is to write an equation for the new data without graphing or plotting any points.</a:t>
            </a:r>
          </a:p>
          <a:p>
            <a:r>
              <a:rPr lang="en-US" dirty="0"/>
              <a:t>What information would you need?</a:t>
            </a:r>
          </a:p>
          <a:p>
            <a:r>
              <a:rPr lang="en-US" dirty="0"/>
              <a:t>How do you get that information?</a:t>
            </a:r>
          </a:p>
          <a:p>
            <a:r>
              <a:rPr lang="en-US" dirty="0"/>
              <a:t>What steps would you take?</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dirty="0"/>
              <a:t>Create a New Landing Plan</a:t>
            </a:r>
          </a:p>
        </p:txBody>
      </p:sp>
    </p:spTree>
    <p:extLst>
      <p:ext uri="{BB962C8B-B14F-4D97-AF65-F5344CB8AC3E}">
        <p14:creationId xmlns:p14="http://schemas.microsoft.com/office/powerpoint/2010/main" val="303203282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ARN theme">
  <a:themeElements>
    <a:clrScheme name="LEARN Colors">
      <a:dk1>
        <a:sysClr val="windowText" lastClr="000000"/>
      </a:dk1>
      <a:lt1>
        <a:sysClr val="window" lastClr="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LEARN Fonts">
      <a:majorFont>
        <a:latin typeface="Calibri"/>
        <a:ea typeface=""/>
        <a:cs typeface=""/>
      </a:majorFont>
      <a:minorFont>
        <a:latin typeface="Calibri"/>
        <a:ea typeface=""/>
        <a:cs typeface=""/>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LEARN Slides Template" id="{418F4C7D-6FF6-4BC3-8FFB-630639050169}" vid="{6C158D59-EBB1-47A7-9CFF-6E4552F2CE41}"/>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LEARN Slides Template</Template>
  <TotalTime>6826</TotalTime>
  <Words>952</Words>
  <Application>Microsoft Office PowerPoint</Application>
  <PresentationFormat>On-screen Show (16:9)</PresentationFormat>
  <Paragraphs>85</Paragraphs>
  <Slides>20</Slides>
  <Notes>7</Notes>
  <HiddenSlides>0</HiddenSlides>
  <MMClips>4</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Wingdings 2</vt:lpstr>
      <vt:lpstr>LEARN theme</vt:lpstr>
      <vt:lpstr>PowerPoint Presentation</vt:lpstr>
      <vt:lpstr>Airplanes and Airstrips, Part 2</vt:lpstr>
      <vt:lpstr>Essential Question</vt:lpstr>
      <vt:lpstr>Lesson Objective</vt:lpstr>
      <vt:lpstr>Crew Coordinates: Independent Work</vt:lpstr>
      <vt:lpstr>Crew Coordinates: Join Your Flight Crew!</vt:lpstr>
      <vt:lpstr>Air Traffic Controller</vt:lpstr>
      <vt:lpstr>Flight Data: Scenario</vt:lpstr>
      <vt:lpstr>Create a New Landing Plan</vt:lpstr>
      <vt:lpstr>Create a New Landing Plan: Poster Planning</vt:lpstr>
      <vt:lpstr>Create a New Landing Plan: Poster</vt:lpstr>
      <vt:lpstr>Expert Stay and Stray: Round 1</vt:lpstr>
      <vt:lpstr>Expert Stay and Stray: Round 1</vt:lpstr>
      <vt:lpstr>Expert Stay and Stray: Round 2</vt:lpstr>
      <vt:lpstr>Expert Stay and Stray: Round 2</vt:lpstr>
      <vt:lpstr>Expert Stay and Stray: Round 3</vt:lpstr>
      <vt:lpstr>Expert Stay and Stray: Round 3</vt:lpstr>
      <vt:lpstr>Expert Stay and Stray: Reflection</vt:lpstr>
      <vt:lpstr>Last Flight: Create</vt:lpstr>
      <vt:lpstr>Last Flight: Solve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Airplanes and Airstrips, Part 2</dc:title>
  <dc:subject/>
  <dc:creator>K20 Center</dc:creator>
  <cp:keywords/>
  <dc:description/>
  <cp:lastModifiedBy>Eike, Michell L.</cp:lastModifiedBy>
  <cp:revision>23</cp:revision>
  <dcterms:created xsi:type="dcterms:W3CDTF">2022-10-04T16:26:24Z</dcterms:created>
  <dcterms:modified xsi:type="dcterms:W3CDTF">2023-01-04T14:09:50Z</dcterms:modified>
  <cp:category/>
</cp:coreProperties>
</file>