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 Medium" panose="02000000000000000000" pitchFamily="2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202" d="100"/>
          <a:sy n="202" d="100"/>
        </p:scale>
        <p:origin x="548" y="1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92c1a8e9d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92c1a8e9d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92c1a8e9d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92c1a8e9d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Elevator Speech. Strategies. https://learn.k20center.ou.edu/strategy/57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92c1a8e9d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92c1a8e9d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92c1a8e9d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92c1a8e9d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3b0a3185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3b0a3185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3b0a3185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3b0a3185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3b0a3185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3b0a3185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3b0a3185f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3b0a3185f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Partner Speaks. Strategies. https://learn.k20center.ou.edu/strategy/62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99927799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99927799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https://k20center.padlet.org/pbase/p7eklmumt6rtj71q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92c1a8e9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92c1a8e9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92c1a8e9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92c1a8e9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Flipgrid. Strategies. https://learn.k20center.ou.edu/tech-tool/1075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92c1a8e9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30-Second Expert. Strategies. https://learn.k20center.ou.edu/strategy/1048</a:t>
            </a:r>
            <a:endParaRPr dirty="0"/>
          </a:p>
        </p:txBody>
      </p:sp>
      <p:sp>
        <p:nvSpPr>
          <p:cNvPr id="129" name="Google Shape;129;g1192c1a8e9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20center.padlet.org/pbase/p7eklmumt6rtj71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R1FxImNPS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Move, Flip, &amp; Slide!</a:t>
            </a:r>
            <a:endParaRPr dirty="0"/>
          </a:p>
        </p:txBody>
      </p:sp>
      <p:sp>
        <p:nvSpPr>
          <p:cNvPr id="80" name="Google Shape;80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Building Relationships &amp; Community in the Classroom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Flipgrid Time</a:t>
            </a:r>
            <a:endParaRPr dirty="0"/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Roboto Medium"/>
              <a:buAutoNum type="arabicPeriod"/>
            </a:pPr>
            <a:r>
              <a:rPr lang="en" sz="2400" dirty="0">
                <a:solidFill>
                  <a:srgbClr val="222222"/>
                </a:solidFill>
              </a:rPr>
              <a:t>Go to </a:t>
            </a:r>
            <a:r>
              <a:rPr lang="en" sz="2400" dirty="0" err="1">
                <a:solidFill>
                  <a:srgbClr val="222222"/>
                </a:solidFill>
              </a:rPr>
              <a:t>Flipgrid.com</a:t>
            </a:r>
            <a:endParaRPr sz="2400" dirty="0">
              <a:solidFill>
                <a:srgbClr val="222222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Roboto Medium"/>
              <a:buAutoNum type="arabicPeriod"/>
            </a:pPr>
            <a:r>
              <a:rPr lang="en" sz="2400" dirty="0">
                <a:solidFill>
                  <a:srgbClr val="222222"/>
                </a:solidFill>
              </a:rPr>
              <a:t>Click on the green + sign  </a:t>
            </a:r>
            <a:endParaRPr sz="2400" dirty="0">
              <a:solidFill>
                <a:srgbClr val="222222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Roboto Medium"/>
              <a:buAutoNum type="arabicPeriod"/>
            </a:pPr>
            <a:r>
              <a:rPr lang="en" sz="2400" dirty="0">
                <a:solidFill>
                  <a:srgbClr val="222222"/>
                </a:solidFill>
              </a:rPr>
              <a:t>Enter the Join Code: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Elevator Speech</a:t>
            </a:r>
            <a:endParaRPr dirty="0"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1"/>
          </p:nvPr>
        </p:nvSpPr>
        <p:spPr>
          <a:xfrm>
            <a:off x="333956" y="795658"/>
            <a:ext cx="8714630" cy="325003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🎯 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have 60 seconds to share your Name Tent with your classmates. Have fun using the </a:t>
            </a:r>
            <a:r>
              <a:rPr lang="en" sz="18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Effects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create an “All About Me” post! 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CREATIVE OPTIONS:</a:t>
            </a:r>
            <a:endParaRPr sz="1800" u="sng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🔮  Choose a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Filter 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to change the tone.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🔠  Use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Text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to share your name or adjectives/short phrases to describe you.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✏️  Use the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Pen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to draw or sketch whatever you wish.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📈  Use a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Board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to create a split-screen effect.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📷  Upload a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Photo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from your device or camera roll.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🔳  Use a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Frame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to add a pop of style.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🎬  Transform your response with a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Backdrop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or add your own custom Backdrop.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😃  Add emoji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Stickers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that represent your interests.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🦄  Animate your response with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GIFs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409492" y="1237789"/>
            <a:ext cx="7939378" cy="38112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6000" dirty="0"/>
              <a:t>Who will volunteer to share their video with the class?</a:t>
            </a:r>
            <a:endParaRPr sz="6000"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6000" dirty="0"/>
              <a:t>Next steps:</a:t>
            </a:r>
            <a:endParaRPr sz="6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6000" dirty="0"/>
              <a:t>View three classmates’ videos.</a:t>
            </a:r>
            <a:endParaRPr sz="6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6000" dirty="0"/>
              <a:t>Post one video responding to a classmate.</a:t>
            </a:r>
            <a:endParaRPr sz="6000" dirty="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ourier New" panose="02070309020205020404" pitchFamily="49" charset="0"/>
              <a:buChar char="o"/>
            </a:pPr>
            <a:r>
              <a:rPr lang="en" sz="6000" dirty="0"/>
              <a:t>Click on the blue camera tab.</a:t>
            </a:r>
            <a:endParaRPr sz="6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6000" dirty="0"/>
              <a:t>Post one positive comment responding to a classmate.</a:t>
            </a:r>
            <a:endParaRPr sz="6000" dirty="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ourier New" panose="02070309020205020404" pitchFamily="49" charset="0"/>
              <a:buChar char="o"/>
            </a:pPr>
            <a:r>
              <a:rPr lang="en" sz="6000" dirty="0"/>
              <a:t>Type in the “Add a public comment” box.</a:t>
            </a:r>
            <a:endParaRPr sz="6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6000" dirty="0"/>
              <a:t>Post one clarifying question responding to a classmate.</a:t>
            </a:r>
            <a:endParaRPr sz="6000" dirty="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ourier New" panose="02070309020205020404" pitchFamily="49" charset="0"/>
              <a:buChar char="o"/>
            </a:pPr>
            <a:r>
              <a:rPr lang="en" sz="6000" dirty="0"/>
              <a:t>Clarify something you were curious about after viewing the video in the “Add a public comment” box.</a:t>
            </a:r>
            <a:endParaRPr sz="6000" dirty="0"/>
          </a:p>
          <a:p>
            <a:pPr marL="13716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457200" y="25158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Share, View and Post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628650" y="-822722"/>
            <a:ext cx="7886700" cy="213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Exit Ticket</a:t>
            </a:r>
            <a:endParaRPr sz="3600" dirty="0"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1"/>
          </p:nvPr>
        </p:nvSpPr>
        <p:spPr>
          <a:xfrm>
            <a:off x="628649" y="1488281"/>
            <a:ext cx="8364275" cy="1125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How does social media help build relationships and community? </a:t>
            </a:r>
            <a:endParaRPr sz="2400" dirty="0"/>
          </a:p>
          <a:p>
            <a:pPr marL="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450" y="2073075"/>
            <a:ext cx="3329848" cy="19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1650" y="2073087"/>
            <a:ext cx="2427699" cy="16073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3460" y="2266500"/>
            <a:ext cx="2595292" cy="190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How does social media help build relationships and community?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515217" y="483056"/>
            <a:ext cx="7760418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Objectives</a:t>
            </a:r>
            <a:endParaRPr dirty="0"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503234" y="1561839"/>
            <a:ext cx="8155735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r>
              <a:rPr lang="en" dirty="0"/>
              <a:t>Understand how Flipgrid can be used in and out of the classroom</a:t>
            </a:r>
            <a:endParaRPr dirty="0"/>
          </a:p>
          <a:p>
            <a:pPr marL="457200" lvl="0" indent="-381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r>
              <a:rPr lang="en" dirty="0"/>
              <a:t>Communicate clearly using Flipgrid</a:t>
            </a:r>
            <a:endParaRPr dirty="0"/>
          </a:p>
          <a:p>
            <a:pPr marL="457200" lvl="0" indent="-381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r>
              <a:rPr lang="en" dirty="0"/>
              <a:t>Listen and learn about peers through the use of Flipgrid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44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457200" y="1150325"/>
            <a:ext cx="7182770" cy="384495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dirty="0"/>
              <a:t>At your desk, you will find a folded piece of cardstock. </a:t>
            </a:r>
            <a:endParaRPr dirty="0"/>
          </a:p>
          <a:p>
            <a:pPr marL="457200" lvl="0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dirty="0"/>
              <a:t>Please put your name on one side in bold letters and answer the following questions on the back: </a:t>
            </a:r>
            <a:endParaRPr dirty="0"/>
          </a:p>
          <a:p>
            <a:pPr marL="914400" lvl="0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How many years have you lived in this town?</a:t>
            </a:r>
            <a:endParaRPr dirty="0"/>
          </a:p>
          <a:p>
            <a:pPr marL="914400" lvl="0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What is your favorite activity or hobby? </a:t>
            </a:r>
            <a:endParaRPr dirty="0"/>
          </a:p>
          <a:p>
            <a:pPr marL="914400" lvl="0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What is your favorite genre, novel, short story, poem, or play?</a:t>
            </a:r>
            <a:endParaRPr dirty="0"/>
          </a:p>
          <a:p>
            <a:pPr marL="914400" lvl="0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What is your favorite part of ELA:  reading, writing, listening, speaking, or viewing? </a:t>
            </a:r>
            <a:endParaRPr dirty="0"/>
          </a:p>
          <a:p>
            <a:pPr marL="914400" lvl="0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What is most important to you as a student in this class?</a:t>
            </a:r>
            <a:endParaRPr dirty="0"/>
          </a:p>
          <a:p>
            <a:pPr marL="914400" lvl="0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What is your favorite type of social media?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457200" y="14822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“All About Me” Name Tents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070042"/>
            <a:ext cx="5156100" cy="34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Choose a partner. 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Share the information from your “All About Me” Name Tent while your partner listens.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Switch places.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Each person shares one detail about their partner’s name tent while using their partner’s name: 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dirty="0"/>
              <a:t>My partner is Joey, and Joey likes the novel </a:t>
            </a:r>
            <a:r>
              <a:rPr lang="en" i="1" dirty="0"/>
              <a:t>Fahrenheit 451 </a:t>
            </a:r>
            <a:r>
              <a:rPr lang="en" dirty="0"/>
              <a:t>by Ray Bradbury. </a:t>
            </a:r>
            <a:endParaRPr dirty="0"/>
          </a:p>
        </p:txBody>
      </p:sp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457200" y="17797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Partner Speaks</a:t>
            </a:r>
            <a:endParaRPr dirty="0"/>
          </a:p>
        </p:txBody>
      </p:sp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300" y="1164647"/>
            <a:ext cx="3225900" cy="32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286247" y="1317938"/>
            <a:ext cx="7275600" cy="307960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97218" lvl="0" indent="-457200" algn="l" rtl="0"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WHAT social media platforms do you use?</a:t>
            </a:r>
            <a:endParaRPr sz="2600" dirty="0"/>
          </a:p>
          <a:p>
            <a:pPr marL="597218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WHOM do you communicate with regularly? </a:t>
            </a:r>
            <a:endParaRPr sz="2600" dirty="0"/>
          </a:p>
          <a:p>
            <a:pPr marL="597218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WHY do you use this platform? </a:t>
            </a:r>
          </a:p>
          <a:p>
            <a:pPr marL="940118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</a:t>
            </a:r>
          </a:p>
          <a:p>
            <a:pPr marL="1397318" lvl="2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Facebook is my favorite platform. </a:t>
            </a:r>
          </a:p>
          <a:p>
            <a:pPr marL="1397318" lvl="2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I communicate with my friends, family and a few groups I have joined. </a:t>
            </a:r>
          </a:p>
          <a:p>
            <a:pPr marL="1397318" lvl="2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I like that I can use gifs, emojis, videos, etc. </a:t>
            </a:r>
          </a:p>
          <a:p>
            <a:pPr marL="597218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sz="2600" dirty="0"/>
          </a:p>
          <a:p>
            <a:pPr marL="285750" indent="-285750">
              <a:buSzPct val="100000"/>
              <a:buFont typeface="Courier New" panose="02070309020205020404" pitchFamily="49" charset="0"/>
              <a:buChar char="o"/>
            </a:pPr>
            <a:endParaRPr sz="1500" i="1" dirty="0"/>
          </a:p>
          <a:p>
            <a:pPr marL="800100" lvl="0" indent="-342900" algn="l" rtl="0">
              <a:spcBef>
                <a:spcPts val="48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dirty="0"/>
          </a:p>
        </p:txBody>
      </p:sp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Social Media:  What/Who/Why?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>
            <a:off x="457200" y="1213099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Use the Padlet link or QR code to post your answer.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>
                <a:hlinkClick r:id="rId3"/>
              </a:rPr>
              <a:t>https://k20center.padlet.org/pbase/p7eklmumt6rtj71q</a:t>
            </a:r>
            <a:endParaRPr lang="en-US"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View Results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C717B1-2F52-54A9-436D-0C7639A8B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273" y="1309352"/>
            <a:ext cx="1056515" cy="1060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8374B4-40CD-CD7E-6BAF-690F226E2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94392"/>
            <a:ext cx="5791702" cy="21459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5C59BC-E6FF-4BA1-AEC0-7AE829C2C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37168"/>
            <a:ext cx="7321506" cy="3506284"/>
          </a:xfrm>
        </p:spPr>
        <p:txBody>
          <a:bodyPr>
            <a:normAutofit lnSpcReduction="10000"/>
          </a:bodyPr>
          <a:lstStyle/>
          <a:p>
            <a:pPr marL="635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Be prepared to share as many details from the video as possible. </a:t>
            </a:r>
          </a:p>
          <a:p>
            <a:endParaRPr lang="en-US" dirty="0"/>
          </a:p>
        </p:txBody>
      </p:sp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How-To Flipgrid Video</a:t>
            </a:r>
            <a:endParaRPr dirty="0"/>
          </a:p>
        </p:txBody>
      </p:sp>
      <p:pic>
        <p:nvPicPr>
          <p:cNvPr id="125" name="Google Shape;125;p26" descr="Learn how to get started using Flipgrid as a student!" title="Students: Getting Started with Flipgr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343" y="1237168"/>
            <a:ext cx="3674563" cy="2510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30-Second Expert</a:t>
            </a:r>
            <a:endParaRPr dirty="0"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1"/>
          </p:nvPr>
        </p:nvSpPr>
        <p:spPr>
          <a:xfrm>
            <a:off x="170952" y="1164647"/>
            <a:ext cx="6579705" cy="353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508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</a:pPr>
            <a:r>
              <a:rPr lang="en" sz="2400" dirty="0"/>
              <a:t>What did you learn from the Flipgrid video?</a:t>
            </a:r>
            <a:endParaRPr sz="2400" dirty="0"/>
          </a:p>
          <a:p>
            <a:pPr marL="91440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2000"/>
              <a:buFont typeface="Wingdings" panose="05000000000000000000" pitchFamily="2" charset="2"/>
              <a:buChar char="§"/>
            </a:pPr>
            <a:r>
              <a:rPr lang="en" sz="2400" dirty="0"/>
              <a:t>Get together with your previous partner. </a:t>
            </a:r>
            <a:endParaRPr sz="2400" dirty="0"/>
          </a:p>
          <a:p>
            <a:pPr marL="914400" lvl="1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82000"/>
              <a:buFont typeface="Wingdings" panose="05000000000000000000" pitchFamily="2" charset="2"/>
              <a:buChar char="§"/>
            </a:pPr>
            <a:r>
              <a:rPr lang="en" sz="2400" dirty="0"/>
              <a:t>The first person will take 30 seconds to share everything they learned from the video. </a:t>
            </a:r>
            <a:endParaRPr sz="2400" dirty="0"/>
          </a:p>
          <a:p>
            <a:pPr marL="914400" lvl="1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82000"/>
              <a:buFont typeface="Wingdings" panose="05000000000000000000" pitchFamily="2" charset="2"/>
              <a:buChar char="§"/>
            </a:pPr>
            <a:r>
              <a:rPr lang="en" sz="2400" dirty="0"/>
              <a:t>Switch places. </a:t>
            </a:r>
            <a:endParaRPr sz="2400" dirty="0"/>
          </a:p>
          <a:p>
            <a:pPr marL="914400" lvl="1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82000"/>
              <a:buFont typeface="Wingdings" panose="05000000000000000000" pitchFamily="2" charset="2"/>
              <a:buChar char="§"/>
            </a:pPr>
            <a:r>
              <a:rPr lang="en" sz="2400" dirty="0"/>
              <a:t>The second person will repeat what they heard and add anything else they learned from the video. </a:t>
            </a:r>
            <a:endParaRPr sz="2400" dirty="0"/>
          </a:p>
          <a:p>
            <a:pPr marL="914400" lvl="1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82000"/>
              <a:buFont typeface="Wingdings" panose="05000000000000000000" pitchFamily="2" charset="2"/>
              <a:buChar char="§"/>
            </a:pPr>
            <a:r>
              <a:rPr lang="en" sz="2400" dirty="0"/>
              <a:t>Questions? </a:t>
            </a:r>
            <a:endParaRPr sz="2400" dirty="0"/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7900" y="1348852"/>
            <a:ext cx="3116100" cy="2268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2C4974-A045-4410-9BD8-146389CECF2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d06b737b-b789-4524-96b5-d3d460658ae2"/>
    <ds:schemaRef ds:uri="http://schemas.openxmlformats.org/package/2006/metadata/core-properties"/>
    <ds:schemaRef ds:uri="http://schemas.microsoft.com/office/2006/metadata/properties"/>
    <ds:schemaRef ds:uri="http://purl.org/dc/terms/"/>
    <ds:schemaRef ds:uri="966e68ee-ec3c-4f12-bd4f-fedbbec8de0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DDC2CB-70C9-42D3-8B5C-644ADFEAD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630DD7-D940-4CBF-81EA-B64F6615A0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759</Words>
  <Application>Microsoft Office PowerPoint</Application>
  <PresentationFormat>On-screen Show (16:9)</PresentationFormat>
  <Paragraphs>83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Courier New</vt:lpstr>
      <vt:lpstr>Wingdings</vt:lpstr>
      <vt:lpstr>Arial</vt:lpstr>
      <vt:lpstr>Noto Sans Symbols</vt:lpstr>
      <vt:lpstr>Roboto Medium</vt:lpstr>
      <vt:lpstr>Calibri</vt:lpstr>
      <vt:lpstr>LEARN theme</vt:lpstr>
      <vt:lpstr>Move, Flip, &amp; Slide!</vt:lpstr>
      <vt:lpstr>Essential Question</vt:lpstr>
      <vt:lpstr>Lesson Objectives</vt:lpstr>
      <vt:lpstr>“All About Me” Name Tents</vt:lpstr>
      <vt:lpstr>Partner Speaks</vt:lpstr>
      <vt:lpstr>Social Media:  What/Who/Why? </vt:lpstr>
      <vt:lpstr>View Results</vt:lpstr>
      <vt:lpstr>How-To Flipgrid Video</vt:lpstr>
      <vt:lpstr>30-Second Expert</vt:lpstr>
      <vt:lpstr>Flipgrid Time</vt:lpstr>
      <vt:lpstr>Elevator Speech</vt:lpstr>
      <vt:lpstr>Share, View and Post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Move, Flip, &amp; Slide!</dc:title>
  <dc:creator>profe</dc:creator>
  <cp:lastModifiedBy>McLeod Porter, Delma</cp:lastModifiedBy>
  <cp:revision>6</cp:revision>
  <dcterms:modified xsi:type="dcterms:W3CDTF">2022-05-06T20:38:40Z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