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6" r:id="rId2"/>
  </p:sldMasterIdLst>
  <p:notesMasterIdLst>
    <p:notesMasterId r:id="rId14"/>
  </p:notesMasterIdLst>
  <p:sldIdLst>
    <p:sldId id="256" r:id="rId3"/>
    <p:sldId id="257" r:id="rId4"/>
    <p:sldId id="258" r:id="rId5"/>
    <p:sldId id="259" r:id="rId6"/>
    <p:sldId id="260" r:id="rId7"/>
    <p:sldId id="261" r:id="rId8"/>
    <p:sldId id="266" r:id="rId9"/>
    <p:sldId id="262" r:id="rId10"/>
    <p:sldId id="263" r:id="rId11"/>
    <p:sldId id="264" r:id="rId12"/>
    <p:sldId id="265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" roundtripDataSignature="AMtx7mhVY7faTXUxMp9TgZgoZEpACXhbd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83E880-FF3C-494E-9317-A398BD83B396}" v="2" dt="2022-07-05T13:34:11.305"/>
  </p1510:revLst>
</p1510:revInfo>
</file>

<file path=ppt/tableStyles.xml><?xml version="1.0" encoding="utf-8"?>
<a:tblStyleLst xmlns:a="http://schemas.openxmlformats.org/drawingml/2006/main" def="{5E9B293A-7D50-4A22-8A31-A78DB0E42953}">
  <a:tblStyle styleId="{5E9B293A-7D50-4A22-8A31-A78DB0E42953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3"/>
  </p:normalViewPr>
  <p:slideViewPr>
    <p:cSldViewPr snapToGrid="0">
      <p:cViewPr varScale="1">
        <p:scale>
          <a:sx n="225" d="100"/>
          <a:sy n="225" d="100"/>
        </p:scale>
        <p:origin x="3672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customschemas.google.com/relationships/presentationmetadata" Target="metadata"/><Relationship Id="rId2" Type="http://schemas.openxmlformats.org/officeDocument/2006/relationships/slideMaster" Target="slideMasters/slideMaster2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23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s, Daniella M." userId="87fb469b-cd7a-4b12-a1ae-bba5f0610088" providerId="ADAL" clId="{B283E880-FF3C-494E-9317-A398BD83B396}"/>
    <pc:docChg chg="custSel modSld">
      <pc:chgData name="Peters, Daniella M." userId="87fb469b-cd7a-4b12-a1ae-bba5f0610088" providerId="ADAL" clId="{B283E880-FF3C-494E-9317-A398BD83B396}" dt="2022-07-05T13:33:28.608" v="193" actId="20577"/>
      <pc:docMkLst>
        <pc:docMk/>
      </pc:docMkLst>
      <pc:sldChg chg="addSp delSp modSp mod delAnim modAnim modNotesTx">
        <pc:chgData name="Peters, Daniella M." userId="87fb469b-cd7a-4b12-a1ae-bba5f0610088" providerId="ADAL" clId="{B283E880-FF3C-494E-9317-A398BD83B396}" dt="2022-07-05T13:32:45.986" v="178" actId="114"/>
        <pc:sldMkLst>
          <pc:docMk/>
          <pc:sldMk cId="0" sldId="258"/>
        </pc:sldMkLst>
        <pc:spChg chg="mod">
          <ac:chgData name="Peters, Daniella M." userId="87fb469b-cd7a-4b12-a1ae-bba5f0610088" providerId="ADAL" clId="{B283E880-FF3C-494E-9317-A398BD83B396}" dt="2022-07-05T13:28:53.585" v="27" actId="1036"/>
          <ac:spMkLst>
            <pc:docMk/>
            <pc:sldMk cId="0" sldId="258"/>
            <ac:spMk id="100" creationId="{00000000-0000-0000-0000-000000000000}"/>
          </ac:spMkLst>
        </pc:spChg>
        <pc:picChg chg="del">
          <ac:chgData name="Peters, Daniella M." userId="87fb469b-cd7a-4b12-a1ae-bba5f0610088" providerId="ADAL" clId="{B283E880-FF3C-494E-9317-A398BD83B396}" dt="2022-07-05T13:27:33.318" v="2" actId="478"/>
          <ac:picMkLst>
            <pc:docMk/>
            <pc:sldMk cId="0" sldId="258"/>
            <ac:picMk id="2" creationId="{BC3CFA9E-8B3A-4BCF-9378-D576402745D0}"/>
          </ac:picMkLst>
        </pc:picChg>
        <pc:picChg chg="add mod">
          <ac:chgData name="Peters, Daniella M." userId="87fb469b-cd7a-4b12-a1ae-bba5f0610088" providerId="ADAL" clId="{B283E880-FF3C-494E-9317-A398BD83B396}" dt="2022-07-05T13:31:09.995" v="86" actId="1035"/>
          <ac:picMkLst>
            <pc:docMk/>
            <pc:sldMk cId="0" sldId="258"/>
            <ac:picMk id="3" creationId="{AC1C6B6C-EE3A-0373-534D-B6D01C28081F}"/>
          </ac:picMkLst>
        </pc:picChg>
      </pc:sldChg>
      <pc:sldChg chg="modSp mod">
        <pc:chgData name="Peters, Daniella M." userId="87fb469b-cd7a-4b12-a1ae-bba5f0610088" providerId="ADAL" clId="{B283E880-FF3C-494E-9317-A398BD83B396}" dt="2022-07-05T13:27:05.440" v="0" actId="948"/>
        <pc:sldMkLst>
          <pc:docMk/>
          <pc:sldMk cId="0" sldId="259"/>
        </pc:sldMkLst>
        <pc:spChg chg="mod">
          <ac:chgData name="Peters, Daniella M." userId="87fb469b-cd7a-4b12-a1ae-bba5f0610088" providerId="ADAL" clId="{B283E880-FF3C-494E-9317-A398BD83B396}" dt="2022-07-05T13:27:05.440" v="0" actId="948"/>
          <ac:spMkLst>
            <pc:docMk/>
            <pc:sldMk cId="0" sldId="259"/>
            <ac:spMk id="108" creationId="{00000000-0000-0000-0000-000000000000}"/>
          </ac:spMkLst>
        </pc:spChg>
      </pc:sldChg>
      <pc:sldChg chg="modSp mod">
        <pc:chgData name="Peters, Daniella M." userId="87fb469b-cd7a-4b12-a1ae-bba5f0610088" providerId="ADAL" clId="{B283E880-FF3C-494E-9317-A398BD83B396}" dt="2022-07-05T13:27:14.176" v="1" actId="948"/>
        <pc:sldMkLst>
          <pc:docMk/>
          <pc:sldMk cId="0" sldId="260"/>
        </pc:sldMkLst>
        <pc:spChg chg="mod">
          <ac:chgData name="Peters, Daniella M." userId="87fb469b-cd7a-4b12-a1ae-bba5f0610088" providerId="ADAL" clId="{B283E880-FF3C-494E-9317-A398BD83B396}" dt="2022-07-05T13:27:14.176" v="1" actId="948"/>
          <ac:spMkLst>
            <pc:docMk/>
            <pc:sldMk cId="0" sldId="260"/>
            <ac:spMk id="114" creationId="{00000000-0000-0000-0000-000000000000}"/>
          </ac:spMkLst>
        </pc:spChg>
      </pc:sldChg>
      <pc:sldChg chg="modSp mod">
        <pc:chgData name="Peters, Daniella M." userId="87fb469b-cd7a-4b12-a1ae-bba5f0610088" providerId="ADAL" clId="{B283E880-FF3C-494E-9317-A398BD83B396}" dt="2022-07-05T13:33:28.608" v="193" actId="20577"/>
        <pc:sldMkLst>
          <pc:docMk/>
          <pc:sldMk cId="1715082932" sldId="266"/>
        </pc:sldMkLst>
        <pc:spChg chg="mod">
          <ac:chgData name="Peters, Daniella M." userId="87fb469b-cd7a-4b12-a1ae-bba5f0610088" providerId="ADAL" clId="{B283E880-FF3C-494E-9317-A398BD83B396}" dt="2022-07-05T13:33:28.608" v="193" actId="20577"/>
          <ac:spMkLst>
            <pc:docMk/>
            <pc:sldMk cId="1715082932" sldId="266"/>
            <ac:spMk id="7" creationId="{119EEC86-E9FE-46D5-B602-255F3DCF9E7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75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837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28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664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LEARN Strategy:</a:t>
            </a:r>
            <a:r>
              <a:rPr lang="en-US" u="sng">
                <a:solidFill>
                  <a:schemeClr val="hlink"/>
                </a:solidFill>
                <a:hlinkClick r:id="rId3"/>
              </a:rPr>
              <a:t>https://learn.k20center.ou.edu/strategy/75</a:t>
            </a:r>
            <a:r>
              <a:rPr lang="en-US"/>
              <a:t> </a:t>
            </a:r>
            <a:endParaRPr/>
          </a:p>
        </p:txBody>
      </p:sp>
      <p:sp>
        <p:nvSpPr>
          <p:cNvPr id="150" name="Google Shape;15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b="0" i="0" dirty="0">
                <a:solidFill>
                  <a:srgbClr val="292929"/>
                </a:solidFill>
                <a:effectLst/>
                <a:latin typeface="Open Sans" panose="020B0606030504020204" pitchFamily="34" charset="0"/>
              </a:rPr>
              <a:t>Yip, K. (2015, December 6). We’d Like to Thank You Herbert Hoover (w/ lyrics) [Video]. YouTube. </a:t>
            </a:r>
            <a:r>
              <a:rPr lang="en-US" b="0" i="0" u="none" strike="noStrike" dirty="0">
                <a:solidFill>
                  <a:srgbClr val="292929"/>
                </a:solidFill>
                <a:effectLst/>
                <a:latin typeface="Open Sans" panose="020B0606030504020204" pitchFamily="34" charset="0"/>
              </a:rPr>
              <a:t>https://www.youtube.com/watch?v=cImUslD4uAE</a:t>
            </a:r>
            <a:endParaRPr dirty="0"/>
          </a:p>
        </p:txBody>
      </p:sp>
      <p:sp>
        <p:nvSpPr>
          <p:cNvPr id="98" name="Google Shape;9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1" name="Google Shape;11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LEARN Strategy:</a:t>
            </a:r>
            <a:r>
              <a:rPr lang="en-US" u="sng">
                <a:solidFill>
                  <a:schemeClr val="hlink"/>
                </a:solidFill>
                <a:hlinkClick r:id="rId3"/>
              </a:rPr>
              <a:t>https://learn.k20center.ou.edu/strategy/1837</a:t>
            </a:r>
            <a:r>
              <a:rPr lang="en-US"/>
              <a:t> </a:t>
            </a:r>
            <a:endParaRPr/>
          </a:p>
        </p:txBody>
      </p:sp>
      <p:sp>
        <p:nvSpPr>
          <p:cNvPr id="117" name="Google Shape;11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LEARN Strategy:</a:t>
            </a:r>
            <a:r>
              <a:rPr lang="en-US" u="sng">
                <a:solidFill>
                  <a:schemeClr val="hlink"/>
                </a:solidFill>
                <a:hlinkClick r:id="rId3"/>
              </a:rPr>
              <a:t>https://learn.k20center.ou.edu/strategy/128</a:t>
            </a:r>
            <a:r>
              <a:rPr lang="en-US"/>
              <a:t> </a:t>
            </a:r>
            <a:endParaRPr/>
          </a:p>
        </p:txBody>
      </p:sp>
      <p:sp>
        <p:nvSpPr>
          <p:cNvPr id="128" name="Google Shape;12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b="0" i="0" dirty="0">
                <a:solidFill>
                  <a:srgbClr val="292929"/>
                </a:solidFill>
                <a:effectLst/>
                <a:latin typeface="Open Sans" panose="020B0606030504020204" pitchFamily="34" charset="0"/>
              </a:rPr>
              <a:t>YouTube. (2018, October 26). </a:t>
            </a:r>
            <a:r>
              <a:rPr lang="en-US" b="0" i="1" dirty="0">
                <a:solidFill>
                  <a:srgbClr val="292929"/>
                </a:solidFill>
                <a:effectLst/>
                <a:latin typeface="Open Sans" panose="020B0606030504020204" pitchFamily="34" charset="0"/>
              </a:rPr>
              <a:t>Bonus army</a:t>
            </a:r>
            <a:r>
              <a:rPr lang="en-US" b="0" i="0" dirty="0">
                <a:solidFill>
                  <a:srgbClr val="292929"/>
                </a:solidFill>
                <a:effectLst/>
                <a:latin typeface="Open Sans" panose="020B0606030504020204" pitchFamily="34" charset="0"/>
              </a:rPr>
              <a:t>. YouTube. </a:t>
            </a:r>
            <a:r>
              <a:rPr lang="en-US" b="0" i="0" u="none" strike="noStrike" dirty="0">
                <a:solidFill>
                  <a:srgbClr val="292929"/>
                </a:solidFill>
                <a:effectLst/>
                <a:latin typeface="Open Sans" panose="020B0606030504020204" pitchFamily="34" charset="0"/>
                <a:hlinkClick r:id="rId3"/>
              </a:rPr>
              <a:t>https://www.youtube.com/watch</a:t>
            </a:r>
            <a:r>
              <a:rPr lang="en-US" b="0" i="0" dirty="0">
                <a:solidFill>
                  <a:srgbClr val="292929"/>
                </a:solidFill>
                <a:effectLst/>
                <a:latin typeface="Open Sans" panose="020B0606030504020204" pitchFamily="34" charset="0"/>
              </a:rPr>
              <a:t>?v=YnALHI2HQpQ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35" name="Google Shape;13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11d464dc17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LEARN Strategy:</a:t>
            </a:r>
            <a:r>
              <a:rPr lang="en-US" u="sng">
                <a:solidFill>
                  <a:schemeClr val="hlink"/>
                </a:solidFill>
                <a:hlinkClick r:id="rId3"/>
              </a:rPr>
              <a:t>https://learn.k20center.ou.edu/strategy/1664</a:t>
            </a:r>
            <a:r>
              <a:rPr lang="en-US"/>
              <a:t> </a:t>
            </a:r>
            <a:endParaRPr/>
          </a:p>
        </p:txBody>
      </p:sp>
      <p:sp>
        <p:nvSpPr>
          <p:cNvPr id="143" name="Google Shape;143;g11d464dc17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3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30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30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30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3" name="Google Shape;53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30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31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83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31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8" name="Google Shape;58;p3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3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32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3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3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3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3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3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3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1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1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1" name="Google Shape;81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3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3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5" name="Google Shape;85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4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" name="Google Shape;12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">
  <p:cSld name="Strategy v1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2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5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18" name="Google Shape;18;p25"/>
          <p:cNvSpPr>
            <a:spLocks noGrp="1"/>
          </p:cNvSpPr>
          <p:nvPr>
            <p:ph type="pic" idx="2"/>
          </p:nvPr>
        </p:nvSpPr>
        <p:spPr>
          <a:xfrm>
            <a:off x="5911850" y="1663336"/>
            <a:ext cx="1828800" cy="182800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2">
  <p:cSld name="Strategy v2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6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3" name="Google Shape;23;p26"/>
          <p:cNvSpPr>
            <a:spLocks noGrp="1"/>
          </p:cNvSpPr>
          <p:nvPr>
            <p:ph type="pic" idx="2"/>
          </p:nvPr>
        </p:nvSpPr>
        <p:spPr>
          <a:xfrm>
            <a:off x="4692302" y="1305059"/>
            <a:ext cx="3994150" cy="1420813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7"/>
          <p:cNvSpPr/>
          <p:nvPr/>
        </p:nvSpPr>
        <p:spPr>
          <a:xfrm>
            <a:off x="1721476" y="1313644"/>
            <a:ext cx="5701048" cy="320684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1C3C5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" name="Google Shape;26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2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7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9" name="Google Shape;29;p27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 i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pic>
        <p:nvPicPr>
          <p:cNvPr id="30" name="Google Shape;30;p27" descr="A picture containing 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34179" t="21571" r="32616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0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0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34" name="Google Shape;34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7" name="Google Shape;37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2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2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2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2" name="Google Shape;42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9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9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6" name="Google Shape;46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29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7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7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cImUslD4uAE?feature=oembed" TargetMode="Externa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YnALHI2HQpQ?feature=oembed" TargetMode="Externa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11d464dc172_0_0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55143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Using the information you have learned concerning Hoover’s presidency, complete the Fishbone graphic organizer.</a:t>
            </a:r>
            <a:endParaRPr dirty="0"/>
          </a:p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Identify several causes that led to President Hoover losing his campaign for re-election in 1932.</a:t>
            </a:r>
            <a:endParaRPr dirty="0"/>
          </a:p>
          <a:p>
            <a:pPr marL="1645836" lvl="7" indent="-60952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 dirty="0"/>
          </a:p>
        </p:txBody>
      </p:sp>
      <p:sp>
        <p:nvSpPr>
          <p:cNvPr id="146" name="Google Shape;146;g11d464dc172_0_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Fishbone</a:t>
            </a:r>
            <a:endParaRPr/>
          </a:p>
        </p:txBody>
      </p:sp>
      <p:pic>
        <p:nvPicPr>
          <p:cNvPr id="147" name="Google Shape;147;g11d464dc172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1249320">
            <a:off x="6474232" y="1992193"/>
            <a:ext cx="2057400" cy="866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9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58293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Using a sticky note, summarize why President Hoover lost the 1932 election in just six words.</a:t>
            </a:r>
            <a:endParaRPr dirty="0"/>
          </a:p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Incomplete sentences are allowed.</a:t>
            </a:r>
            <a:endParaRPr dirty="0"/>
          </a:p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Aim for accuracy and focus on word choice.</a:t>
            </a:r>
            <a:endParaRPr dirty="0"/>
          </a:p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Place your sticky note on the classroom door or wall as you leave.</a:t>
            </a:r>
            <a:endParaRPr dirty="0"/>
          </a:p>
          <a:p>
            <a:pPr marL="91440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dirty="0"/>
              <a:t>Example of a Six-Word Memoir: Economy was suffering, Hoover was blamed. </a:t>
            </a:r>
            <a:endParaRPr dirty="0"/>
          </a:p>
          <a:p>
            <a:pPr marL="1645836" lvl="7" indent="-60951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 dirty="0"/>
          </a:p>
        </p:txBody>
      </p:sp>
      <p:sp>
        <p:nvSpPr>
          <p:cNvPr id="153" name="Google Shape;153;p9"/>
          <p:cNvSpPr txBox="1">
            <a:spLocks noGrp="1"/>
          </p:cNvSpPr>
          <p:nvPr>
            <p:ph type="title"/>
          </p:nvPr>
        </p:nvSpPr>
        <p:spPr>
          <a:xfrm>
            <a:off x="457200" y="286822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Six-Word Memoir</a:t>
            </a:r>
            <a:endParaRPr/>
          </a:p>
        </p:txBody>
      </p:sp>
      <p:pic>
        <p:nvPicPr>
          <p:cNvPr id="154" name="Google Shape;154;p9" descr="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t="10517" b="10525"/>
          <a:stretch/>
        </p:blipFill>
        <p:spPr>
          <a:xfrm rot="1006694">
            <a:off x="6209135" y="1652040"/>
            <a:ext cx="2329531" cy="18394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/>
              <a:t>“A Chicken for Every Pot”?</a:t>
            </a:r>
            <a:endParaRPr/>
          </a:p>
        </p:txBody>
      </p:sp>
      <p:sp>
        <p:nvSpPr>
          <p:cNvPr id="95" name="Google Shape;95;p2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/>
          <a:p>
            <a:pPr marL="0" marR="34289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The Great Depression and President Hoover</a:t>
            </a:r>
            <a:endParaRPr dirty="0"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5"/>
          <p:cNvSpPr txBox="1">
            <a:spLocks noGrp="1"/>
          </p:cNvSpPr>
          <p:nvPr>
            <p:ph type="title"/>
          </p:nvPr>
        </p:nvSpPr>
        <p:spPr>
          <a:xfrm>
            <a:off x="457200" y="1091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I Notice, I Wonder</a:t>
            </a:r>
            <a:endParaRPr dirty="0"/>
          </a:p>
        </p:txBody>
      </p:sp>
      <p:pic>
        <p:nvPicPr>
          <p:cNvPr id="3" name="Online Media 2" title="We'd Like to Thank You Herbert Hoover (w/ lyrics)">
            <a:hlinkClick r:id="" action="ppaction://media"/>
            <a:extLst>
              <a:ext uri="{FF2B5EF4-FFF2-40B4-BE49-F238E27FC236}">
                <a16:creationId xmlns:a16="http://schemas.microsoft.com/office/drawing/2014/main" id="{AC1C6B6C-EE3A-0373-534D-B6D01C28081F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112433" y="1012091"/>
            <a:ext cx="4910667" cy="3683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3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Essential Question</a:t>
            </a:r>
            <a:endParaRPr/>
          </a:p>
        </p:txBody>
      </p:sp>
      <p:sp>
        <p:nvSpPr>
          <p:cNvPr id="108" name="Google Shape;108;p3"/>
          <p:cNvSpPr txBox="1">
            <a:spLocks noGrp="1"/>
          </p:cNvSpPr>
          <p:nvPr>
            <p:ph type="body" idx="1"/>
          </p:nvPr>
        </p:nvSpPr>
        <p:spPr>
          <a:xfrm>
            <a:off x="530352" y="2028497"/>
            <a:ext cx="7772400" cy="19507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How did the Great Depression impact Hoover’s presidency?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Lesson Objective</a:t>
            </a:r>
            <a:endParaRPr/>
          </a:p>
        </p:txBody>
      </p:sp>
      <p:sp>
        <p:nvSpPr>
          <p:cNvPr id="114" name="Google Shape;114;p4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</a:pPr>
            <a:r>
              <a:rPr lang="en-US" dirty="0"/>
              <a:t>Explain how Hoover’s presidency was affected by the Great Depression.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6EBDEA2-BC51-43C6-BC0D-C1365D5433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09352"/>
            <a:ext cx="6240162" cy="3434098"/>
          </a:xfrm>
        </p:spPr>
        <p:txBody>
          <a:bodyPr/>
          <a:lstStyle/>
          <a:p>
            <a:r>
              <a:rPr lang="en-US" dirty="0"/>
              <a:t>During the Great Depression, several slang words became popular that had Hoover’s name as part of the word. </a:t>
            </a:r>
          </a:p>
          <a:p>
            <a:r>
              <a:rPr lang="en-US" dirty="0"/>
              <a:t>Match the cards into groups of three.</a:t>
            </a:r>
          </a:p>
          <a:p>
            <a:r>
              <a:rPr lang="en-US" dirty="0"/>
              <a:t>Each group should have:</a:t>
            </a:r>
          </a:p>
          <a:p>
            <a:pPr lvl="1"/>
            <a:r>
              <a:rPr lang="en-US" dirty="0"/>
              <a:t>A slang word</a:t>
            </a:r>
          </a:p>
          <a:p>
            <a:pPr lvl="1"/>
            <a:r>
              <a:rPr lang="en-US" dirty="0"/>
              <a:t>A definition</a:t>
            </a:r>
          </a:p>
          <a:p>
            <a:pPr lvl="1"/>
            <a:r>
              <a:rPr lang="en-US" dirty="0"/>
              <a:t>A picture </a:t>
            </a:r>
          </a:p>
        </p:txBody>
      </p:sp>
      <p:sp>
        <p:nvSpPr>
          <p:cNvPr id="119" name="Google Shape;119;p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Card Matching</a:t>
            </a:r>
            <a:endParaRPr/>
          </a:p>
        </p:txBody>
      </p:sp>
      <p:pic>
        <p:nvPicPr>
          <p:cNvPr id="125" name="Google Shape;125;p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1144443">
            <a:off x="7083676" y="1785705"/>
            <a:ext cx="1746340" cy="9823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19EEC86-E9FE-46D5-B602-255F3DCF9E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20700" indent="-457200">
              <a:buFont typeface="Arial" panose="020B0604020202020204" pitchFamily="34" charset="0"/>
              <a:buChar char="•"/>
            </a:pPr>
            <a:r>
              <a:rPr lang="en-US" dirty="0"/>
              <a:t>Hoover flag: Pockets turned inside out.</a:t>
            </a:r>
          </a:p>
          <a:p>
            <a:pPr marL="520700" indent="-457200">
              <a:buFont typeface="Arial" panose="020B0604020202020204" pitchFamily="34" charset="0"/>
              <a:buChar char="•"/>
            </a:pPr>
            <a:r>
              <a:rPr lang="en-US" dirty="0"/>
              <a:t>Hoover wagon: A car pulled by horses.</a:t>
            </a:r>
          </a:p>
          <a:p>
            <a:pPr marL="520700" indent="-457200">
              <a:buFont typeface="Arial" panose="020B0604020202020204" pitchFamily="34" charset="0"/>
              <a:buChar char="•"/>
            </a:pPr>
            <a:r>
              <a:rPr lang="en-US" dirty="0"/>
              <a:t>Hooverville: A group of homes.</a:t>
            </a:r>
          </a:p>
          <a:p>
            <a:pPr marL="520700" indent="-457200">
              <a:buFont typeface="Arial" panose="020B0604020202020204" pitchFamily="34" charset="0"/>
              <a:buChar char="•"/>
            </a:pPr>
            <a:r>
              <a:rPr lang="en-US" dirty="0"/>
              <a:t>Hoover blanket: Newspapers used as blankets.</a:t>
            </a:r>
          </a:p>
          <a:p>
            <a:pPr marL="520700" indent="-457200">
              <a:buFont typeface="Arial" panose="020B0604020202020204" pitchFamily="34" charset="0"/>
              <a:buChar char="•"/>
            </a:pPr>
            <a:r>
              <a:rPr lang="en-US" dirty="0"/>
              <a:t>Hoover leather: Carboard lining of shoes. 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923A4B4-CFAC-44AB-A61F-9DC21D431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 Matching Solution</a:t>
            </a:r>
          </a:p>
        </p:txBody>
      </p:sp>
    </p:spTree>
    <p:extLst>
      <p:ext uri="{BB962C8B-B14F-4D97-AF65-F5344CB8AC3E}">
        <p14:creationId xmlns:p14="http://schemas.microsoft.com/office/powerpoint/2010/main" val="171508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8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61719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As you read the handout, highlight the steps President Hoover took to address the economic issues during the Great Depression.</a:t>
            </a:r>
            <a:endParaRPr dirty="0"/>
          </a:p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Then, write in the margin explanations for what you highlighted.</a:t>
            </a:r>
            <a:endParaRPr dirty="0"/>
          </a:p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With an elbow partner, discuss what you highlighted and why.</a:t>
            </a:r>
            <a:endParaRPr dirty="0"/>
          </a:p>
          <a:p>
            <a:pPr marL="1645836" lvl="7" indent="-60951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 dirty="0"/>
          </a:p>
        </p:txBody>
      </p:sp>
      <p:sp>
        <p:nvSpPr>
          <p:cNvPr id="131" name="Google Shape;131;p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Why-Lighting</a:t>
            </a:r>
            <a:endParaRPr/>
          </a:p>
        </p:txBody>
      </p:sp>
      <p:pic>
        <p:nvPicPr>
          <p:cNvPr id="132" name="Google Shape;132;p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987444">
            <a:off x="6998066" y="1818636"/>
            <a:ext cx="1506229" cy="15062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7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30522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227012" lvl="0" indent="-20224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•"/>
            </a:pPr>
            <a:r>
              <a:rPr lang="en-US"/>
              <a:t>Using the back of your reading handout, write the letters S-I-T vertically on the paper.</a:t>
            </a:r>
            <a:endParaRPr/>
          </a:p>
          <a:p>
            <a:pPr marL="227012" lvl="0" indent="-20224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As you view the video, identify something surprising, interesting, and troubling.</a:t>
            </a:r>
            <a:endParaRPr/>
          </a:p>
          <a:p>
            <a:pPr marL="227012" lvl="0" indent="-20224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Share with your elbow partner.</a:t>
            </a:r>
            <a:endParaRPr/>
          </a:p>
          <a:p>
            <a:pPr marL="1645836" lvl="7" indent="-60951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ct val="100000"/>
              <a:buFont typeface="Calibri"/>
              <a:buNone/>
            </a:pPr>
            <a:endParaRPr/>
          </a:p>
        </p:txBody>
      </p:sp>
      <p:sp>
        <p:nvSpPr>
          <p:cNvPr id="138" name="Google Shape;138;p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S-I-T</a:t>
            </a:r>
            <a:endParaRPr/>
          </a:p>
        </p:txBody>
      </p:sp>
      <p:pic>
        <p:nvPicPr>
          <p:cNvPr id="2" name="Online Media 1" title="Bonus Army">
            <a:hlinkClick r:id="" action="ppaction://media"/>
            <a:extLst>
              <a:ext uri="{FF2B5EF4-FFF2-40B4-BE49-F238E27FC236}">
                <a16:creationId xmlns:a16="http://schemas.microsoft.com/office/drawing/2014/main" id="{140B6BD8-AAB0-4569-B4A1-91A5AF0ADC11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4143633" y="1500855"/>
            <a:ext cx="4044778" cy="22853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438</Words>
  <Application>Microsoft Office PowerPoint</Application>
  <PresentationFormat>On-screen Show (16:9)</PresentationFormat>
  <Paragraphs>43</Paragraphs>
  <Slides>11</Slides>
  <Notes>10</Notes>
  <HiddenSlides>0</HiddenSlides>
  <MMClips>2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Noto Sans Symbols</vt:lpstr>
      <vt:lpstr>Open Sans</vt:lpstr>
      <vt:lpstr>LEARN theme</vt:lpstr>
      <vt:lpstr>LEARN theme</vt:lpstr>
      <vt:lpstr>PowerPoint Presentation</vt:lpstr>
      <vt:lpstr>“A Chicken for Every Pot”?</vt:lpstr>
      <vt:lpstr>I Notice, I Wonder</vt:lpstr>
      <vt:lpstr>Essential Question</vt:lpstr>
      <vt:lpstr>Lesson Objective</vt:lpstr>
      <vt:lpstr>Card Matching</vt:lpstr>
      <vt:lpstr>Card Matching Solution</vt:lpstr>
      <vt:lpstr>Why-Lighting</vt:lpstr>
      <vt:lpstr>S-I-T</vt:lpstr>
      <vt:lpstr>Fishbone</vt:lpstr>
      <vt:lpstr>Six-Word Memoir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"A Chicken for Every Pot"?</dc:title>
  <dc:creator>K20 Center</dc:creator>
  <cp:lastModifiedBy>Daniella Peters</cp:lastModifiedBy>
  <cp:revision>4</cp:revision>
  <dcterms:created xsi:type="dcterms:W3CDTF">2021-08-30T12:17:31Z</dcterms:created>
  <dcterms:modified xsi:type="dcterms:W3CDTF">2022-07-05T13:34:16Z</dcterms:modified>
</cp:coreProperties>
</file>