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omments/comment1.xml" ContentType="application/vnd.openxmlformats-officedocument.presentationml.comments+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6" r:id="rId2"/>
  </p:sldMasterIdLst>
  <p:notesMasterIdLst>
    <p:notesMasterId r:id="rId28"/>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32" roundtripDataSignature="AMtx7mh5w16Z+tCvQn4Buapp73H9536JUg=="/>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indsey Link" initials="" lastIdx="4" clrIdx="0"/>
  <p:cmAuthor id="1" name="Brooke Lee" initials="" lastIdx="2"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5760E8"/>
    <a:srgbClr val="7AEC2C"/>
    <a:srgbClr val="F70CEA"/>
    <a:srgbClr val="3248EC"/>
    <a:srgbClr val="05C9FB"/>
    <a:srgbClr val="FFD2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404"/>
    <p:restoredTop sz="94626"/>
  </p:normalViewPr>
  <p:slideViewPr>
    <p:cSldViewPr snapToGrid="0">
      <p:cViewPr varScale="1">
        <p:scale>
          <a:sx n="161" d="100"/>
          <a:sy n="161" d="100"/>
        </p:scale>
        <p:origin x="1176" y="192"/>
      </p:cViewPr>
      <p:guideLst/>
    </p:cSldViewPr>
  </p:slideViewPr>
  <p:notesTextViewPr>
    <p:cViewPr>
      <p:scale>
        <a:sx n="1" d="1"/>
        <a:sy n="1" d="1"/>
      </p:scale>
      <p:origin x="0" y="0"/>
    </p:cViewPr>
  </p:notesTextViewPr>
  <p:notesViewPr>
    <p:cSldViewPr snapToGrid="0">
      <p:cViewPr varScale="1">
        <p:scale>
          <a:sx n="62" d="100"/>
          <a:sy n="62" d="100"/>
        </p:scale>
        <p:origin x="2452" y="3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customschemas.google.com/relationships/presentationmetadata" Target="metadata"/><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5" Type="http://schemas.openxmlformats.org/officeDocument/2006/relationships/viewProps" Target="viewProps.xml"/><Relationship Id="rId8" Type="http://schemas.openxmlformats.org/officeDocument/2006/relationships/slide" Target="slides/slide6.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22-05-31T17:52:11.265" idx="1">
    <p:pos x="6000" y="0"/>
    <p:text>Adding images with the words and a reminder of what they are supposed to do is helpful.  Repetition of the words "Need" and "Want" will also help with word recognition on their handouts.</p:text>
    <p:extLst>
      <p:ext uri="{C676402C-5697-4E1C-873F-D02D1690AC5C}">
        <p15:threadingInfo xmlns:p15="http://schemas.microsoft.com/office/powerpoint/2012/main" timeZoneBias="0"/>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commentPostId="AAAAZWdAFNk"/>
      </p:ext>
    </p:extLst>
  </p:cm>
  <p:cm authorId="1" dt="2022-05-17T13:57:54.630" idx="1">
    <p:pos x="6000" y="0"/>
    <p:text>This is a great point! One thing I was concerned about was having 'want' be a thumb-down motion or red. Do you think this association could cause a negative reaction or connotation about the term? Probably not but just a thought!</p:text>
    <p:extLst>
      <p:ext uri="{C676402C-5697-4E1C-873F-D02D1690AC5C}">
        <p15:threadingInfo xmlns:p15="http://schemas.microsoft.com/office/powerpoint/2012/main" timeZoneBias="0">
          <p15:parentCm authorId="0" idx="1"/>
        </p15:threadingInfo>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commentPostId="AAAAZWx-9mU"/>
      </p:ext>
    </p:extLst>
  </p:cm>
  <p:cm authorId="0" dt="2022-05-31T17:52:11.265" idx="2">
    <p:pos x="6000" y="0"/>
    <p:text>Good point.
What if, instead of a thumbs up thumbs down strategy, we used emoji reflection and students can make 2 emoji popsicle sticks, one for want and one for need.  Then hold up the appropriate one?  
You can also keep the original left/right side of the room idea and add the arrows here too.</p:text>
    <p:extLst>
      <p:ext uri="{C676402C-5697-4E1C-873F-D02D1690AC5C}">
        <p15:threadingInfo xmlns:p15="http://schemas.microsoft.com/office/powerpoint/2012/main" timeZoneBias="0">
          <p15:parentCm authorId="0" idx="1"/>
        </p15:threadingInfo>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commentPostId="AAAAaNFZnk8"/>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1pPr>
            <a:lvl2pPr marL="914400" marR="0" lvl="1"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2pPr>
            <a:lvl3pPr marL="1371600" marR="0" lvl="2"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3pPr>
            <a:lvl4pPr marL="1828800" marR="0" lvl="3"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4pPr>
            <a:lvl5pPr marL="2286000" marR="0" lvl="4"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6pPr>
            <a:lvl7pPr marL="3200400" marR="0" lvl="6"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7pPr>
            <a:lvl8pPr marL="3657600" marR="0" lvl="7"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8pPr>
            <a:lvl9pPr marL="4114800" marR="0" lvl="8"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8" name="Google Shape;88;p1: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g12b0ddccfbf_0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4" name="Google Shape;154;g12b0ddccfbf_0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g12b0ddccfbf_0_10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4" name="Google Shape;164;g12b0ddccfbf_0_10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g12b0ddccfbf_0_1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4" name="Google Shape;174;g12b0ddccfbf_0_1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1200"/>
              </a:spcBef>
              <a:spcAft>
                <a:spcPts val="0"/>
              </a:spcAft>
              <a:buNone/>
            </a:pPr>
            <a:endParaRPr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g12b0ddccfbf_0_1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4" name="Google Shape;184;g12b0ddccfbf_0_1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Google Shape;193;p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4" name="Google Shape;194;p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p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Link to video: https://</a:t>
            </a:r>
            <a:r>
              <a:rPr lang="en-US" dirty="0" err="1"/>
              <a:t>youtu.be</a:t>
            </a:r>
            <a:r>
              <a:rPr lang="en-US"/>
              <a:t>/6OAqNtueu0U</a:t>
            </a:r>
            <a:endParaRPr/>
          </a:p>
        </p:txBody>
      </p:sp>
      <p:sp>
        <p:nvSpPr>
          <p:cNvPr id="203" name="Google Shape;203;p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Google Shape;207;p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t>Have students share responses and write them in Box #3 or model writing the response in the box after answers have been shared.</a:t>
            </a:r>
            <a:endParaRPr/>
          </a:p>
        </p:txBody>
      </p:sp>
      <p:sp>
        <p:nvSpPr>
          <p:cNvPr id="208" name="Google Shape;208;p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Google Shape;212;p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13" name="Google Shape;213;p18: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p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Ask:</a:t>
            </a:r>
          </a:p>
          <a:p>
            <a:pPr marL="342900" lvl="0" indent="-342900" algn="l" rtl="0">
              <a:spcBef>
                <a:spcPts val="0"/>
              </a:spcBef>
              <a:spcAft>
                <a:spcPts val="0"/>
              </a:spcAft>
              <a:buFont typeface="Arial" panose="020B0604020202020204" pitchFamily="34" charset="0"/>
              <a:buChar char="•"/>
            </a:pPr>
            <a:r>
              <a:rPr lang="en-US" sz="2400" dirty="0">
                <a:latin typeface="Calibri"/>
                <a:ea typeface="Calibri"/>
                <a:cs typeface="Calibri"/>
                <a:sym typeface="Calibri"/>
              </a:rPr>
              <a:t>What will you do differently?</a:t>
            </a:r>
            <a:endParaRPr lang="en-US" sz="1400" dirty="0">
              <a:latin typeface="Arial"/>
              <a:ea typeface="Calibri"/>
              <a:cs typeface="Arial"/>
              <a:sym typeface="Arial"/>
            </a:endParaRPr>
          </a:p>
          <a:p>
            <a:pPr marL="342900" lvl="0" indent="-342900" algn="l" rtl="0">
              <a:spcBef>
                <a:spcPts val="0"/>
              </a:spcBef>
              <a:spcAft>
                <a:spcPts val="0"/>
              </a:spcAft>
              <a:buFont typeface="Arial" panose="020B0604020202020204" pitchFamily="34" charset="0"/>
              <a:buChar char="•"/>
            </a:pPr>
            <a:r>
              <a:rPr lang="en-US" sz="2400" dirty="0">
                <a:latin typeface="Calibri"/>
                <a:ea typeface="Calibri"/>
                <a:cs typeface="Calibri"/>
                <a:sym typeface="Calibri"/>
              </a:rPr>
              <a:t>Did your answers change? How?</a:t>
            </a:r>
            <a:endParaRPr lang="en-US" sz="1400" dirty="0">
              <a:latin typeface="Arial"/>
              <a:ea typeface="Calibri"/>
              <a:cs typeface="Arial"/>
              <a:sym typeface="Arial"/>
            </a:endParaRPr>
          </a:p>
          <a:p>
            <a:pPr marL="342900" lvl="0" indent="-342900" algn="l" rtl="0">
              <a:spcBef>
                <a:spcPts val="0"/>
              </a:spcBef>
              <a:spcAft>
                <a:spcPts val="0"/>
              </a:spcAft>
              <a:buFont typeface="Arial" panose="020B0604020202020204" pitchFamily="34" charset="0"/>
              <a:buChar char="•"/>
            </a:pPr>
            <a:r>
              <a:rPr lang="en-US" sz="2400" dirty="0">
                <a:latin typeface="Calibri"/>
                <a:ea typeface="Calibri"/>
                <a:cs typeface="Calibri"/>
                <a:sym typeface="Calibri"/>
              </a:rPr>
              <a:t>What cost more than you expected?</a:t>
            </a:r>
            <a:endParaRPr lang="en-US" sz="1400" dirty="0">
              <a:latin typeface="Arial"/>
              <a:ea typeface="Calibri"/>
              <a:cs typeface="Arial"/>
              <a:sym typeface="Arial"/>
            </a:endParaRPr>
          </a:p>
          <a:p>
            <a:pPr marL="342900" lvl="0" indent="-342900" algn="l" rtl="0">
              <a:spcBef>
                <a:spcPts val="0"/>
              </a:spcBef>
              <a:spcAft>
                <a:spcPts val="0"/>
              </a:spcAft>
              <a:buFont typeface="Arial" panose="020B0604020202020204" pitchFamily="34" charset="0"/>
              <a:buChar char="•"/>
            </a:pPr>
            <a:r>
              <a:rPr lang="en-US" sz="2400" dirty="0">
                <a:latin typeface="Calibri"/>
                <a:ea typeface="Calibri"/>
                <a:cs typeface="Calibri"/>
                <a:sym typeface="Calibri"/>
              </a:rPr>
              <a:t>What did you decide against?</a:t>
            </a:r>
            <a:endParaRPr dirty="0"/>
          </a:p>
        </p:txBody>
      </p:sp>
      <p:sp>
        <p:nvSpPr>
          <p:cNvPr id="224" name="Google Shape;224;p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Google Shape;230;p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231" name="Google Shape;231;p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2" name="Google Shape;92;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lt1"/>
              </a:buClr>
              <a:buSzPts val="1100"/>
              <a:buFont typeface="Arial"/>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4"/>
        <p:cNvGrpSpPr/>
        <p:nvPr/>
      </p:nvGrpSpPr>
      <p:grpSpPr>
        <a:xfrm>
          <a:off x="0" y="0"/>
          <a:ext cx="0" cy="0"/>
          <a:chOff x="0" y="0"/>
          <a:chExt cx="0" cy="0"/>
        </a:xfrm>
      </p:grpSpPr>
      <p:sp>
        <p:nvSpPr>
          <p:cNvPr id="235" name="Google Shape;235;p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236" name="Google Shape;236;p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p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242" name="Google Shape;242;p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5"/>
        <p:cNvGrpSpPr/>
        <p:nvPr/>
      </p:nvGrpSpPr>
      <p:grpSpPr>
        <a:xfrm>
          <a:off x="0" y="0"/>
          <a:ext cx="0" cy="0"/>
          <a:chOff x="0" y="0"/>
          <a:chExt cx="0" cy="0"/>
        </a:xfrm>
      </p:grpSpPr>
      <p:sp>
        <p:nvSpPr>
          <p:cNvPr id="246" name="Google Shape;246;p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47" name="Google Shape;247;p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0"/>
        <p:cNvGrpSpPr/>
        <p:nvPr/>
      </p:nvGrpSpPr>
      <p:grpSpPr>
        <a:xfrm>
          <a:off x="0" y="0"/>
          <a:ext cx="0" cy="0"/>
          <a:chOff x="0" y="0"/>
          <a:chExt cx="0" cy="0"/>
        </a:xfrm>
      </p:grpSpPr>
      <p:sp>
        <p:nvSpPr>
          <p:cNvPr id="251" name="Google Shape;251;p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52" name="Google Shape;252;p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2"/>
        <p:cNvGrpSpPr/>
        <p:nvPr/>
      </p:nvGrpSpPr>
      <p:grpSpPr>
        <a:xfrm>
          <a:off x="0" y="0"/>
          <a:ext cx="0" cy="0"/>
          <a:chOff x="0" y="0"/>
          <a:chExt cx="0" cy="0"/>
        </a:xfrm>
      </p:grpSpPr>
      <p:sp>
        <p:nvSpPr>
          <p:cNvPr id="263" name="Google Shape;263;p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64" name="Google Shape;264;p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7"/>
        <p:cNvGrpSpPr/>
        <p:nvPr/>
      </p:nvGrpSpPr>
      <p:grpSpPr>
        <a:xfrm>
          <a:off x="0" y="0"/>
          <a:ext cx="0" cy="0"/>
          <a:chOff x="0" y="0"/>
          <a:chExt cx="0" cy="0"/>
        </a:xfrm>
      </p:grpSpPr>
      <p:sp>
        <p:nvSpPr>
          <p:cNvPr id="268" name="Google Shape;268;p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t>This can be done through drawings, words, or a group discussion.</a:t>
            </a:r>
            <a:endParaRPr/>
          </a:p>
        </p:txBody>
      </p:sp>
      <p:sp>
        <p:nvSpPr>
          <p:cNvPr id="269" name="Google Shape;269;p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8" name="Google Shape;9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4" name="Google Shape;10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g12b0ddccfbf_0_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0" name="Google Shape;110;g12b0ddccfbf_0_1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5" name="Google Shape;115;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24" name="Google Shape;124;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a:t>Optional modification: Have students move to one side of the room based on their answers. Gets some energy out, but you may have students change their answers based on where others are standing.</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g12b0ddccfbf_0_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4" name="Google Shape;134;g12b0ddccfbf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12b0ddccfbf_0_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4" name="Google Shape;144;g12b0ddccfbf_0_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LEARN Logo" type="blank">
  <p:cSld name="BLANK">
    <p:spTree>
      <p:nvGrpSpPr>
        <p:cNvPr id="1" name="Shape 8"/>
        <p:cNvGrpSpPr/>
        <p:nvPr/>
      </p:nvGrpSpPr>
      <p:grpSpPr>
        <a:xfrm>
          <a:off x="0" y="0"/>
          <a:ext cx="0" cy="0"/>
          <a:chOff x="0" y="0"/>
          <a:chExt cx="0" cy="0"/>
        </a:xfrm>
      </p:grpSpPr>
      <p:pic>
        <p:nvPicPr>
          <p:cNvPr id="9" name="Google Shape;9;p28"/>
          <p:cNvPicPr preferRelativeResize="0"/>
          <p:nvPr/>
        </p:nvPicPr>
        <p:blipFill rotWithShape="1">
          <a:blip r:embed="rId2">
            <a:alphaModFix/>
          </a:blip>
          <a:srcRect/>
          <a:stretch/>
        </p:blipFill>
        <p:spPr>
          <a:xfrm>
            <a:off x="3616452" y="1028700"/>
            <a:ext cx="1911096" cy="3122792"/>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ideo">
  <p:cSld name="Video">
    <p:spTree>
      <p:nvGrpSpPr>
        <p:cNvPr id="1" name="Shape 48"/>
        <p:cNvGrpSpPr/>
        <p:nvPr/>
      </p:nvGrpSpPr>
      <p:grpSpPr>
        <a:xfrm>
          <a:off x="0" y="0"/>
          <a:ext cx="0" cy="0"/>
          <a:chOff x="0" y="0"/>
          <a:chExt cx="0" cy="0"/>
        </a:xfrm>
      </p:grpSpPr>
      <p:pic>
        <p:nvPicPr>
          <p:cNvPr id="49" name="Google Shape;49;p40"/>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50" name="Google Shape;50;p40"/>
          <p:cNvSpPr>
            <a:spLocks noGrp="1"/>
          </p:cNvSpPr>
          <p:nvPr>
            <p:ph type="media" idx="2"/>
          </p:nvPr>
        </p:nvSpPr>
        <p:spPr>
          <a:xfrm>
            <a:off x="457200" y="1343696"/>
            <a:ext cx="6125827" cy="3408340"/>
          </a:xfrm>
          <a:prstGeom prst="rect">
            <a:avLst/>
          </a:prstGeom>
          <a:noFill/>
          <a:ln>
            <a:noFill/>
          </a:ln>
        </p:spPr>
        <p:txBody>
          <a:bodyPr spcFirstLastPara="1" wrap="square" lIns="91425" tIns="45700" rIns="91425" bIns="45700" anchor="t" anchorCtr="0">
            <a:normAutofit/>
          </a:bodyPr>
          <a:lstStyle>
            <a:lvl1pPr marR="0" lvl="0" algn="l" rtl="0">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R="0" lvl="1" algn="l" rtl="0">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R="0" lvl="2" algn="l" rtl="0">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R="0" lvl="3" algn="l" rtl="0">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R="0" lvl="4" algn="l" rtl="0">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R="0" lvl="5" algn="l" rtl="0">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R="0" lvl="6" algn="l" rtl="0">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R="0" lvl="7" algn="l" rtl="0">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R="0" lvl="8" algn="l" rtl="0">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endParaRPr/>
          </a:p>
        </p:txBody>
      </p:sp>
      <p:sp>
        <p:nvSpPr>
          <p:cNvPr id="51" name="Google Shape;51;p40"/>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able">
  <p:cSld name="Table">
    <p:spTree>
      <p:nvGrpSpPr>
        <p:cNvPr id="1" name="Shape 52"/>
        <p:cNvGrpSpPr/>
        <p:nvPr/>
      </p:nvGrpSpPr>
      <p:grpSpPr>
        <a:xfrm>
          <a:off x="0" y="0"/>
          <a:ext cx="0" cy="0"/>
          <a:chOff x="0" y="0"/>
          <a:chExt cx="0" cy="0"/>
        </a:xfrm>
      </p:grpSpPr>
      <p:pic>
        <p:nvPicPr>
          <p:cNvPr id="53" name="Google Shape;53;p41"/>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54" name="Google Shape;54;p41"/>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Strategy v1">
  <p:cSld name="Strategy v1">
    <p:spTree>
      <p:nvGrpSpPr>
        <p:cNvPr id="1" name="Shape 55"/>
        <p:cNvGrpSpPr/>
        <p:nvPr/>
      </p:nvGrpSpPr>
      <p:grpSpPr>
        <a:xfrm>
          <a:off x="0" y="0"/>
          <a:ext cx="0" cy="0"/>
          <a:chOff x="0" y="0"/>
          <a:chExt cx="0" cy="0"/>
        </a:xfrm>
      </p:grpSpPr>
      <p:pic>
        <p:nvPicPr>
          <p:cNvPr id="56" name="Google Shape;56;p42"/>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57" name="Google Shape;57;p42"/>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8" name="Google Shape;58;p42"/>
          <p:cNvSpPr txBox="1">
            <a:spLocks noGrp="1"/>
          </p:cNvSpPr>
          <p:nvPr>
            <p:ph type="body" idx="1"/>
          </p:nvPr>
        </p:nvSpPr>
        <p:spPr>
          <a:xfrm>
            <a:off x="457200" y="1305059"/>
            <a:ext cx="5020614" cy="3620866"/>
          </a:xfrm>
          <a:prstGeom prst="rect">
            <a:avLst/>
          </a:prstGeom>
          <a:noFill/>
          <a:ln>
            <a:noFill/>
          </a:ln>
        </p:spPr>
        <p:txBody>
          <a:bodyPr spcFirstLastPara="1" wrap="square" lIns="91400" tIns="91400" rIns="91400" bIns="91400" anchor="t" anchorCtr="0">
            <a:normAutofit/>
          </a:bodyPr>
          <a:lstStyle>
            <a:lvl1pPr marL="457200" lvl="0" indent="-393700" algn="l">
              <a:spcBef>
                <a:spcPts val="520"/>
              </a:spcBef>
              <a:spcAft>
                <a:spcPts val="0"/>
              </a:spcAft>
              <a:buSzPts val="2600"/>
              <a:buChar char="•"/>
              <a:defRPr/>
            </a:lvl1pPr>
            <a:lvl2pPr marL="914400" lvl="1" indent="-325755" algn="l">
              <a:spcBef>
                <a:spcPts val="360"/>
              </a:spcBef>
              <a:spcAft>
                <a:spcPts val="0"/>
              </a:spcAft>
              <a:buSzPts val="1530"/>
              <a:buChar char="⚫"/>
              <a:defRPr/>
            </a:lvl2pPr>
            <a:lvl3pPr marL="1371600" lvl="2" indent="-298608" algn="l">
              <a:spcBef>
                <a:spcPts val="315"/>
              </a:spcBef>
              <a:spcAft>
                <a:spcPts val="0"/>
              </a:spcAft>
              <a:buSzPts val="1103"/>
              <a:buChar char="⚫"/>
              <a:defRPr/>
            </a:lvl3pPr>
            <a:lvl4pPr marL="1828800" lvl="3" indent="-290512" algn="l">
              <a:spcBef>
                <a:spcPts val="300"/>
              </a:spcBef>
              <a:spcAft>
                <a:spcPts val="0"/>
              </a:spcAft>
              <a:buSzPts val="975"/>
              <a:buChar char="⚫"/>
              <a:defRPr/>
            </a:lvl4pPr>
            <a:lvl5pPr marL="2286000" lvl="4" indent="-284321" algn="l">
              <a:spcBef>
                <a:spcPts val="270"/>
              </a:spcBef>
              <a:spcAft>
                <a:spcPts val="0"/>
              </a:spcAft>
              <a:buSzPts val="877"/>
              <a:buChar char="⚫"/>
              <a:defRPr sz="1350"/>
            </a:lvl5pPr>
            <a:lvl6pPr marL="2743200" lvl="5" indent="-297179" algn="l">
              <a:spcBef>
                <a:spcPts val="270"/>
              </a:spcBef>
              <a:spcAft>
                <a:spcPts val="0"/>
              </a:spcAft>
              <a:buSzPts val="1080"/>
              <a:buChar char="⚫"/>
              <a:defRPr sz="1350"/>
            </a:lvl6pPr>
            <a:lvl7pPr marL="3200400" lvl="6" indent="-297179" algn="l">
              <a:spcBef>
                <a:spcPts val="270"/>
              </a:spcBef>
              <a:spcAft>
                <a:spcPts val="0"/>
              </a:spcAft>
              <a:buSzPts val="1080"/>
              <a:buChar char="⚫"/>
              <a:defRPr sz="1350"/>
            </a:lvl7pPr>
            <a:lvl8pPr marL="3657600" lvl="7" indent="-314325" algn="l">
              <a:spcBef>
                <a:spcPts val="270"/>
              </a:spcBef>
              <a:spcAft>
                <a:spcPts val="0"/>
              </a:spcAft>
              <a:buSzPts val="1350"/>
              <a:buFont typeface="Calibri"/>
              <a:buChar char="•"/>
              <a:defRPr sz="1350"/>
            </a:lvl8pPr>
            <a:lvl9pPr marL="4114800" lvl="8" indent="-314325" algn="l">
              <a:spcBef>
                <a:spcPts val="270"/>
              </a:spcBef>
              <a:spcAft>
                <a:spcPts val="0"/>
              </a:spcAft>
              <a:buSzPts val="1350"/>
              <a:buFont typeface="Calibri"/>
              <a:buChar char="•"/>
              <a:defRPr sz="1350"/>
            </a:lvl9pPr>
          </a:lstStyle>
          <a:p>
            <a:endParaRPr/>
          </a:p>
        </p:txBody>
      </p:sp>
      <p:sp>
        <p:nvSpPr>
          <p:cNvPr id="59" name="Google Shape;59;p42"/>
          <p:cNvSpPr>
            <a:spLocks noGrp="1"/>
          </p:cNvSpPr>
          <p:nvPr>
            <p:ph type="pic" idx="2"/>
          </p:nvPr>
        </p:nvSpPr>
        <p:spPr>
          <a:xfrm>
            <a:off x="5911850" y="1663336"/>
            <a:ext cx="1828800" cy="1828009"/>
          </a:xfrm>
          <a:prstGeom prst="rect">
            <a:avLst/>
          </a:prstGeom>
          <a:noFill/>
          <a:ln>
            <a:noFill/>
          </a:ln>
        </p:spPr>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Pull Quote">
  <p:cSld name="Pull Quote">
    <p:spTree>
      <p:nvGrpSpPr>
        <p:cNvPr id="1" name="Shape 60"/>
        <p:cNvGrpSpPr/>
        <p:nvPr/>
      </p:nvGrpSpPr>
      <p:grpSpPr>
        <a:xfrm>
          <a:off x="0" y="0"/>
          <a:ext cx="0" cy="0"/>
          <a:chOff x="0" y="0"/>
          <a:chExt cx="0" cy="0"/>
        </a:xfrm>
      </p:grpSpPr>
      <p:sp>
        <p:nvSpPr>
          <p:cNvPr id="61" name="Google Shape;61;p43"/>
          <p:cNvSpPr/>
          <p:nvPr/>
        </p:nvSpPr>
        <p:spPr>
          <a:xfrm>
            <a:off x="1721476" y="1313644"/>
            <a:ext cx="5701048" cy="3206840"/>
          </a:xfrm>
          <a:prstGeom prst="snip2DiagRect">
            <a:avLst>
              <a:gd name="adj1" fmla="val 0"/>
              <a:gd name="adj2" fmla="val 16667"/>
            </a:avLst>
          </a:prstGeom>
          <a:solidFill>
            <a:srgbClr val="1C3C58"/>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pic>
        <p:nvPicPr>
          <p:cNvPr id="62" name="Google Shape;62;p43"/>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3" name="Google Shape;63;p43"/>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4" name="Google Shape;64;p43"/>
          <p:cNvSpPr txBox="1">
            <a:spLocks noGrp="1"/>
          </p:cNvSpPr>
          <p:nvPr>
            <p:ph type="body" idx="1"/>
          </p:nvPr>
        </p:nvSpPr>
        <p:spPr>
          <a:xfrm>
            <a:off x="2574750" y="1534732"/>
            <a:ext cx="3994500" cy="2376154"/>
          </a:xfrm>
          <a:prstGeom prst="rect">
            <a:avLst/>
          </a:prstGeom>
          <a:noFill/>
          <a:ln>
            <a:noFill/>
          </a:ln>
        </p:spPr>
        <p:txBody>
          <a:bodyPr spcFirstLastPara="1" wrap="square" lIns="91400" tIns="91400" rIns="91400" bIns="91400" anchor="t" anchorCtr="0">
            <a:normAutofit/>
          </a:bodyPr>
          <a:lstStyle>
            <a:lvl1pPr marL="457200" lvl="0" indent="-228600" algn="l">
              <a:spcBef>
                <a:spcPts val="520"/>
              </a:spcBef>
              <a:spcAft>
                <a:spcPts val="0"/>
              </a:spcAft>
              <a:buSzPts val="2600"/>
              <a:buNone/>
              <a:defRPr b="1">
                <a:solidFill>
                  <a:schemeClr val="lt1"/>
                </a:solidFill>
              </a:defRPr>
            </a:lvl1pPr>
            <a:lvl2pPr marL="914400" lvl="1" indent="-325755" algn="l">
              <a:spcBef>
                <a:spcPts val="360"/>
              </a:spcBef>
              <a:spcAft>
                <a:spcPts val="0"/>
              </a:spcAft>
              <a:buSzPts val="1530"/>
              <a:buChar char="⚫"/>
              <a:defRPr/>
            </a:lvl2pPr>
            <a:lvl3pPr marL="1371600" lvl="2" indent="-298608" algn="l">
              <a:spcBef>
                <a:spcPts val="315"/>
              </a:spcBef>
              <a:spcAft>
                <a:spcPts val="0"/>
              </a:spcAft>
              <a:buSzPts val="1103"/>
              <a:buChar char="⚫"/>
              <a:defRPr/>
            </a:lvl3pPr>
            <a:lvl4pPr marL="1828800" lvl="3" indent="-290512" algn="l">
              <a:spcBef>
                <a:spcPts val="300"/>
              </a:spcBef>
              <a:spcAft>
                <a:spcPts val="0"/>
              </a:spcAft>
              <a:buSzPts val="975"/>
              <a:buChar char="⚫"/>
              <a:defRPr/>
            </a:lvl4pPr>
            <a:lvl5pPr marL="2286000" lvl="4" indent="-284321" algn="l">
              <a:spcBef>
                <a:spcPts val="270"/>
              </a:spcBef>
              <a:spcAft>
                <a:spcPts val="0"/>
              </a:spcAft>
              <a:buSzPts val="877"/>
              <a:buChar char="⚫"/>
              <a:defRPr sz="1350"/>
            </a:lvl5pPr>
            <a:lvl6pPr marL="2743200" lvl="5" indent="-297179" algn="l">
              <a:spcBef>
                <a:spcPts val="270"/>
              </a:spcBef>
              <a:spcAft>
                <a:spcPts val="0"/>
              </a:spcAft>
              <a:buSzPts val="1080"/>
              <a:buChar char="⚫"/>
              <a:defRPr sz="1350"/>
            </a:lvl6pPr>
            <a:lvl7pPr marL="3200400" lvl="6" indent="-297179" algn="l">
              <a:spcBef>
                <a:spcPts val="270"/>
              </a:spcBef>
              <a:spcAft>
                <a:spcPts val="0"/>
              </a:spcAft>
              <a:buSzPts val="1080"/>
              <a:buChar char="⚫"/>
              <a:defRPr sz="1350"/>
            </a:lvl7pPr>
            <a:lvl8pPr marL="3657600" lvl="7" indent="-314325" algn="l">
              <a:spcBef>
                <a:spcPts val="270"/>
              </a:spcBef>
              <a:spcAft>
                <a:spcPts val="0"/>
              </a:spcAft>
              <a:buSzPts val="1350"/>
              <a:buFont typeface="Calibri"/>
              <a:buChar char="•"/>
              <a:defRPr sz="1350"/>
            </a:lvl8pPr>
            <a:lvl9pPr marL="4114800" lvl="8" indent="-314325" algn="l">
              <a:spcBef>
                <a:spcPts val="270"/>
              </a:spcBef>
              <a:spcAft>
                <a:spcPts val="0"/>
              </a:spcAft>
              <a:buSzPts val="1350"/>
              <a:buFont typeface="Calibri"/>
              <a:buChar char="•"/>
              <a:defRPr sz="1350"/>
            </a:lvl9pPr>
          </a:lstStyle>
          <a:p>
            <a:endParaRPr/>
          </a:p>
        </p:txBody>
      </p:sp>
      <p:sp>
        <p:nvSpPr>
          <p:cNvPr id="65" name="Google Shape;65;p43"/>
          <p:cNvSpPr txBox="1">
            <a:spLocks noGrp="1"/>
          </p:cNvSpPr>
          <p:nvPr>
            <p:ph type="body" idx="2"/>
          </p:nvPr>
        </p:nvSpPr>
        <p:spPr>
          <a:xfrm>
            <a:off x="3017949" y="3943350"/>
            <a:ext cx="3108101" cy="521326"/>
          </a:xfrm>
          <a:prstGeom prst="rect">
            <a:avLst/>
          </a:prstGeom>
          <a:noFill/>
          <a:ln>
            <a:noFill/>
          </a:ln>
        </p:spPr>
        <p:txBody>
          <a:bodyPr spcFirstLastPara="1" wrap="square" lIns="91400" tIns="91400" rIns="91400" bIns="91400" anchor="t" anchorCtr="0">
            <a:normAutofit/>
          </a:bodyPr>
          <a:lstStyle>
            <a:lvl1pPr marL="457200" lvl="0" indent="-228600" algn="l">
              <a:spcBef>
                <a:spcPts val="320"/>
              </a:spcBef>
              <a:spcAft>
                <a:spcPts val="0"/>
              </a:spcAft>
              <a:buSzPts val="1600"/>
              <a:buNone/>
              <a:defRPr sz="1600" b="1" i="1">
                <a:solidFill>
                  <a:schemeClr val="lt1"/>
                </a:solidFill>
              </a:defRPr>
            </a:lvl1pPr>
            <a:lvl2pPr marL="914400" lvl="1" indent="-325755" algn="l">
              <a:spcBef>
                <a:spcPts val="360"/>
              </a:spcBef>
              <a:spcAft>
                <a:spcPts val="0"/>
              </a:spcAft>
              <a:buSzPts val="1530"/>
              <a:buChar char="⚫"/>
              <a:defRPr/>
            </a:lvl2pPr>
            <a:lvl3pPr marL="1371600" lvl="2" indent="-298608" algn="l">
              <a:spcBef>
                <a:spcPts val="315"/>
              </a:spcBef>
              <a:spcAft>
                <a:spcPts val="0"/>
              </a:spcAft>
              <a:buSzPts val="1103"/>
              <a:buChar char="⚫"/>
              <a:defRPr/>
            </a:lvl3pPr>
            <a:lvl4pPr marL="1828800" lvl="3" indent="-290512" algn="l">
              <a:spcBef>
                <a:spcPts val="300"/>
              </a:spcBef>
              <a:spcAft>
                <a:spcPts val="0"/>
              </a:spcAft>
              <a:buSzPts val="975"/>
              <a:buChar char="⚫"/>
              <a:defRPr/>
            </a:lvl4pPr>
            <a:lvl5pPr marL="2286000" lvl="4" indent="-284321" algn="l">
              <a:spcBef>
                <a:spcPts val="270"/>
              </a:spcBef>
              <a:spcAft>
                <a:spcPts val="0"/>
              </a:spcAft>
              <a:buSzPts val="877"/>
              <a:buChar char="⚫"/>
              <a:defRPr sz="1350"/>
            </a:lvl5pPr>
            <a:lvl6pPr marL="2743200" lvl="5" indent="-297179" algn="l">
              <a:spcBef>
                <a:spcPts val="270"/>
              </a:spcBef>
              <a:spcAft>
                <a:spcPts val="0"/>
              </a:spcAft>
              <a:buSzPts val="1080"/>
              <a:buChar char="⚫"/>
              <a:defRPr sz="1350"/>
            </a:lvl6pPr>
            <a:lvl7pPr marL="3200400" lvl="6" indent="-297179" algn="l">
              <a:spcBef>
                <a:spcPts val="270"/>
              </a:spcBef>
              <a:spcAft>
                <a:spcPts val="0"/>
              </a:spcAft>
              <a:buSzPts val="1080"/>
              <a:buChar char="⚫"/>
              <a:defRPr sz="1350"/>
            </a:lvl7pPr>
            <a:lvl8pPr marL="3657600" lvl="7" indent="-314325" algn="l">
              <a:spcBef>
                <a:spcPts val="270"/>
              </a:spcBef>
              <a:spcAft>
                <a:spcPts val="0"/>
              </a:spcAft>
              <a:buSzPts val="1350"/>
              <a:buFont typeface="Calibri"/>
              <a:buChar char="•"/>
              <a:defRPr sz="1350"/>
            </a:lvl8pPr>
            <a:lvl9pPr marL="4114800" lvl="8" indent="-314325" algn="l">
              <a:spcBef>
                <a:spcPts val="270"/>
              </a:spcBef>
              <a:spcAft>
                <a:spcPts val="0"/>
              </a:spcAft>
              <a:buSzPts val="1350"/>
              <a:buFont typeface="Calibri"/>
              <a:buChar char="•"/>
              <a:defRPr sz="1350"/>
            </a:lvl9pPr>
          </a:lstStyle>
          <a:p>
            <a:endParaRPr/>
          </a:p>
        </p:txBody>
      </p:sp>
      <p:pic>
        <p:nvPicPr>
          <p:cNvPr id="66" name="Google Shape;66;p43" descr="A picture containing icon&#10;&#10;Description automatically generated"/>
          <p:cNvPicPr preferRelativeResize="0"/>
          <p:nvPr/>
        </p:nvPicPr>
        <p:blipFill rotWithShape="1">
          <a:blip r:embed="rId3">
            <a:alphaModFix/>
          </a:blip>
          <a:srcRect l="34179" t="21571" r="32617" b="56088"/>
          <a:stretch/>
        </p:blipFill>
        <p:spPr>
          <a:xfrm>
            <a:off x="1828288" y="1352281"/>
            <a:ext cx="639651" cy="536620"/>
          </a:xfrm>
          <a:prstGeom prst="rect">
            <a:avLst/>
          </a:prstGeom>
          <a:solidFill>
            <a:srgbClr val="1C3C58"/>
          </a:solid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1_Title Only">
  <p:cSld name="1_Title Only">
    <p:spTree>
      <p:nvGrpSpPr>
        <p:cNvPr id="1" name="Shape 67"/>
        <p:cNvGrpSpPr/>
        <p:nvPr/>
      </p:nvGrpSpPr>
      <p:grpSpPr>
        <a:xfrm>
          <a:off x="0" y="0"/>
          <a:ext cx="0" cy="0"/>
          <a:chOff x="0" y="0"/>
          <a:chExt cx="0" cy="0"/>
        </a:xfrm>
      </p:grpSpPr>
      <p:pic>
        <p:nvPicPr>
          <p:cNvPr id="68" name="Google Shape;68;p44"/>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9" name="Google Shape;69;p44"/>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lank 1">
  <p:cSld name="Blank 1">
    <p:spTree>
      <p:nvGrpSpPr>
        <p:cNvPr id="1" name="Shape 70"/>
        <p:cNvGrpSpPr/>
        <p:nvPr/>
      </p:nvGrpSpPr>
      <p:grpSpPr>
        <a:xfrm>
          <a:off x="0" y="0"/>
          <a:ext cx="0" cy="0"/>
          <a:chOff x="0" y="0"/>
          <a:chExt cx="0" cy="0"/>
        </a:xfrm>
      </p:grpSpPr>
      <p:pic>
        <p:nvPicPr>
          <p:cNvPr id="71" name="Google Shape;71;p45"/>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Blank White BG">
  <p:cSld name="Blank White BG">
    <p:bg>
      <p:bgPr>
        <a:solidFill>
          <a:schemeClr val="lt1"/>
        </a:solidFill>
        <a:effectLst/>
      </p:bgPr>
    </p:bg>
    <p:spTree>
      <p:nvGrpSpPr>
        <p:cNvPr id="1" name="Shape 72"/>
        <p:cNvGrpSpPr/>
        <p:nvPr/>
      </p:nvGrpSpPr>
      <p:grpSpPr>
        <a:xfrm>
          <a:off x="0" y="0"/>
          <a:ext cx="0" cy="0"/>
          <a:chOff x="0" y="0"/>
          <a:chExt cx="0" cy="0"/>
        </a:xfrm>
      </p:grpSpPr>
      <p:pic>
        <p:nvPicPr>
          <p:cNvPr id="73" name="Google Shape;73;p46"/>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Blank No Logo">
  <p:cSld name="Blank No Logo">
    <p:spTree>
      <p:nvGrpSpPr>
        <p:cNvPr id="1" name="Shape 74"/>
        <p:cNvGrpSpPr/>
        <p:nvPr/>
      </p:nvGrpSpPr>
      <p:grpSpPr>
        <a:xfrm>
          <a:off x="0" y="0"/>
          <a:ext cx="0" cy="0"/>
          <a:chOff x="0" y="0"/>
          <a:chExt cx="0" cy="0"/>
        </a:xfrm>
      </p:grpSpPr>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Slide" type="title">
  <p:cSld name="TITLE">
    <p:bg>
      <p:bgPr>
        <a:gradFill>
          <a:gsLst>
            <a:gs pos="0">
              <a:schemeClr val="accent4"/>
            </a:gs>
            <a:gs pos="85000">
              <a:schemeClr val="accent6"/>
            </a:gs>
            <a:gs pos="100000">
              <a:schemeClr val="accent6"/>
            </a:gs>
          </a:gsLst>
          <a:lin ang="16200000" scaled="0"/>
        </a:gradFill>
        <a:effectLst/>
      </p:bgPr>
    </p:bg>
    <p:spTree>
      <p:nvGrpSpPr>
        <p:cNvPr id="1" name="Shape 78"/>
        <p:cNvGrpSpPr/>
        <p:nvPr/>
      </p:nvGrpSpPr>
      <p:grpSpPr>
        <a:xfrm>
          <a:off x="0" y="0"/>
          <a:ext cx="0" cy="0"/>
          <a:chOff x="0" y="0"/>
          <a:chExt cx="0" cy="0"/>
        </a:xfrm>
      </p:grpSpPr>
      <p:sp>
        <p:nvSpPr>
          <p:cNvPr id="79" name="Google Shape;79;p31"/>
          <p:cNvSpPr txBox="1">
            <a:spLocks noGrp="1"/>
          </p:cNvSpPr>
          <p:nvPr>
            <p:ph type="ctrTitle"/>
          </p:nvPr>
        </p:nvSpPr>
        <p:spPr>
          <a:xfrm>
            <a:off x="644652" y="1007598"/>
            <a:ext cx="7851648" cy="1371600"/>
          </a:xfrm>
          <a:prstGeom prst="rect">
            <a:avLst/>
          </a:prstGeom>
          <a:noFill/>
          <a:ln>
            <a:noFill/>
          </a:ln>
        </p:spPr>
        <p:txBody>
          <a:bodyPr spcFirstLastPara="1" wrap="square" lIns="0" tIns="0" rIns="18275" bIns="0" anchor="b" anchorCtr="0">
            <a:noAutofit/>
          </a:bodyPr>
          <a:lstStyle>
            <a:lvl1pPr lvl="0" algn="l">
              <a:spcBef>
                <a:spcPts val="0"/>
              </a:spcBef>
              <a:spcAft>
                <a:spcPts val="0"/>
              </a:spcAft>
              <a:buClr>
                <a:schemeClr val="lt1"/>
              </a:buClr>
              <a:buSzPts val="5000"/>
              <a:buFont typeface="Calibri"/>
              <a:buNone/>
              <a:defRPr sz="5000" b="0">
                <a:solidFill>
                  <a:schemeClr val="lt1"/>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31"/>
          <p:cNvSpPr txBox="1">
            <a:spLocks noGrp="1"/>
          </p:cNvSpPr>
          <p:nvPr>
            <p:ph type="subTitle" idx="1"/>
          </p:nvPr>
        </p:nvSpPr>
        <p:spPr>
          <a:xfrm>
            <a:off x="644652" y="2400300"/>
            <a:ext cx="7854696" cy="1314450"/>
          </a:xfrm>
          <a:prstGeom prst="rect">
            <a:avLst/>
          </a:prstGeom>
          <a:noFill/>
          <a:ln>
            <a:noFill/>
          </a:ln>
        </p:spPr>
        <p:txBody>
          <a:bodyPr spcFirstLastPara="1" wrap="square" lIns="0" tIns="45700" rIns="18275" bIns="45700" anchor="t" anchorCtr="0">
            <a:normAutofit/>
          </a:bodyPr>
          <a:lstStyle>
            <a:lvl1pPr marR="34289" lvl="0" algn="l">
              <a:spcBef>
                <a:spcPts val="520"/>
              </a:spcBef>
              <a:spcAft>
                <a:spcPts val="0"/>
              </a:spcAft>
              <a:buSzPts val="2600"/>
              <a:buNone/>
              <a:defRPr sz="2600">
                <a:solidFill>
                  <a:schemeClr val="lt1"/>
                </a:solidFill>
                <a:latin typeface="Calibri"/>
                <a:ea typeface="Calibri"/>
                <a:cs typeface="Calibri"/>
                <a:sym typeface="Calibri"/>
              </a:defRPr>
            </a:lvl1pPr>
            <a:lvl2pPr lvl="1" algn="ctr">
              <a:spcBef>
                <a:spcPts val="360"/>
              </a:spcBef>
              <a:spcAft>
                <a:spcPts val="0"/>
              </a:spcAft>
              <a:buSzPts val="1530"/>
              <a:buNone/>
              <a:defRPr/>
            </a:lvl2pPr>
            <a:lvl3pPr lvl="2" algn="ctr">
              <a:spcBef>
                <a:spcPts val="360"/>
              </a:spcBef>
              <a:spcAft>
                <a:spcPts val="0"/>
              </a:spcAft>
              <a:buSzPts val="1260"/>
              <a:buNone/>
              <a:defRPr/>
            </a:lvl3pPr>
            <a:lvl4pPr lvl="3" algn="ctr">
              <a:spcBef>
                <a:spcPts val="360"/>
              </a:spcBef>
              <a:spcAft>
                <a:spcPts val="0"/>
              </a:spcAft>
              <a:buSzPts val="1170"/>
              <a:buNone/>
              <a:defRPr/>
            </a:lvl4pPr>
            <a:lvl5pPr lvl="4" algn="ctr">
              <a:spcBef>
                <a:spcPts val="360"/>
              </a:spcBef>
              <a:spcAft>
                <a:spcPts val="0"/>
              </a:spcAft>
              <a:buSzPts val="1170"/>
              <a:buNone/>
              <a:defRPr/>
            </a:lvl5pPr>
            <a:lvl6pPr lvl="5" algn="ctr">
              <a:spcBef>
                <a:spcPts val="360"/>
              </a:spcBef>
              <a:spcAft>
                <a:spcPts val="0"/>
              </a:spcAft>
              <a:buSzPts val="1440"/>
              <a:buNone/>
              <a:defRPr/>
            </a:lvl6pPr>
            <a:lvl7pPr lvl="6" algn="ctr">
              <a:spcBef>
                <a:spcPts val="360"/>
              </a:spcBef>
              <a:spcAft>
                <a:spcPts val="0"/>
              </a:spcAft>
              <a:buSzPts val="1440"/>
              <a:buNone/>
              <a:defRPr/>
            </a:lvl7pPr>
            <a:lvl8pPr lvl="7" algn="ctr">
              <a:spcBef>
                <a:spcPts val="360"/>
              </a:spcBef>
              <a:spcAft>
                <a:spcPts val="0"/>
              </a:spcAft>
              <a:buSzPts val="1800"/>
              <a:buNone/>
              <a:defRPr/>
            </a:lvl8pPr>
            <a:lvl9pPr lvl="8" algn="ctr">
              <a:spcBef>
                <a:spcPts val="360"/>
              </a:spcBef>
              <a:spcAft>
                <a:spcPts val="0"/>
              </a:spcAft>
              <a:buSzPts val="1800"/>
              <a:buNone/>
              <a:defRPr/>
            </a:lvl9pPr>
          </a:lstStyle>
          <a:p>
            <a:endParaRPr/>
          </a:p>
        </p:txBody>
      </p:sp>
      <p:pic>
        <p:nvPicPr>
          <p:cNvPr id="81" name="Google Shape;81;p31"/>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gradFill>
          <a:gsLst>
            <a:gs pos="0">
              <a:srgbClr val="659298"/>
            </a:gs>
            <a:gs pos="100000">
              <a:srgbClr val="4E6F74"/>
            </a:gs>
          </a:gsLst>
          <a:lin ang="15960000" scaled="0"/>
        </a:gradFill>
        <a:effectLst/>
      </p:bgPr>
    </p:bg>
    <p:spTree>
      <p:nvGrpSpPr>
        <p:cNvPr id="1" name="Shape 82"/>
        <p:cNvGrpSpPr/>
        <p:nvPr/>
      </p:nvGrpSpPr>
      <p:grpSpPr>
        <a:xfrm>
          <a:off x="0" y="0"/>
          <a:ext cx="0" cy="0"/>
          <a:chOff x="0" y="0"/>
          <a:chExt cx="0" cy="0"/>
        </a:xfrm>
      </p:grpSpPr>
      <p:sp>
        <p:nvSpPr>
          <p:cNvPr id="83" name="Google Shape;83;p33"/>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lvl1pPr lvl="0" algn="l">
              <a:spcBef>
                <a:spcPts val="0"/>
              </a:spcBef>
              <a:spcAft>
                <a:spcPts val="0"/>
              </a:spcAft>
              <a:buClr>
                <a:srgbClr val="FFFFFF"/>
              </a:buClr>
              <a:buSzPts val="5000"/>
              <a:buFont typeface="Calibri"/>
              <a:buNone/>
              <a:defRPr sz="5000" b="0" cap="none">
                <a:solidFill>
                  <a:srgbClr val="FFFFFF"/>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4" name="Google Shape;84;p33"/>
          <p:cNvSpPr txBox="1">
            <a:spLocks noGrp="1"/>
          </p:cNvSpPr>
          <p:nvPr>
            <p:ph type="body" idx="1"/>
          </p:nvPr>
        </p:nvSpPr>
        <p:spPr>
          <a:xfrm>
            <a:off x="530352" y="2028498"/>
            <a:ext cx="7772400" cy="1132284"/>
          </a:xfrm>
          <a:prstGeom prst="rect">
            <a:avLst/>
          </a:prstGeom>
          <a:noFill/>
          <a:ln>
            <a:noFill/>
          </a:ln>
        </p:spPr>
        <p:txBody>
          <a:bodyPr spcFirstLastPara="1" wrap="square" lIns="45700" tIns="45700" rIns="45700" bIns="45700" anchor="t" anchorCtr="0">
            <a:normAutofit/>
          </a:bodyPr>
          <a:lstStyle>
            <a:lvl1pPr marL="457200" lvl="0" indent="-393700" algn="l">
              <a:spcBef>
                <a:spcPts val="520"/>
              </a:spcBef>
              <a:spcAft>
                <a:spcPts val="0"/>
              </a:spcAft>
              <a:buClr>
                <a:schemeClr val="lt1"/>
              </a:buClr>
              <a:buSzPts val="2600"/>
              <a:buFont typeface="Arial"/>
              <a:buChar char="•"/>
              <a:defRPr sz="2600">
                <a:solidFill>
                  <a:schemeClr val="lt1"/>
                </a:solidFill>
              </a:defRPr>
            </a:lvl1pPr>
            <a:lvl2pPr marL="914400" lvl="1" indent="-228600" algn="l">
              <a:spcBef>
                <a:spcPts val="270"/>
              </a:spcBef>
              <a:spcAft>
                <a:spcPts val="0"/>
              </a:spcAft>
              <a:buSzPts val="1148"/>
              <a:buNone/>
              <a:defRPr sz="1350">
                <a:solidFill>
                  <a:schemeClr val="lt1"/>
                </a:solidFill>
              </a:defRPr>
            </a:lvl2pPr>
            <a:lvl3pPr marL="1371600" lvl="2" indent="-228600" algn="l">
              <a:spcBef>
                <a:spcPts val="240"/>
              </a:spcBef>
              <a:spcAft>
                <a:spcPts val="0"/>
              </a:spcAft>
              <a:buSzPts val="840"/>
              <a:buNone/>
              <a:defRPr sz="1200">
                <a:solidFill>
                  <a:schemeClr val="lt1"/>
                </a:solidFill>
              </a:defRPr>
            </a:lvl3pPr>
            <a:lvl4pPr marL="1828800" lvl="3" indent="-228600" algn="l">
              <a:spcBef>
                <a:spcPts val="210"/>
              </a:spcBef>
              <a:spcAft>
                <a:spcPts val="0"/>
              </a:spcAft>
              <a:buSzPts val="683"/>
              <a:buNone/>
              <a:defRPr sz="1050">
                <a:solidFill>
                  <a:schemeClr val="lt1"/>
                </a:solidFill>
              </a:defRPr>
            </a:lvl4pPr>
            <a:lvl5pPr marL="2286000" lvl="4" indent="-228600" algn="l">
              <a:spcBef>
                <a:spcPts val="210"/>
              </a:spcBef>
              <a:spcAft>
                <a:spcPts val="0"/>
              </a:spcAft>
              <a:buSzPts val="683"/>
              <a:buNone/>
              <a:defRPr sz="1050">
                <a:solidFill>
                  <a:schemeClr val="lt1"/>
                </a:solidFill>
              </a:defRPr>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pic>
        <p:nvPicPr>
          <p:cNvPr id="85" name="Google Shape;85;p33"/>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10"/>
        <p:cNvGrpSpPr/>
        <p:nvPr/>
      </p:nvGrpSpPr>
      <p:grpSpPr>
        <a:xfrm>
          <a:off x="0" y="0"/>
          <a:ext cx="0" cy="0"/>
          <a:chOff x="0" y="0"/>
          <a:chExt cx="0" cy="0"/>
        </a:xfrm>
      </p:grpSpPr>
      <p:sp>
        <p:nvSpPr>
          <p:cNvPr id="11" name="Google Shape;11;p34"/>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rmAutofit/>
          </a:bodyPr>
          <a:lstStyle>
            <a:lvl1pPr marL="457200" lvl="0" indent="-393700" algn="l">
              <a:spcBef>
                <a:spcPts val="520"/>
              </a:spcBef>
              <a:spcAft>
                <a:spcPts val="0"/>
              </a:spcAft>
              <a:buClr>
                <a:schemeClr val="accent4"/>
              </a:buClr>
              <a:buSzPts val="2600"/>
              <a:buFont typeface="Arial"/>
              <a:buChar char="•"/>
              <a:defRPr sz="2600"/>
            </a:lvl1pPr>
            <a:lvl2pPr marL="914400" lvl="1" indent="-355600" algn="l">
              <a:spcBef>
                <a:spcPts val="400"/>
              </a:spcBef>
              <a:spcAft>
                <a:spcPts val="0"/>
              </a:spcAft>
              <a:buSzPts val="2000"/>
              <a:buFont typeface="Arial"/>
              <a:buChar char="•"/>
              <a:defRPr sz="2000"/>
            </a:lvl2pPr>
            <a:lvl3pPr marL="1371600" lvl="2" indent="-336550" algn="l">
              <a:spcBef>
                <a:spcPts val="340"/>
              </a:spcBef>
              <a:spcAft>
                <a:spcPts val="0"/>
              </a:spcAft>
              <a:buSzPts val="1700"/>
              <a:buFont typeface="Arial"/>
              <a:buChar char="•"/>
              <a:defRPr sz="1700"/>
            </a:lvl3pPr>
            <a:lvl4pPr marL="1828800" lvl="3" indent="-323850" algn="l">
              <a:spcBef>
                <a:spcPts val="300"/>
              </a:spcBef>
              <a:spcAft>
                <a:spcPts val="0"/>
              </a:spcAft>
              <a:buSzPts val="1500"/>
              <a:buFont typeface="Arial"/>
              <a:buChar char="•"/>
              <a:defRPr/>
            </a:lvl4pPr>
            <a:lvl5pPr marL="2286000" lvl="4" indent="-314325" algn="l">
              <a:spcBef>
                <a:spcPts val="270"/>
              </a:spcBef>
              <a:spcAft>
                <a:spcPts val="0"/>
              </a:spcAft>
              <a:buSzPts val="1350"/>
              <a:buFont typeface="Arial"/>
              <a:buChar char="•"/>
              <a:defRPr sz="135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pic>
        <p:nvPicPr>
          <p:cNvPr id="12" name="Google Shape;12;p34"/>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13" name="Google Shape;13;p34"/>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14"/>
        <p:cNvGrpSpPr/>
        <p:nvPr/>
      </p:nvGrpSpPr>
      <p:grpSpPr>
        <a:xfrm>
          <a:off x="0" y="0"/>
          <a:ext cx="0" cy="0"/>
          <a:chOff x="0" y="0"/>
          <a:chExt cx="0" cy="0"/>
        </a:xfrm>
      </p:grpSpPr>
      <p:sp>
        <p:nvSpPr>
          <p:cNvPr id="15" name="Google Shape;15;p35"/>
          <p:cNvSpPr txBox="1">
            <a:spLocks noGrp="1"/>
          </p:cNvSpPr>
          <p:nvPr>
            <p:ph type="title"/>
          </p:nvPr>
        </p:nvSpPr>
        <p:spPr>
          <a:xfrm>
            <a:off x="457200" y="302954"/>
            <a:ext cx="8229600" cy="85725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6" name="Google Shape;16;p35"/>
          <p:cNvSpPr txBox="1">
            <a:spLocks noGrp="1"/>
          </p:cNvSpPr>
          <p:nvPr>
            <p:ph type="body" idx="1"/>
          </p:nvPr>
        </p:nvSpPr>
        <p:spPr>
          <a:xfrm>
            <a:off x="457200" y="1317938"/>
            <a:ext cx="4038600" cy="3448256"/>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SzPts val="2400"/>
              <a:buChar char="•"/>
              <a:defRPr sz="2400"/>
            </a:lvl1pPr>
            <a:lvl2pPr marL="914400" lvl="1" indent="-355600" algn="l">
              <a:spcBef>
                <a:spcPts val="400"/>
              </a:spcBef>
              <a:spcAft>
                <a:spcPts val="0"/>
              </a:spcAft>
              <a:buSzPts val="2000"/>
              <a:buFont typeface="Arial"/>
              <a:buChar char="•"/>
              <a:defRPr sz="2000"/>
            </a:lvl2pPr>
            <a:lvl3pPr marL="1371600" lvl="2" indent="-342900" algn="l">
              <a:spcBef>
                <a:spcPts val="360"/>
              </a:spcBef>
              <a:spcAft>
                <a:spcPts val="0"/>
              </a:spcAft>
              <a:buSzPts val="1800"/>
              <a:buFont typeface="Arial"/>
              <a:buChar char="•"/>
              <a:defRPr sz="1800"/>
            </a:lvl3pPr>
            <a:lvl4pPr marL="1828800" lvl="3" indent="-323850" algn="l">
              <a:spcBef>
                <a:spcPts val="300"/>
              </a:spcBef>
              <a:spcAft>
                <a:spcPts val="0"/>
              </a:spcAft>
              <a:buSzPts val="1500"/>
              <a:buFont typeface="Arial"/>
              <a:buChar char="•"/>
              <a:defRPr sz="1500"/>
            </a:lvl4pPr>
            <a:lvl5pPr marL="2286000" lvl="4" indent="-314325" algn="l">
              <a:spcBef>
                <a:spcPts val="270"/>
              </a:spcBef>
              <a:spcAft>
                <a:spcPts val="0"/>
              </a:spcAft>
              <a:buSzPts val="1350"/>
              <a:buFont typeface="Arial"/>
              <a:buChar char="•"/>
              <a:defRPr sz="135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pic>
        <p:nvPicPr>
          <p:cNvPr id="17" name="Google Shape;17;p35"/>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18" name="Google Shape;18;p35"/>
          <p:cNvSpPr txBox="1">
            <a:spLocks noGrp="1"/>
          </p:cNvSpPr>
          <p:nvPr>
            <p:ph type="body" idx="2"/>
          </p:nvPr>
        </p:nvSpPr>
        <p:spPr>
          <a:xfrm>
            <a:off x="4648200" y="1317938"/>
            <a:ext cx="4038600" cy="3448256"/>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SzPts val="2400"/>
              <a:buChar char="•"/>
              <a:defRPr sz="2400"/>
            </a:lvl1pPr>
            <a:lvl2pPr marL="914400" lvl="1" indent="-355600" algn="l">
              <a:spcBef>
                <a:spcPts val="400"/>
              </a:spcBef>
              <a:spcAft>
                <a:spcPts val="0"/>
              </a:spcAft>
              <a:buSzPts val="2000"/>
              <a:buFont typeface="Arial"/>
              <a:buChar char="•"/>
              <a:defRPr sz="2000"/>
            </a:lvl2pPr>
            <a:lvl3pPr marL="1371600" lvl="2" indent="-342900" algn="l">
              <a:spcBef>
                <a:spcPts val="360"/>
              </a:spcBef>
              <a:spcAft>
                <a:spcPts val="0"/>
              </a:spcAft>
              <a:buSzPts val="1800"/>
              <a:buFont typeface="Arial"/>
              <a:buChar char="•"/>
              <a:defRPr sz="1800"/>
            </a:lvl3pPr>
            <a:lvl4pPr marL="1828800" lvl="3" indent="-323850" algn="l">
              <a:spcBef>
                <a:spcPts val="300"/>
              </a:spcBef>
              <a:spcAft>
                <a:spcPts val="0"/>
              </a:spcAft>
              <a:buSzPts val="1500"/>
              <a:buFont typeface="Arial"/>
              <a:buChar char="•"/>
              <a:defRPr sz="1500"/>
            </a:lvl4pPr>
            <a:lvl5pPr marL="2286000" lvl="4" indent="-314325" algn="l">
              <a:spcBef>
                <a:spcPts val="270"/>
              </a:spcBef>
              <a:spcAft>
                <a:spcPts val="0"/>
              </a:spcAft>
              <a:buSzPts val="1350"/>
              <a:buFont typeface="Arial"/>
              <a:buChar char="•"/>
              <a:defRPr sz="135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trategy v2">
  <p:cSld name="Strategy v2">
    <p:spTree>
      <p:nvGrpSpPr>
        <p:cNvPr id="1" name="Shape 19"/>
        <p:cNvGrpSpPr/>
        <p:nvPr/>
      </p:nvGrpSpPr>
      <p:grpSpPr>
        <a:xfrm>
          <a:off x="0" y="0"/>
          <a:ext cx="0" cy="0"/>
          <a:chOff x="0" y="0"/>
          <a:chExt cx="0" cy="0"/>
        </a:xfrm>
      </p:grpSpPr>
      <p:pic>
        <p:nvPicPr>
          <p:cNvPr id="20" name="Google Shape;20;p36"/>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21" name="Google Shape;21;p3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2" name="Google Shape;22;p36"/>
          <p:cNvSpPr txBox="1">
            <a:spLocks noGrp="1"/>
          </p:cNvSpPr>
          <p:nvPr>
            <p:ph type="body" idx="1"/>
          </p:nvPr>
        </p:nvSpPr>
        <p:spPr>
          <a:xfrm>
            <a:off x="457200" y="1305059"/>
            <a:ext cx="3994500" cy="3620866"/>
          </a:xfrm>
          <a:prstGeom prst="rect">
            <a:avLst/>
          </a:prstGeom>
          <a:noFill/>
          <a:ln>
            <a:noFill/>
          </a:ln>
        </p:spPr>
        <p:txBody>
          <a:bodyPr spcFirstLastPara="1" wrap="square" lIns="91400" tIns="91400" rIns="91400" bIns="91400" anchor="t" anchorCtr="0">
            <a:normAutofit/>
          </a:bodyPr>
          <a:lstStyle>
            <a:lvl1pPr marL="457200" lvl="0" indent="-393700" algn="l">
              <a:spcBef>
                <a:spcPts val="520"/>
              </a:spcBef>
              <a:spcAft>
                <a:spcPts val="0"/>
              </a:spcAft>
              <a:buSzPts val="2600"/>
              <a:buChar char="•"/>
              <a:defRPr/>
            </a:lvl1pPr>
            <a:lvl2pPr marL="914400" lvl="1" indent="-325755" algn="l">
              <a:spcBef>
                <a:spcPts val="360"/>
              </a:spcBef>
              <a:spcAft>
                <a:spcPts val="0"/>
              </a:spcAft>
              <a:buSzPts val="1530"/>
              <a:buChar char="⚫"/>
              <a:defRPr/>
            </a:lvl2pPr>
            <a:lvl3pPr marL="1371600" lvl="2" indent="-298608" algn="l">
              <a:spcBef>
                <a:spcPts val="315"/>
              </a:spcBef>
              <a:spcAft>
                <a:spcPts val="0"/>
              </a:spcAft>
              <a:buSzPts val="1103"/>
              <a:buChar char="⚫"/>
              <a:defRPr/>
            </a:lvl3pPr>
            <a:lvl4pPr marL="1828800" lvl="3" indent="-290512" algn="l">
              <a:spcBef>
                <a:spcPts val="300"/>
              </a:spcBef>
              <a:spcAft>
                <a:spcPts val="0"/>
              </a:spcAft>
              <a:buSzPts val="975"/>
              <a:buChar char="⚫"/>
              <a:defRPr/>
            </a:lvl4pPr>
            <a:lvl5pPr marL="2286000" lvl="4" indent="-284321" algn="l">
              <a:spcBef>
                <a:spcPts val="270"/>
              </a:spcBef>
              <a:spcAft>
                <a:spcPts val="0"/>
              </a:spcAft>
              <a:buSzPts val="877"/>
              <a:buChar char="⚫"/>
              <a:defRPr sz="1350"/>
            </a:lvl5pPr>
            <a:lvl6pPr marL="2743200" lvl="5" indent="-297179" algn="l">
              <a:spcBef>
                <a:spcPts val="270"/>
              </a:spcBef>
              <a:spcAft>
                <a:spcPts val="0"/>
              </a:spcAft>
              <a:buSzPts val="1080"/>
              <a:buChar char="⚫"/>
              <a:defRPr sz="1350"/>
            </a:lvl6pPr>
            <a:lvl7pPr marL="3200400" lvl="6" indent="-297179" algn="l">
              <a:spcBef>
                <a:spcPts val="270"/>
              </a:spcBef>
              <a:spcAft>
                <a:spcPts val="0"/>
              </a:spcAft>
              <a:buSzPts val="1080"/>
              <a:buChar char="⚫"/>
              <a:defRPr sz="1350"/>
            </a:lvl7pPr>
            <a:lvl8pPr marL="3657600" lvl="7" indent="-314325" algn="l">
              <a:spcBef>
                <a:spcPts val="270"/>
              </a:spcBef>
              <a:spcAft>
                <a:spcPts val="0"/>
              </a:spcAft>
              <a:buSzPts val="1350"/>
              <a:buFont typeface="Calibri"/>
              <a:buChar char="•"/>
              <a:defRPr sz="1350"/>
            </a:lvl8pPr>
            <a:lvl9pPr marL="4114800" lvl="8" indent="-314325" algn="l">
              <a:spcBef>
                <a:spcPts val="270"/>
              </a:spcBef>
              <a:spcAft>
                <a:spcPts val="0"/>
              </a:spcAft>
              <a:buSzPts val="1350"/>
              <a:buFont typeface="Calibri"/>
              <a:buChar char="•"/>
              <a:defRPr sz="1350"/>
            </a:lvl9pPr>
          </a:lstStyle>
          <a:p>
            <a:endParaRPr/>
          </a:p>
        </p:txBody>
      </p:sp>
      <p:sp>
        <p:nvSpPr>
          <p:cNvPr id="23" name="Google Shape;23;p36"/>
          <p:cNvSpPr>
            <a:spLocks noGrp="1"/>
          </p:cNvSpPr>
          <p:nvPr>
            <p:ph type="pic" idx="2"/>
          </p:nvPr>
        </p:nvSpPr>
        <p:spPr>
          <a:xfrm>
            <a:off x="4692302" y="1305059"/>
            <a:ext cx="3994150" cy="1420813"/>
          </a:xfrm>
          <a:prstGeom prst="rect">
            <a:avLst/>
          </a:prstGeom>
          <a:noFill/>
          <a:ln w="9525" cap="flat" cmpd="sng">
            <a:solidFill>
              <a:srgbClr val="BCD4E9"/>
            </a:solidFill>
            <a:prstDash val="solid"/>
            <a:round/>
            <a:headEnd type="none" w="sm" len="sm"/>
            <a:tailEnd type="none" w="sm" len="sm"/>
          </a:ln>
        </p:spPr>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24"/>
        <p:cNvGrpSpPr/>
        <p:nvPr/>
      </p:nvGrpSpPr>
      <p:grpSpPr>
        <a:xfrm>
          <a:off x="0" y="0"/>
          <a:ext cx="0" cy="0"/>
          <a:chOff x="0" y="0"/>
          <a:chExt cx="0" cy="0"/>
        </a:xfrm>
      </p:grpSpPr>
      <p:sp>
        <p:nvSpPr>
          <p:cNvPr id="25" name="Google Shape;25;p37"/>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6" name="Google Shape;26;p37"/>
          <p:cNvSpPr txBox="1">
            <a:spLocks noGrp="1"/>
          </p:cNvSpPr>
          <p:nvPr>
            <p:ph type="body" idx="1"/>
          </p:nvPr>
        </p:nvSpPr>
        <p:spPr>
          <a:xfrm>
            <a:off x="457200" y="1391436"/>
            <a:ext cx="4040188" cy="494514"/>
          </a:xfrm>
          <a:prstGeom prst="rect">
            <a:avLst/>
          </a:prstGeom>
          <a:noFill/>
          <a:ln>
            <a:noFill/>
          </a:ln>
        </p:spPr>
        <p:txBody>
          <a:bodyPr spcFirstLastPara="1" wrap="square" lIns="45700" tIns="0" rIns="45700" bIns="0" anchor="ctr" anchorCtr="0">
            <a:noAutofit/>
          </a:bodyPr>
          <a:lstStyle>
            <a:lvl1pPr marL="457200" lvl="0" indent="-228600" algn="l">
              <a:spcBef>
                <a:spcPts val="480"/>
              </a:spcBef>
              <a:spcAft>
                <a:spcPts val="0"/>
              </a:spcAft>
              <a:buSzPts val="2400"/>
              <a:buNone/>
              <a:defRPr sz="2400" b="1" cap="none">
                <a:solidFill>
                  <a:schemeClr val="dk2"/>
                </a:solidFill>
              </a:defRPr>
            </a:lvl1pPr>
            <a:lvl2pPr marL="914400" lvl="1" indent="-228600" algn="l">
              <a:spcBef>
                <a:spcPts val="300"/>
              </a:spcBef>
              <a:spcAft>
                <a:spcPts val="0"/>
              </a:spcAft>
              <a:buSzPts val="1275"/>
              <a:buNone/>
              <a:defRPr sz="1500" b="1"/>
            </a:lvl2pPr>
            <a:lvl3pPr marL="1371600" lvl="2" indent="-228600" algn="l">
              <a:spcBef>
                <a:spcPts val="270"/>
              </a:spcBef>
              <a:spcAft>
                <a:spcPts val="0"/>
              </a:spcAft>
              <a:buSzPts val="945"/>
              <a:buNone/>
              <a:defRPr sz="1350" b="1"/>
            </a:lvl3pPr>
            <a:lvl4pPr marL="1828800" lvl="3" indent="-228600" algn="l">
              <a:spcBef>
                <a:spcPts val="240"/>
              </a:spcBef>
              <a:spcAft>
                <a:spcPts val="0"/>
              </a:spcAft>
              <a:buSzPts val="780"/>
              <a:buNone/>
              <a:defRPr sz="1200" b="1"/>
            </a:lvl4pPr>
            <a:lvl5pPr marL="2286000" lvl="4" indent="-228600" algn="l">
              <a:spcBef>
                <a:spcPts val="240"/>
              </a:spcBef>
              <a:spcAft>
                <a:spcPts val="0"/>
              </a:spcAft>
              <a:buSzPts val="780"/>
              <a:buNone/>
              <a:defRPr sz="1200" b="1"/>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27" name="Google Shape;27;p37"/>
          <p:cNvSpPr txBox="1">
            <a:spLocks noGrp="1"/>
          </p:cNvSpPr>
          <p:nvPr>
            <p:ph type="body" idx="2"/>
          </p:nvPr>
        </p:nvSpPr>
        <p:spPr>
          <a:xfrm>
            <a:off x="4645027" y="1394820"/>
            <a:ext cx="4041775" cy="491132"/>
          </a:xfrm>
          <a:prstGeom prst="rect">
            <a:avLst/>
          </a:prstGeom>
          <a:noFill/>
          <a:ln>
            <a:noFill/>
          </a:ln>
        </p:spPr>
        <p:txBody>
          <a:bodyPr spcFirstLastPara="1" wrap="square" lIns="45700" tIns="0" rIns="45700" bIns="0" anchor="ctr" anchorCtr="0">
            <a:normAutofit/>
          </a:bodyPr>
          <a:lstStyle>
            <a:lvl1pPr marL="457200" lvl="0" indent="-228600" algn="l">
              <a:spcBef>
                <a:spcPts val="480"/>
              </a:spcBef>
              <a:spcAft>
                <a:spcPts val="0"/>
              </a:spcAft>
              <a:buSzPts val="2400"/>
              <a:buNone/>
              <a:defRPr sz="2400" b="1" cap="none">
                <a:solidFill>
                  <a:schemeClr val="dk2"/>
                </a:solidFill>
              </a:defRPr>
            </a:lvl1pPr>
            <a:lvl2pPr marL="914400" lvl="1" indent="-228600" algn="l">
              <a:spcBef>
                <a:spcPts val="300"/>
              </a:spcBef>
              <a:spcAft>
                <a:spcPts val="0"/>
              </a:spcAft>
              <a:buSzPts val="1275"/>
              <a:buNone/>
              <a:defRPr sz="1500" b="1"/>
            </a:lvl2pPr>
            <a:lvl3pPr marL="1371600" lvl="2" indent="-228600" algn="l">
              <a:spcBef>
                <a:spcPts val="270"/>
              </a:spcBef>
              <a:spcAft>
                <a:spcPts val="0"/>
              </a:spcAft>
              <a:buSzPts val="945"/>
              <a:buNone/>
              <a:defRPr sz="1350" b="1"/>
            </a:lvl3pPr>
            <a:lvl4pPr marL="1828800" lvl="3" indent="-228600" algn="l">
              <a:spcBef>
                <a:spcPts val="240"/>
              </a:spcBef>
              <a:spcAft>
                <a:spcPts val="0"/>
              </a:spcAft>
              <a:buSzPts val="780"/>
              <a:buNone/>
              <a:defRPr sz="1200" b="1"/>
            </a:lvl4pPr>
            <a:lvl5pPr marL="2286000" lvl="4" indent="-228600" algn="l">
              <a:spcBef>
                <a:spcPts val="240"/>
              </a:spcBef>
              <a:spcAft>
                <a:spcPts val="0"/>
              </a:spcAft>
              <a:buSzPts val="780"/>
              <a:buNone/>
              <a:defRPr sz="1200" b="1"/>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28" name="Google Shape;28;p37"/>
          <p:cNvSpPr txBox="1">
            <a:spLocks noGrp="1"/>
          </p:cNvSpPr>
          <p:nvPr>
            <p:ph type="body" idx="3"/>
          </p:nvPr>
        </p:nvSpPr>
        <p:spPr>
          <a:xfrm>
            <a:off x="457200" y="1974760"/>
            <a:ext cx="4040188" cy="2795480"/>
          </a:xfrm>
          <a:prstGeom prst="rect">
            <a:avLst/>
          </a:prstGeom>
          <a:noFill/>
          <a:ln>
            <a:noFill/>
          </a:ln>
        </p:spPr>
        <p:txBody>
          <a:bodyPr spcFirstLastPara="1" wrap="square" lIns="91425" tIns="0" rIns="91425" bIns="45700" anchor="t" anchorCtr="0">
            <a:normAutofit/>
          </a:bodyPr>
          <a:lstStyle>
            <a:lvl1pPr marL="457200" lvl="0" indent="-342900" algn="l">
              <a:spcBef>
                <a:spcPts val="360"/>
              </a:spcBef>
              <a:spcAft>
                <a:spcPts val="0"/>
              </a:spcAft>
              <a:buSzPts val="1800"/>
              <a:buChar char="•"/>
              <a:defRPr sz="1800"/>
            </a:lvl1pPr>
            <a:lvl2pPr marL="914400" lvl="1" indent="-323850" algn="l">
              <a:spcBef>
                <a:spcPts val="300"/>
              </a:spcBef>
              <a:spcAft>
                <a:spcPts val="0"/>
              </a:spcAft>
              <a:buSzPts val="1500"/>
              <a:buFont typeface="Arial"/>
              <a:buChar char="•"/>
              <a:defRPr sz="1500"/>
            </a:lvl2pPr>
            <a:lvl3pPr marL="1371600" lvl="2" indent="-314325" algn="l">
              <a:spcBef>
                <a:spcPts val="270"/>
              </a:spcBef>
              <a:spcAft>
                <a:spcPts val="0"/>
              </a:spcAft>
              <a:buSzPts val="1350"/>
              <a:buFont typeface="Arial"/>
              <a:buChar char="•"/>
              <a:defRPr sz="1350"/>
            </a:lvl3pPr>
            <a:lvl4pPr marL="1828800" lvl="3" indent="-304800" algn="l">
              <a:spcBef>
                <a:spcPts val="240"/>
              </a:spcBef>
              <a:spcAft>
                <a:spcPts val="0"/>
              </a:spcAft>
              <a:buSzPts val="1200"/>
              <a:buFont typeface="Arial"/>
              <a:buChar char="•"/>
              <a:defRPr sz="1200"/>
            </a:lvl4pPr>
            <a:lvl5pPr marL="2286000" lvl="4" indent="-304800" algn="l">
              <a:spcBef>
                <a:spcPts val="240"/>
              </a:spcBef>
              <a:spcAft>
                <a:spcPts val="0"/>
              </a:spcAft>
              <a:buSzPts val="1200"/>
              <a:buFont typeface="Arial"/>
              <a:buChar char="•"/>
              <a:defRPr sz="120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pic>
        <p:nvPicPr>
          <p:cNvPr id="29" name="Google Shape;29;p37"/>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30" name="Google Shape;30;p37"/>
          <p:cNvSpPr txBox="1">
            <a:spLocks noGrp="1"/>
          </p:cNvSpPr>
          <p:nvPr>
            <p:ph type="body" idx="4"/>
          </p:nvPr>
        </p:nvSpPr>
        <p:spPr>
          <a:xfrm>
            <a:off x="4649788" y="1974760"/>
            <a:ext cx="4040188" cy="2795481"/>
          </a:xfrm>
          <a:prstGeom prst="rect">
            <a:avLst/>
          </a:prstGeom>
          <a:noFill/>
          <a:ln>
            <a:noFill/>
          </a:ln>
        </p:spPr>
        <p:txBody>
          <a:bodyPr spcFirstLastPara="1" wrap="square" lIns="91425" tIns="0" rIns="91425" bIns="45700" anchor="t" anchorCtr="0">
            <a:normAutofit/>
          </a:bodyPr>
          <a:lstStyle>
            <a:lvl1pPr marL="457200" lvl="0" indent="-342900" algn="l">
              <a:spcBef>
                <a:spcPts val="360"/>
              </a:spcBef>
              <a:spcAft>
                <a:spcPts val="0"/>
              </a:spcAft>
              <a:buSzPts val="1800"/>
              <a:buChar char="•"/>
              <a:defRPr sz="1800"/>
            </a:lvl1pPr>
            <a:lvl2pPr marL="914400" lvl="1" indent="-323850" algn="l">
              <a:spcBef>
                <a:spcPts val="300"/>
              </a:spcBef>
              <a:spcAft>
                <a:spcPts val="0"/>
              </a:spcAft>
              <a:buSzPts val="1500"/>
              <a:buFont typeface="Arial"/>
              <a:buChar char="•"/>
              <a:defRPr sz="1500"/>
            </a:lvl2pPr>
            <a:lvl3pPr marL="1371600" lvl="2" indent="-314325" algn="l">
              <a:spcBef>
                <a:spcPts val="270"/>
              </a:spcBef>
              <a:spcAft>
                <a:spcPts val="0"/>
              </a:spcAft>
              <a:buSzPts val="1350"/>
              <a:buFont typeface="Arial"/>
              <a:buChar char="•"/>
              <a:defRPr sz="1350"/>
            </a:lvl3pPr>
            <a:lvl4pPr marL="1828800" lvl="3" indent="-304800" algn="l">
              <a:spcBef>
                <a:spcPts val="240"/>
              </a:spcBef>
              <a:spcAft>
                <a:spcPts val="0"/>
              </a:spcAft>
              <a:buSzPts val="1200"/>
              <a:buFont typeface="Arial"/>
              <a:buChar char="•"/>
              <a:defRPr sz="1200"/>
            </a:lvl4pPr>
            <a:lvl5pPr marL="2286000" lvl="4" indent="-304800" algn="l">
              <a:spcBef>
                <a:spcPts val="240"/>
              </a:spcBef>
              <a:spcAft>
                <a:spcPts val="0"/>
              </a:spcAft>
              <a:buSzPts val="1200"/>
              <a:buFont typeface="Arial"/>
              <a:buChar char="•"/>
              <a:defRPr sz="120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Slide" type="title">
  <p:cSld name="TITLE">
    <p:bg>
      <p:bgPr>
        <a:gradFill>
          <a:gsLst>
            <a:gs pos="0">
              <a:schemeClr val="accent4"/>
            </a:gs>
            <a:gs pos="85000">
              <a:schemeClr val="accent6"/>
            </a:gs>
            <a:gs pos="100000">
              <a:schemeClr val="accent6"/>
            </a:gs>
          </a:gsLst>
          <a:lin ang="16200000" scaled="0"/>
        </a:gradFill>
        <a:effectLst/>
      </p:bgPr>
    </p:bg>
    <p:spTree>
      <p:nvGrpSpPr>
        <p:cNvPr id="1" name="Shape 31"/>
        <p:cNvGrpSpPr/>
        <p:nvPr/>
      </p:nvGrpSpPr>
      <p:grpSpPr>
        <a:xfrm>
          <a:off x="0" y="0"/>
          <a:ext cx="0" cy="0"/>
          <a:chOff x="0" y="0"/>
          <a:chExt cx="0" cy="0"/>
        </a:xfrm>
      </p:grpSpPr>
      <p:sp>
        <p:nvSpPr>
          <p:cNvPr id="32" name="Google Shape;32;p30"/>
          <p:cNvSpPr txBox="1">
            <a:spLocks noGrp="1"/>
          </p:cNvSpPr>
          <p:nvPr>
            <p:ph type="ctrTitle"/>
          </p:nvPr>
        </p:nvSpPr>
        <p:spPr>
          <a:xfrm>
            <a:off x="644652" y="1007598"/>
            <a:ext cx="7851648" cy="1371600"/>
          </a:xfrm>
          <a:prstGeom prst="rect">
            <a:avLst/>
          </a:prstGeom>
          <a:noFill/>
          <a:ln>
            <a:noFill/>
          </a:ln>
        </p:spPr>
        <p:txBody>
          <a:bodyPr spcFirstLastPara="1" wrap="square" lIns="0" tIns="0" rIns="18275" bIns="0" anchor="b" anchorCtr="0">
            <a:noAutofit/>
          </a:bodyPr>
          <a:lstStyle>
            <a:lvl1pPr lvl="0" algn="l">
              <a:spcBef>
                <a:spcPts val="0"/>
              </a:spcBef>
              <a:spcAft>
                <a:spcPts val="0"/>
              </a:spcAft>
              <a:buClr>
                <a:schemeClr val="lt1"/>
              </a:buClr>
              <a:buSzPts val="5000"/>
              <a:buFont typeface="Calibri"/>
              <a:buNone/>
              <a:defRPr sz="5000" b="0">
                <a:solidFill>
                  <a:schemeClr val="lt1"/>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3" name="Google Shape;33;p30"/>
          <p:cNvSpPr txBox="1">
            <a:spLocks noGrp="1"/>
          </p:cNvSpPr>
          <p:nvPr>
            <p:ph type="subTitle" idx="1"/>
          </p:nvPr>
        </p:nvSpPr>
        <p:spPr>
          <a:xfrm>
            <a:off x="644652" y="2400300"/>
            <a:ext cx="7854696" cy="1314450"/>
          </a:xfrm>
          <a:prstGeom prst="rect">
            <a:avLst/>
          </a:prstGeom>
          <a:noFill/>
          <a:ln>
            <a:noFill/>
          </a:ln>
        </p:spPr>
        <p:txBody>
          <a:bodyPr spcFirstLastPara="1" wrap="square" lIns="0" tIns="45700" rIns="18275" bIns="45700" anchor="t" anchorCtr="0">
            <a:normAutofit/>
          </a:bodyPr>
          <a:lstStyle>
            <a:lvl1pPr marR="34289" lvl="0" algn="l">
              <a:spcBef>
                <a:spcPts val="520"/>
              </a:spcBef>
              <a:spcAft>
                <a:spcPts val="0"/>
              </a:spcAft>
              <a:buSzPts val="2600"/>
              <a:buNone/>
              <a:defRPr sz="2600">
                <a:solidFill>
                  <a:schemeClr val="lt1"/>
                </a:solidFill>
                <a:latin typeface="Calibri"/>
                <a:ea typeface="Calibri"/>
                <a:cs typeface="Calibri"/>
                <a:sym typeface="Calibri"/>
              </a:defRPr>
            </a:lvl1pPr>
            <a:lvl2pPr lvl="1" algn="ctr">
              <a:spcBef>
                <a:spcPts val="360"/>
              </a:spcBef>
              <a:spcAft>
                <a:spcPts val="0"/>
              </a:spcAft>
              <a:buSzPts val="1530"/>
              <a:buNone/>
              <a:defRPr/>
            </a:lvl2pPr>
            <a:lvl3pPr lvl="2" algn="ctr">
              <a:spcBef>
                <a:spcPts val="360"/>
              </a:spcBef>
              <a:spcAft>
                <a:spcPts val="0"/>
              </a:spcAft>
              <a:buSzPts val="1260"/>
              <a:buNone/>
              <a:defRPr/>
            </a:lvl3pPr>
            <a:lvl4pPr lvl="3" algn="ctr">
              <a:spcBef>
                <a:spcPts val="360"/>
              </a:spcBef>
              <a:spcAft>
                <a:spcPts val="0"/>
              </a:spcAft>
              <a:buSzPts val="1170"/>
              <a:buNone/>
              <a:defRPr/>
            </a:lvl4pPr>
            <a:lvl5pPr lvl="4" algn="ctr">
              <a:spcBef>
                <a:spcPts val="360"/>
              </a:spcBef>
              <a:spcAft>
                <a:spcPts val="0"/>
              </a:spcAft>
              <a:buSzPts val="1170"/>
              <a:buNone/>
              <a:defRPr/>
            </a:lvl5pPr>
            <a:lvl6pPr lvl="5" algn="ctr">
              <a:spcBef>
                <a:spcPts val="360"/>
              </a:spcBef>
              <a:spcAft>
                <a:spcPts val="0"/>
              </a:spcAft>
              <a:buSzPts val="1440"/>
              <a:buNone/>
              <a:defRPr/>
            </a:lvl6pPr>
            <a:lvl7pPr lvl="6" algn="ctr">
              <a:spcBef>
                <a:spcPts val="360"/>
              </a:spcBef>
              <a:spcAft>
                <a:spcPts val="0"/>
              </a:spcAft>
              <a:buSzPts val="1440"/>
              <a:buNone/>
              <a:defRPr/>
            </a:lvl7pPr>
            <a:lvl8pPr lvl="7" algn="ctr">
              <a:spcBef>
                <a:spcPts val="360"/>
              </a:spcBef>
              <a:spcAft>
                <a:spcPts val="0"/>
              </a:spcAft>
              <a:buSzPts val="1800"/>
              <a:buNone/>
              <a:defRPr/>
            </a:lvl8pPr>
            <a:lvl9pPr lvl="8" algn="ctr">
              <a:spcBef>
                <a:spcPts val="360"/>
              </a:spcBef>
              <a:spcAft>
                <a:spcPts val="0"/>
              </a:spcAft>
              <a:buSzPts val="1800"/>
              <a:buNone/>
              <a:defRPr/>
            </a:lvl9pPr>
          </a:lstStyle>
          <a:p>
            <a:endParaRPr/>
          </a:p>
        </p:txBody>
      </p:sp>
      <p:pic>
        <p:nvPicPr>
          <p:cNvPr id="34" name="Google Shape;34;p30"/>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Ordered List">
  <p:cSld name="Ordered List">
    <p:spTree>
      <p:nvGrpSpPr>
        <p:cNvPr id="1" name="Shape 35"/>
        <p:cNvGrpSpPr/>
        <p:nvPr/>
      </p:nvGrpSpPr>
      <p:grpSpPr>
        <a:xfrm>
          <a:off x="0" y="0"/>
          <a:ext cx="0" cy="0"/>
          <a:chOff x="0" y="0"/>
          <a:chExt cx="0" cy="0"/>
        </a:xfrm>
      </p:grpSpPr>
      <p:sp>
        <p:nvSpPr>
          <p:cNvPr id="36" name="Google Shape;36;p38"/>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rmAutofit/>
          </a:bodyPr>
          <a:lstStyle>
            <a:lvl1pPr marL="457200" lvl="0" indent="-393700" algn="l">
              <a:spcBef>
                <a:spcPts val="520"/>
              </a:spcBef>
              <a:spcAft>
                <a:spcPts val="0"/>
              </a:spcAft>
              <a:buClr>
                <a:schemeClr val="accent4"/>
              </a:buClr>
              <a:buSzPts val="2600"/>
              <a:buFont typeface="Calibri"/>
              <a:buAutoNum type="arabicPeriod"/>
              <a:defRPr sz="2600"/>
            </a:lvl1pPr>
            <a:lvl2pPr marL="914400" lvl="1" indent="-355600" algn="l">
              <a:spcBef>
                <a:spcPts val="400"/>
              </a:spcBef>
              <a:spcAft>
                <a:spcPts val="0"/>
              </a:spcAft>
              <a:buClr>
                <a:schemeClr val="accent4"/>
              </a:buClr>
              <a:buSzPts val="2000"/>
              <a:buFont typeface="Calibri"/>
              <a:buAutoNum type="alphaLcParenR"/>
              <a:defRPr sz="2000"/>
            </a:lvl2pPr>
            <a:lvl3pPr marL="1371600" lvl="2" indent="-336550" algn="l">
              <a:spcBef>
                <a:spcPts val="340"/>
              </a:spcBef>
              <a:spcAft>
                <a:spcPts val="0"/>
              </a:spcAft>
              <a:buClr>
                <a:schemeClr val="accent4"/>
              </a:buClr>
              <a:buSzPts val="1700"/>
              <a:buFont typeface="Calibri"/>
              <a:buAutoNum type="romanLcPeriod"/>
              <a:defRPr sz="1700"/>
            </a:lvl3pPr>
            <a:lvl4pPr marL="1828800" lvl="3" indent="-323850" algn="l">
              <a:spcBef>
                <a:spcPts val="300"/>
              </a:spcBef>
              <a:spcAft>
                <a:spcPts val="0"/>
              </a:spcAft>
              <a:buSzPts val="1500"/>
              <a:buFont typeface="Calibri"/>
              <a:buAutoNum type="arabicPeriod"/>
              <a:defRPr/>
            </a:lvl4pPr>
            <a:lvl5pPr marL="2286000" lvl="4" indent="-314325" algn="l">
              <a:spcBef>
                <a:spcPts val="270"/>
              </a:spcBef>
              <a:spcAft>
                <a:spcPts val="0"/>
              </a:spcAft>
              <a:buSzPts val="1350"/>
              <a:buFont typeface="Calibri"/>
              <a:buAutoNum type="arabicPeriod"/>
              <a:defRPr sz="135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pic>
        <p:nvPicPr>
          <p:cNvPr id="37" name="Google Shape;37;p38"/>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38" name="Google Shape;38;p38"/>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gradFill>
          <a:gsLst>
            <a:gs pos="0">
              <a:srgbClr val="659298"/>
            </a:gs>
            <a:gs pos="100000">
              <a:srgbClr val="4E6F74"/>
            </a:gs>
          </a:gsLst>
          <a:lin ang="15960000" scaled="0"/>
        </a:gradFill>
        <a:effectLst/>
      </p:bgPr>
    </p:bg>
    <p:spTree>
      <p:nvGrpSpPr>
        <p:cNvPr id="1" name="Shape 39"/>
        <p:cNvGrpSpPr/>
        <p:nvPr/>
      </p:nvGrpSpPr>
      <p:grpSpPr>
        <a:xfrm>
          <a:off x="0" y="0"/>
          <a:ext cx="0" cy="0"/>
          <a:chOff x="0" y="0"/>
          <a:chExt cx="0" cy="0"/>
        </a:xfrm>
      </p:grpSpPr>
      <p:sp>
        <p:nvSpPr>
          <p:cNvPr id="40" name="Google Shape;40;p32"/>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lvl1pPr lvl="0" algn="l">
              <a:spcBef>
                <a:spcPts val="0"/>
              </a:spcBef>
              <a:spcAft>
                <a:spcPts val="0"/>
              </a:spcAft>
              <a:buClr>
                <a:srgbClr val="FFFFFF"/>
              </a:buClr>
              <a:buSzPts val="5000"/>
              <a:buFont typeface="Calibri"/>
              <a:buNone/>
              <a:defRPr sz="5000" b="0" cap="none">
                <a:solidFill>
                  <a:srgbClr val="FFFFFF"/>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1" name="Google Shape;41;p32"/>
          <p:cNvSpPr txBox="1">
            <a:spLocks noGrp="1"/>
          </p:cNvSpPr>
          <p:nvPr>
            <p:ph type="body" idx="1"/>
          </p:nvPr>
        </p:nvSpPr>
        <p:spPr>
          <a:xfrm>
            <a:off x="530352" y="2028498"/>
            <a:ext cx="7772400" cy="1132284"/>
          </a:xfrm>
          <a:prstGeom prst="rect">
            <a:avLst/>
          </a:prstGeom>
          <a:noFill/>
          <a:ln>
            <a:noFill/>
          </a:ln>
        </p:spPr>
        <p:txBody>
          <a:bodyPr spcFirstLastPara="1" wrap="square" lIns="45700" tIns="45700" rIns="45700" bIns="45700" anchor="t" anchorCtr="0">
            <a:normAutofit/>
          </a:bodyPr>
          <a:lstStyle>
            <a:lvl1pPr marL="457200" lvl="0" indent="-393700" algn="l">
              <a:spcBef>
                <a:spcPts val="520"/>
              </a:spcBef>
              <a:spcAft>
                <a:spcPts val="0"/>
              </a:spcAft>
              <a:buClr>
                <a:schemeClr val="lt1"/>
              </a:buClr>
              <a:buSzPts val="2600"/>
              <a:buFont typeface="Arial"/>
              <a:buChar char="•"/>
              <a:defRPr sz="2600">
                <a:solidFill>
                  <a:schemeClr val="lt1"/>
                </a:solidFill>
              </a:defRPr>
            </a:lvl1pPr>
            <a:lvl2pPr marL="914400" lvl="1" indent="-228600" algn="l">
              <a:spcBef>
                <a:spcPts val="270"/>
              </a:spcBef>
              <a:spcAft>
                <a:spcPts val="0"/>
              </a:spcAft>
              <a:buSzPts val="1148"/>
              <a:buNone/>
              <a:defRPr sz="1350">
                <a:solidFill>
                  <a:schemeClr val="lt1"/>
                </a:solidFill>
              </a:defRPr>
            </a:lvl2pPr>
            <a:lvl3pPr marL="1371600" lvl="2" indent="-228600" algn="l">
              <a:spcBef>
                <a:spcPts val="240"/>
              </a:spcBef>
              <a:spcAft>
                <a:spcPts val="0"/>
              </a:spcAft>
              <a:buSzPts val="840"/>
              <a:buNone/>
              <a:defRPr sz="1200">
                <a:solidFill>
                  <a:schemeClr val="lt1"/>
                </a:solidFill>
              </a:defRPr>
            </a:lvl3pPr>
            <a:lvl4pPr marL="1828800" lvl="3" indent="-228600" algn="l">
              <a:spcBef>
                <a:spcPts val="210"/>
              </a:spcBef>
              <a:spcAft>
                <a:spcPts val="0"/>
              </a:spcAft>
              <a:buSzPts val="683"/>
              <a:buNone/>
              <a:defRPr sz="1050">
                <a:solidFill>
                  <a:schemeClr val="lt1"/>
                </a:solidFill>
              </a:defRPr>
            </a:lvl4pPr>
            <a:lvl5pPr marL="2286000" lvl="4" indent="-228600" algn="l">
              <a:spcBef>
                <a:spcPts val="210"/>
              </a:spcBef>
              <a:spcAft>
                <a:spcPts val="0"/>
              </a:spcAft>
              <a:buSzPts val="683"/>
              <a:buNone/>
              <a:defRPr sz="1050">
                <a:solidFill>
                  <a:schemeClr val="lt1"/>
                </a:solidFill>
              </a:defRPr>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pic>
        <p:nvPicPr>
          <p:cNvPr id="42" name="Google Shape;42;p32"/>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ontent with Graphic">
  <p:cSld name="Content with Graphic">
    <p:spTree>
      <p:nvGrpSpPr>
        <p:cNvPr id="1" name="Shape 43"/>
        <p:cNvGrpSpPr/>
        <p:nvPr/>
      </p:nvGrpSpPr>
      <p:grpSpPr>
        <a:xfrm>
          <a:off x="0" y="0"/>
          <a:ext cx="0" cy="0"/>
          <a:chOff x="0" y="0"/>
          <a:chExt cx="0" cy="0"/>
        </a:xfrm>
      </p:grpSpPr>
      <p:sp>
        <p:nvSpPr>
          <p:cNvPr id="44" name="Google Shape;44;p39"/>
          <p:cNvSpPr txBox="1">
            <a:spLocks noGrp="1"/>
          </p:cNvSpPr>
          <p:nvPr>
            <p:ph type="body" idx="1"/>
          </p:nvPr>
        </p:nvSpPr>
        <p:spPr>
          <a:xfrm>
            <a:off x="3581400" y="1330012"/>
            <a:ext cx="5111750" cy="3257550"/>
          </a:xfrm>
          <a:prstGeom prst="rect">
            <a:avLst/>
          </a:prstGeom>
          <a:noFill/>
          <a:ln>
            <a:noFill/>
          </a:ln>
        </p:spPr>
        <p:txBody>
          <a:bodyPr spcFirstLastPara="1" wrap="square" lIns="91425" tIns="0" rIns="91425" bIns="45700" anchor="t" anchorCtr="0">
            <a:normAutofit/>
          </a:bodyPr>
          <a:lstStyle>
            <a:lvl1pPr marL="457200" lvl="0" indent="-228600" algn="l">
              <a:spcBef>
                <a:spcPts val="420"/>
              </a:spcBef>
              <a:spcAft>
                <a:spcPts val="0"/>
              </a:spcAft>
              <a:buSzPts val="2100"/>
              <a:buNone/>
              <a:defRPr sz="2100"/>
            </a:lvl1pPr>
            <a:lvl2pPr marL="914400" lvl="1" indent="-333851" algn="l">
              <a:spcBef>
                <a:spcPts val="390"/>
              </a:spcBef>
              <a:spcAft>
                <a:spcPts val="0"/>
              </a:spcAft>
              <a:buSzPts val="1658"/>
              <a:buChar char="⚫"/>
              <a:defRPr sz="1950"/>
            </a:lvl2pPr>
            <a:lvl3pPr marL="1371600" lvl="2" indent="-308610" algn="l">
              <a:spcBef>
                <a:spcPts val="360"/>
              </a:spcBef>
              <a:spcAft>
                <a:spcPts val="0"/>
              </a:spcAft>
              <a:buSzPts val="1260"/>
              <a:buChar char="⚫"/>
              <a:defRPr sz="1800"/>
            </a:lvl3pPr>
            <a:lvl4pPr marL="1828800" lvl="3" indent="-290512" algn="l">
              <a:spcBef>
                <a:spcPts val="300"/>
              </a:spcBef>
              <a:spcAft>
                <a:spcPts val="0"/>
              </a:spcAft>
              <a:buSzPts val="975"/>
              <a:buChar char="⚫"/>
              <a:defRPr sz="1500"/>
            </a:lvl4pPr>
            <a:lvl5pPr marL="2286000" lvl="4" indent="-284321" algn="l">
              <a:spcBef>
                <a:spcPts val="270"/>
              </a:spcBef>
              <a:spcAft>
                <a:spcPts val="0"/>
              </a:spcAft>
              <a:buSzPts val="877"/>
              <a:buChar char="⚫"/>
              <a:defRPr sz="135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45" name="Google Shape;45;p39"/>
          <p:cNvSpPr txBox="1">
            <a:spLocks noGrp="1"/>
          </p:cNvSpPr>
          <p:nvPr>
            <p:ph type="body" idx="2"/>
          </p:nvPr>
        </p:nvSpPr>
        <p:spPr>
          <a:xfrm>
            <a:off x="450850" y="1330012"/>
            <a:ext cx="3124200" cy="3257550"/>
          </a:xfrm>
          <a:prstGeom prst="rect">
            <a:avLst/>
          </a:prstGeom>
          <a:noFill/>
          <a:ln>
            <a:noFill/>
          </a:ln>
        </p:spPr>
        <p:txBody>
          <a:bodyPr spcFirstLastPara="1" wrap="square" lIns="91425" tIns="0" rIns="91425" bIns="45700" anchor="t" anchorCtr="0">
            <a:normAutofit/>
          </a:bodyPr>
          <a:lstStyle>
            <a:lvl1pPr marL="457200" lvl="0" indent="-342900" algn="l">
              <a:spcBef>
                <a:spcPts val="360"/>
              </a:spcBef>
              <a:spcAft>
                <a:spcPts val="0"/>
              </a:spcAft>
              <a:buSzPts val="1800"/>
              <a:buChar char="•"/>
              <a:defRPr sz="1800"/>
            </a:lvl1pPr>
            <a:lvl2pPr marL="914400" lvl="1" indent="-330200" algn="l">
              <a:spcBef>
                <a:spcPts val="320"/>
              </a:spcBef>
              <a:spcAft>
                <a:spcPts val="0"/>
              </a:spcAft>
              <a:buSzPts val="1600"/>
              <a:buFont typeface="Arial"/>
              <a:buChar char="•"/>
              <a:defRPr sz="1600"/>
            </a:lvl2pPr>
            <a:lvl3pPr marL="1371600" lvl="2" indent="-317500" algn="l">
              <a:spcBef>
                <a:spcPts val="280"/>
              </a:spcBef>
              <a:spcAft>
                <a:spcPts val="0"/>
              </a:spcAft>
              <a:buSzPts val="1400"/>
              <a:buFont typeface="Arial"/>
              <a:buChar char="•"/>
              <a:defRPr sz="1400"/>
            </a:lvl3pPr>
            <a:lvl4pPr marL="1828800" lvl="3" indent="-311150" algn="l">
              <a:spcBef>
                <a:spcPts val="260"/>
              </a:spcBef>
              <a:spcAft>
                <a:spcPts val="0"/>
              </a:spcAft>
              <a:buSzPts val="1300"/>
              <a:buFont typeface="Arial"/>
              <a:buChar char="•"/>
              <a:defRPr sz="1300"/>
            </a:lvl4pPr>
            <a:lvl5pPr marL="2286000" lvl="4" indent="-304800" algn="l">
              <a:spcBef>
                <a:spcPts val="240"/>
              </a:spcBef>
              <a:spcAft>
                <a:spcPts val="0"/>
              </a:spcAft>
              <a:buSzPts val="1200"/>
              <a:buFont typeface="Arial"/>
              <a:buChar char="•"/>
              <a:defRPr sz="120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pic>
        <p:nvPicPr>
          <p:cNvPr id="46" name="Google Shape;46;p39"/>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47" name="Google Shape;47;p39"/>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9.xml"/><Relationship Id="rId1"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D8D8D8"/>
            </a:gs>
          </a:gsLst>
          <a:lin ang="5640000" scaled="0"/>
        </a:gradFill>
        <a:effectLst/>
      </p:bgPr>
    </p:bg>
    <p:spTree>
      <p:nvGrpSpPr>
        <p:cNvPr id="1" name="Shape 5"/>
        <p:cNvGrpSpPr/>
        <p:nvPr/>
      </p:nvGrpSpPr>
      <p:grpSpPr>
        <a:xfrm>
          <a:off x="0" y="0"/>
          <a:ext cx="0" cy="0"/>
          <a:chOff x="0" y="0"/>
          <a:chExt cx="0" cy="0"/>
        </a:xfrm>
      </p:grpSpPr>
      <p:sp>
        <p:nvSpPr>
          <p:cNvPr id="6" name="Google Shape;6;p27"/>
          <p:cNvSpPr txBox="1">
            <a:spLocks noGrp="1"/>
          </p:cNvSpPr>
          <p:nvPr>
            <p:ph type="title"/>
          </p:nvPr>
        </p:nvSpPr>
        <p:spPr>
          <a:xfrm>
            <a:off x="457200" y="528066"/>
            <a:ext cx="8229600" cy="857250"/>
          </a:xfrm>
          <a:prstGeom prst="rect">
            <a:avLst/>
          </a:prstGeom>
          <a:noFill/>
          <a:ln>
            <a:noFill/>
          </a:ln>
        </p:spPr>
        <p:txBody>
          <a:bodyPr spcFirstLastPara="1" wrap="square" lIns="0" tIns="45700" rIns="0" bIns="0" anchor="b" anchorCtr="0">
            <a:normAutofit/>
          </a:bodyPr>
          <a:lstStyle>
            <a:lvl1pPr marR="0" lvl="0" algn="l" rtl="0">
              <a:spcBef>
                <a:spcPts val="0"/>
              </a:spcBef>
              <a:spcAft>
                <a:spcPts val="0"/>
              </a:spcAft>
              <a:buClr>
                <a:schemeClr val="accent4"/>
              </a:buClr>
              <a:buSzPts val="3600"/>
              <a:buFont typeface="Calibri"/>
              <a:buNone/>
              <a:defRPr sz="3600" b="0" i="0" u="none" strike="noStrike" cap="none">
                <a:solidFill>
                  <a:schemeClr val="accent4"/>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27"/>
          <p:cNvSpPr txBox="1">
            <a:spLocks noGrp="1"/>
          </p:cNvSpPr>
          <p:nvPr>
            <p:ph type="body" idx="1"/>
          </p:nvPr>
        </p:nvSpPr>
        <p:spPr>
          <a:xfrm>
            <a:off x="457200" y="1451610"/>
            <a:ext cx="8229600" cy="3291840"/>
          </a:xfrm>
          <a:prstGeom prst="rect">
            <a:avLst/>
          </a:prstGeom>
          <a:noFill/>
          <a:ln>
            <a:noFill/>
          </a:ln>
        </p:spPr>
        <p:txBody>
          <a:bodyPr spcFirstLastPara="1" wrap="square" lIns="91425" tIns="45700" rIns="91425" bIns="45700" anchor="t" anchorCtr="0">
            <a:normAutofit/>
          </a:bodyPr>
          <a:lstStyle>
            <a:lvl1pPr marL="457200" marR="0" lvl="0" indent="-393700" algn="l" rtl="0">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L="914400" marR="0" lvl="1" indent="-325755" algn="l" rtl="0">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L="1371600" marR="0" lvl="2" indent="-298608" algn="l" rtl="0">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L="1828800" marR="0" lvl="3" indent="-290512" algn="l" rtl="0">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L="2286000" marR="0" lvl="4" indent="-290512" algn="l" rtl="0">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L="2743200" marR="0" lvl="5" indent="-297179" algn="l" rtl="0">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L="3200400" marR="0" lvl="6" indent="-289560" algn="l" rtl="0">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L="3657600" marR="0" lvl="7" indent="-304800" algn="l" rtl="0">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L="4114800" marR="0" lvl="8" indent="-295275" algn="l" rtl="0">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chemeClr val="dk1"/>
            </a:gs>
          </a:gsLst>
          <a:lin ang="5640000" scaled="0"/>
        </a:gradFill>
        <a:effectLst/>
      </p:bgPr>
    </p:bg>
    <p:spTree>
      <p:nvGrpSpPr>
        <p:cNvPr id="1" name="Shape 75"/>
        <p:cNvGrpSpPr/>
        <p:nvPr/>
      </p:nvGrpSpPr>
      <p:grpSpPr>
        <a:xfrm>
          <a:off x="0" y="0"/>
          <a:ext cx="0" cy="0"/>
          <a:chOff x="0" y="0"/>
          <a:chExt cx="0" cy="0"/>
        </a:xfrm>
      </p:grpSpPr>
      <p:sp>
        <p:nvSpPr>
          <p:cNvPr id="76" name="Google Shape;76;p29"/>
          <p:cNvSpPr txBox="1">
            <a:spLocks noGrp="1"/>
          </p:cNvSpPr>
          <p:nvPr>
            <p:ph type="title"/>
          </p:nvPr>
        </p:nvSpPr>
        <p:spPr>
          <a:xfrm>
            <a:off x="457200" y="528066"/>
            <a:ext cx="8229600" cy="857250"/>
          </a:xfrm>
          <a:prstGeom prst="rect">
            <a:avLst/>
          </a:prstGeom>
          <a:noFill/>
          <a:ln>
            <a:noFill/>
          </a:ln>
        </p:spPr>
        <p:txBody>
          <a:bodyPr spcFirstLastPara="1" wrap="square" lIns="0" tIns="45700" rIns="0" bIns="0" anchor="b" anchorCtr="0">
            <a:normAutofit/>
          </a:bodyPr>
          <a:lstStyle>
            <a:lvl1pPr marR="0" lvl="0" algn="l" rtl="0">
              <a:spcBef>
                <a:spcPts val="0"/>
              </a:spcBef>
              <a:spcAft>
                <a:spcPts val="0"/>
              </a:spcAft>
              <a:buClr>
                <a:schemeClr val="accent4"/>
              </a:buClr>
              <a:buSzPts val="3600"/>
              <a:buFont typeface="Calibri"/>
              <a:buNone/>
              <a:defRPr sz="3600" b="0" i="0" u="none" strike="noStrike" cap="none">
                <a:solidFill>
                  <a:schemeClr val="accent4"/>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7" name="Google Shape;77;p29"/>
          <p:cNvSpPr txBox="1">
            <a:spLocks noGrp="1"/>
          </p:cNvSpPr>
          <p:nvPr>
            <p:ph type="body" idx="1"/>
          </p:nvPr>
        </p:nvSpPr>
        <p:spPr>
          <a:xfrm>
            <a:off x="457200" y="1451610"/>
            <a:ext cx="8229600" cy="3291840"/>
          </a:xfrm>
          <a:prstGeom prst="rect">
            <a:avLst/>
          </a:prstGeom>
          <a:noFill/>
          <a:ln>
            <a:noFill/>
          </a:ln>
        </p:spPr>
        <p:txBody>
          <a:bodyPr spcFirstLastPara="1" wrap="square" lIns="91425" tIns="45700" rIns="91425" bIns="45700" anchor="t" anchorCtr="0">
            <a:normAutofit/>
          </a:bodyPr>
          <a:lstStyle>
            <a:lvl1pPr marL="457200" marR="0" lvl="0" indent="-393700" algn="l" rtl="0">
              <a:spcBef>
                <a:spcPts val="520"/>
              </a:spcBef>
              <a:spcAft>
                <a:spcPts val="0"/>
              </a:spcAft>
              <a:buClr>
                <a:schemeClr val="accent4"/>
              </a:buClr>
              <a:buSzPts val="2600"/>
              <a:buFont typeface="Arial"/>
              <a:buChar char="•"/>
              <a:defRPr sz="2600" b="0" i="0" u="none" strike="noStrike" cap="none">
                <a:solidFill>
                  <a:schemeClr val="lt1"/>
                </a:solidFill>
                <a:latin typeface="Calibri"/>
                <a:ea typeface="Calibri"/>
                <a:cs typeface="Calibri"/>
                <a:sym typeface="Calibri"/>
              </a:defRPr>
            </a:lvl1pPr>
            <a:lvl2pPr marL="914400" marR="0" lvl="1" indent="-325755" algn="l" rtl="0">
              <a:spcBef>
                <a:spcPts val="360"/>
              </a:spcBef>
              <a:spcAft>
                <a:spcPts val="0"/>
              </a:spcAft>
              <a:buClr>
                <a:schemeClr val="accent1"/>
              </a:buClr>
              <a:buSzPts val="1530"/>
              <a:buFont typeface="Noto Sans Symbols"/>
              <a:buChar char="⚫"/>
              <a:defRPr sz="1800" b="0" i="0" u="none" strike="noStrike" cap="none">
                <a:solidFill>
                  <a:schemeClr val="lt1"/>
                </a:solidFill>
                <a:latin typeface="Calibri"/>
                <a:ea typeface="Calibri"/>
                <a:cs typeface="Calibri"/>
                <a:sym typeface="Calibri"/>
              </a:defRPr>
            </a:lvl2pPr>
            <a:lvl3pPr marL="1371600" marR="0" lvl="2" indent="-298608" algn="l" rtl="0">
              <a:spcBef>
                <a:spcPts val="315"/>
              </a:spcBef>
              <a:spcAft>
                <a:spcPts val="0"/>
              </a:spcAft>
              <a:buClr>
                <a:schemeClr val="accent2"/>
              </a:buClr>
              <a:buSzPts val="1103"/>
              <a:buFont typeface="Noto Sans Symbols"/>
              <a:buChar char="⚫"/>
              <a:defRPr sz="1575" b="0" i="0" u="none" strike="noStrike" cap="none">
                <a:solidFill>
                  <a:schemeClr val="lt1"/>
                </a:solidFill>
                <a:latin typeface="Calibri"/>
                <a:ea typeface="Calibri"/>
                <a:cs typeface="Calibri"/>
                <a:sym typeface="Calibri"/>
              </a:defRPr>
            </a:lvl3pPr>
            <a:lvl4pPr marL="1828800" marR="0" lvl="3" indent="-290512" algn="l" rtl="0">
              <a:spcBef>
                <a:spcPts val="300"/>
              </a:spcBef>
              <a:spcAft>
                <a:spcPts val="0"/>
              </a:spcAft>
              <a:buClr>
                <a:schemeClr val="accent3"/>
              </a:buClr>
              <a:buSzPts val="975"/>
              <a:buFont typeface="Noto Sans Symbols"/>
              <a:buChar char="⚫"/>
              <a:defRPr sz="1500" b="0" i="0" u="none" strike="noStrike" cap="none">
                <a:solidFill>
                  <a:schemeClr val="lt1"/>
                </a:solidFill>
                <a:latin typeface="Calibri"/>
                <a:ea typeface="Calibri"/>
                <a:cs typeface="Calibri"/>
                <a:sym typeface="Calibri"/>
              </a:defRPr>
            </a:lvl4pPr>
            <a:lvl5pPr marL="2286000" marR="0" lvl="4" indent="-290512" algn="l" rtl="0">
              <a:spcBef>
                <a:spcPts val="300"/>
              </a:spcBef>
              <a:spcAft>
                <a:spcPts val="0"/>
              </a:spcAft>
              <a:buClr>
                <a:schemeClr val="accent4"/>
              </a:buClr>
              <a:buSzPts val="975"/>
              <a:buFont typeface="Noto Sans Symbols"/>
              <a:buChar char="⚫"/>
              <a:defRPr sz="1500" b="0" i="0" u="none" strike="noStrike" cap="none">
                <a:solidFill>
                  <a:schemeClr val="lt1"/>
                </a:solidFill>
                <a:latin typeface="Calibri"/>
                <a:ea typeface="Calibri"/>
                <a:cs typeface="Calibri"/>
                <a:sym typeface="Calibri"/>
              </a:defRPr>
            </a:lvl5pPr>
            <a:lvl6pPr marL="2743200" marR="0" lvl="5" indent="-297179" algn="l" rtl="0">
              <a:spcBef>
                <a:spcPts val="270"/>
              </a:spcBef>
              <a:spcAft>
                <a:spcPts val="0"/>
              </a:spcAft>
              <a:buClr>
                <a:schemeClr val="accent5"/>
              </a:buClr>
              <a:buSzPts val="1080"/>
              <a:buFont typeface="Noto Sans Symbols"/>
              <a:buChar char="⚫"/>
              <a:defRPr sz="1350" b="0" i="0" u="none" strike="noStrike" cap="none">
                <a:solidFill>
                  <a:schemeClr val="lt1"/>
                </a:solidFill>
                <a:latin typeface="Calibri"/>
                <a:ea typeface="Calibri"/>
                <a:cs typeface="Calibri"/>
                <a:sym typeface="Calibri"/>
              </a:defRPr>
            </a:lvl6pPr>
            <a:lvl7pPr marL="3200400" marR="0" lvl="6" indent="-289560" algn="l" rtl="0">
              <a:spcBef>
                <a:spcPts val="240"/>
              </a:spcBef>
              <a:spcAft>
                <a:spcPts val="0"/>
              </a:spcAft>
              <a:buClr>
                <a:schemeClr val="accent6"/>
              </a:buClr>
              <a:buSzPts val="960"/>
              <a:buFont typeface="Noto Sans Symbols"/>
              <a:buChar char="⚫"/>
              <a:defRPr sz="1200" b="0" i="0" u="none" strike="noStrike" cap="none">
                <a:solidFill>
                  <a:schemeClr val="lt1"/>
                </a:solidFill>
                <a:latin typeface="Calibri"/>
                <a:ea typeface="Calibri"/>
                <a:cs typeface="Calibri"/>
                <a:sym typeface="Calibri"/>
              </a:defRPr>
            </a:lvl7pPr>
            <a:lvl8pPr marL="3657600" marR="0" lvl="7" indent="-304800" algn="l" rtl="0">
              <a:spcBef>
                <a:spcPts val="240"/>
              </a:spcBef>
              <a:spcAft>
                <a:spcPts val="0"/>
              </a:spcAft>
              <a:buClr>
                <a:schemeClr val="lt2"/>
              </a:buClr>
              <a:buSzPts val="1200"/>
              <a:buFont typeface="Calibri"/>
              <a:buChar char="•"/>
              <a:defRPr sz="1200" b="0" i="0" u="none" strike="noStrike" cap="none">
                <a:solidFill>
                  <a:schemeClr val="lt1"/>
                </a:solidFill>
                <a:latin typeface="Calibri"/>
                <a:ea typeface="Calibri"/>
                <a:cs typeface="Calibri"/>
                <a:sym typeface="Calibri"/>
              </a:defRPr>
            </a:lvl8pPr>
            <a:lvl9pPr marL="4114800" marR="0" lvl="8" indent="-295275" algn="l" rtl="0">
              <a:spcBef>
                <a:spcPts val="210"/>
              </a:spcBef>
              <a:spcAft>
                <a:spcPts val="0"/>
              </a:spcAft>
              <a:buClr>
                <a:schemeClr val="lt2"/>
              </a:buClr>
              <a:buSzPts val="1050"/>
              <a:buFont typeface="Calibri"/>
              <a:buChar char="•"/>
              <a:defRPr sz="1050" b="0" i="0" u="none" strike="noStrike" cap="none">
                <a:solidFill>
                  <a:schemeClr val="lt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67" r:id="rId1"/>
    <p:sldLayoutId id="2147483668" r:id="rId2"/>
  </p:sldLayoutIdLst>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image" Target="../media/image14.png"/><Relationship Id="rId7"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12.xml"/><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15.svg"/></Relationships>
</file>

<file path=ppt/slides/_rels/slide11.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image" Target="../media/image16.png"/><Relationship Id="rId7"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12.xml"/><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17.svg"/></Relationships>
</file>

<file path=ppt/slides/_rels/slide12.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image" Target="../media/image18.png"/><Relationship Id="rId7"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12.xml"/><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19.svg"/></Relationships>
</file>

<file path=ppt/slides/_rels/slide13.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20.png"/><Relationship Id="rId7"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12.xml"/><Relationship Id="rId6" Type="http://schemas.openxmlformats.org/officeDocument/2006/relationships/image" Target="../media/image23.svg"/><Relationship Id="rId5" Type="http://schemas.openxmlformats.org/officeDocument/2006/relationships/image" Target="../media/image22.png"/><Relationship Id="rId10" Type="http://schemas.openxmlformats.org/officeDocument/2006/relationships/image" Target="../media/image7.svg"/><Relationship Id="rId4" Type="http://schemas.openxmlformats.org/officeDocument/2006/relationships/image" Target="../media/image21.svg"/><Relationship Id="rId9" Type="http://schemas.openxmlformats.org/officeDocument/2006/relationships/image" Target="../media/image6.png"/></Relationships>
</file>

<file path=ppt/slides/_rels/slide14.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14.xml"/><Relationship Id="rId1" Type="http://schemas.openxmlformats.org/officeDocument/2006/relationships/slideLayout" Target="../slideLayouts/slideLayout4.xml"/><Relationship Id="rId6" Type="http://schemas.openxmlformats.org/officeDocument/2006/relationships/image" Target="../media/image27.svg"/><Relationship Id="rId5" Type="http://schemas.openxmlformats.org/officeDocument/2006/relationships/image" Target="../media/image26.png"/><Relationship Id="rId4" Type="http://schemas.openxmlformats.org/officeDocument/2006/relationships/image" Target="../media/image25.png"/></Relationships>
</file>

<file path=ppt/slides/_rels/slide15.xml.rels><?xml version="1.0" encoding="UTF-8" standalone="yes"?>
<Relationships xmlns="http://schemas.openxmlformats.org/package/2006/relationships"><Relationship Id="rId3" Type="http://schemas.openxmlformats.org/officeDocument/2006/relationships/image" Target="../media/image28.jp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9.xml"/></Relationships>
</file>

<file path=ppt/slides/_rels/slide17.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notesSlide" Target="../notesSlides/notesSlide19.xml"/><Relationship Id="rId1" Type="http://schemas.openxmlformats.org/officeDocument/2006/relationships/slideLayout" Target="../slideLayouts/slideLayout15.xml"/><Relationship Id="rId6" Type="http://schemas.openxmlformats.org/officeDocument/2006/relationships/image" Target="../media/image34.svg"/><Relationship Id="rId5" Type="http://schemas.openxmlformats.org/officeDocument/2006/relationships/image" Target="../media/image33.png"/><Relationship Id="rId4" Type="http://schemas.openxmlformats.org/officeDocument/2006/relationships/image" Target="../media/image32.sv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notesSlide" Target="../notesSlides/notesSlide20.xml"/><Relationship Id="rId1" Type="http://schemas.openxmlformats.org/officeDocument/2006/relationships/slideLayout" Target="../slideLayouts/slideLayout15.xml"/><Relationship Id="rId4" Type="http://schemas.openxmlformats.org/officeDocument/2006/relationships/image" Target="../media/image36.svg"/></Relationships>
</file>

<file path=ppt/slides/_rels/slide21.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notesSlide" Target="../notesSlides/notesSlide21.xml"/><Relationship Id="rId1" Type="http://schemas.openxmlformats.org/officeDocument/2006/relationships/slideLayout" Target="../slideLayouts/slideLayout15.xml"/><Relationship Id="rId4" Type="http://schemas.openxmlformats.org/officeDocument/2006/relationships/image" Target="../media/image38.sv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9.xml"/></Relationships>
</file>

<file path=ppt/slides/_rels/slide23.xml.rels><?xml version="1.0" encoding="UTF-8" standalone="yes"?>
<Relationships xmlns="http://schemas.openxmlformats.org/package/2006/relationships"><Relationship Id="rId3" Type="http://schemas.openxmlformats.org/officeDocument/2006/relationships/image" Target="../media/image39.png"/><Relationship Id="rId2" Type="http://schemas.openxmlformats.org/officeDocument/2006/relationships/notesSlide" Target="../notesSlides/notesSlide23.xml"/><Relationship Id="rId1" Type="http://schemas.openxmlformats.org/officeDocument/2006/relationships/slideLayout" Target="../slideLayouts/slideLayout5.xml"/><Relationship Id="rId6" Type="http://schemas.openxmlformats.org/officeDocument/2006/relationships/image" Target="../media/image42.png"/><Relationship Id="rId5" Type="http://schemas.openxmlformats.org/officeDocument/2006/relationships/image" Target="../media/image41.png"/><Relationship Id="rId4" Type="http://schemas.openxmlformats.org/officeDocument/2006/relationships/image" Target="../media/image40.png"/></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9.xml"/></Relationships>
</file>

<file path=ppt/slides/_rels/slide25.xml.rels><?xml version="1.0" encoding="UTF-8" standalone="yes"?>
<Relationships xmlns="http://schemas.openxmlformats.org/package/2006/relationships"><Relationship Id="rId3" Type="http://schemas.openxmlformats.org/officeDocument/2006/relationships/image" Target="../media/image43.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image" Target="../media/image10.png"/><Relationship Id="rId7"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12.xml"/><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11.svg"/><Relationship Id="rId9" Type="http://schemas.openxmlformats.org/officeDocument/2006/relationships/comments" Target="../comments/comment1.xml"/></Relationships>
</file>

<file path=ppt/slides/_rels/slide9.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image" Target="../media/image12.png"/><Relationship Id="rId7"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12.xml"/><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13.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8" name="Google Shape;158;g12b0ddccfbf_0_95"/>
          <p:cNvSpPr txBox="1"/>
          <p:nvPr/>
        </p:nvSpPr>
        <p:spPr>
          <a:xfrm>
            <a:off x="225787" y="1859949"/>
            <a:ext cx="2707200" cy="6465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5000"/>
              <a:buFont typeface="Calibri"/>
              <a:buNone/>
            </a:pPr>
            <a:r>
              <a:rPr lang="en-US" sz="3600" b="0" i="0" u="none" strike="noStrike" cap="none">
                <a:solidFill>
                  <a:srgbClr val="000000"/>
                </a:solidFill>
                <a:latin typeface="Calibri"/>
                <a:ea typeface="Calibri"/>
                <a:cs typeface="Calibri"/>
                <a:sym typeface="Calibri"/>
              </a:rPr>
              <a:t>Need</a:t>
            </a:r>
            <a:endParaRPr sz="3600"/>
          </a:p>
        </p:txBody>
      </p:sp>
      <p:sp>
        <p:nvSpPr>
          <p:cNvPr id="159" name="Google Shape;159;g12b0ddccfbf_0_95"/>
          <p:cNvSpPr txBox="1"/>
          <p:nvPr/>
        </p:nvSpPr>
        <p:spPr>
          <a:xfrm>
            <a:off x="225786" y="3460483"/>
            <a:ext cx="2707200" cy="6465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5000"/>
              <a:buFont typeface="Calibri"/>
              <a:buNone/>
            </a:pPr>
            <a:r>
              <a:rPr lang="en-US" sz="3600" b="0" i="0" u="none" strike="noStrike" cap="none">
                <a:solidFill>
                  <a:srgbClr val="000000"/>
                </a:solidFill>
                <a:latin typeface="Calibri"/>
                <a:ea typeface="Calibri"/>
                <a:cs typeface="Calibri"/>
                <a:sym typeface="Calibri"/>
              </a:rPr>
              <a:t>Want</a:t>
            </a:r>
            <a:endParaRPr sz="3600"/>
          </a:p>
        </p:txBody>
      </p:sp>
      <p:sp>
        <p:nvSpPr>
          <p:cNvPr id="4" name="Rounded Rectangle 3">
            <a:extLst>
              <a:ext uri="{FF2B5EF4-FFF2-40B4-BE49-F238E27FC236}">
                <a16:creationId xmlns:a16="http://schemas.microsoft.com/office/drawing/2014/main" id="{FBD3FB1D-726C-A667-90E1-23B5359789FC}"/>
              </a:ext>
            </a:extLst>
          </p:cNvPr>
          <p:cNvSpPr/>
          <p:nvPr/>
        </p:nvSpPr>
        <p:spPr>
          <a:xfrm>
            <a:off x="6054291" y="1376413"/>
            <a:ext cx="2217749" cy="2175309"/>
          </a:xfrm>
          <a:prstGeom prst="roundRect">
            <a:avLst/>
          </a:prstGeom>
          <a:solidFill>
            <a:srgbClr val="5760E8"/>
          </a:solidFill>
          <a:ln>
            <a:solidFill>
              <a:srgbClr val="5760E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0" name="Google Shape;160;g12b0ddccfbf_0_95"/>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a:t>Water</a:t>
            </a:r>
            <a:endParaRPr/>
          </a:p>
        </p:txBody>
      </p:sp>
      <p:pic>
        <p:nvPicPr>
          <p:cNvPr id="3" name="Graphic 2" descr="Leaky Tap outline">
            <a:extLst>
              <a:ext uri="{FF2B5EF4-FFF2-40B4-BE49-F238E27FC236}">
                <a16:creationId xmlns:a16="http://schemas.microsoft.com/office/drawing/2014/main" id="{B17C1539-CEE5-3F83-69C8-2E3CE3199AD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203481" y="1529196"/>
            <a:ext cx="2068559" cy="2068559"/>
          </a:xfrm>
          <a:prstGeom prst="rect">
            <a:avLst/>
          </a:prstGeom>
        </p:spPr>
      </p:pic>
      <p:grpSp>
        <p:nvGrpSpPr>
          <p:cNvPr id="13" name="Group 12">
            <a:extLst>
              <a:ext uri="{FF2B5EF4-FFF2-40B4-BE49-F238E27FC236}">
                <a16:creationId xmlns:a16="http://schemas.microsoft.com/office/drawing/2014/main" id="{50B84F97-9014-DD8E-CE06-CDCE7772301F}"/>
              </a:ext>
            </a:extLst>
          </p:cNvPr>
          <p:cNvGrpSpPr/>
          <p:nvPr/>
        </p:nvGrpSpPr>
        <p:grpSpPr>
          <a:xfrm>
            <a:off x="2723950" y="1648737"/>
            <a:ext cx="1074374" cy="1068924"/>
            <a:chOff x="1950273" y="1857182"/>
            <a:chExt cx="1650732" cy="1650432"/>
          </a:xfrm>
        </p:grpSpPr>
        <p:sp>
          <p:nvSpPr>
            <p:cNvPr id="14" name="Oval 13">
              <a:extLst>
                <a:ext uri="{FF2B5EF4-FFF2-40B4-BE49-F238E27FC236}">
                  <a16:creationId xmlns:a16="http://schemas.microsoft.com/office/drawing/2014/main" id="{6A4A75AD-A1DB-94DE-F66C-2F6AC51031F1}"/>
                </a:ext>
              </a:extLst>
            </p:cNvPr>
            <p:cNvSpPr/>
            <p:nvPr/>
          </p:nvSpPr>
          <p:spPr>
            <a:xfrm>
              <a:off x="1950273" y="1857182"/>
              <a:ext cx="1650732" cy="1650432"/>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Graphic 14" descr="Thumbs up sign outline">
              <a:extLst>
                <a:ext uri="{FF2B5EF4-FFF2-40B4-BE49-F238E27FC236}">
                  <a16:creationId xmlns:a16="http://schemas.microsoft.com/office/drawing/2014/main" id="{D0DE0D7E-B7B0-122B-E05E-9B878ECACC6F}"/>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178248" y="2022486"/>
              <a:ext cx="1194782" cy="1194782"/>
            </a:xfrm>
            <a:prstGeom prst="rect">
              <a:avLst/>
            </a:prstGeom>
          </p:spPr>
        </p:pic>
      </p:grpSp>
      <p:grpSp>
        <p:nvGrpSpPr>
          <p:cNvPr id="17" name="Group 16">
            <a:extLst>
              <a:ext uri="{FF2B5EF4-FFF2-40B4-BE49-F238E27FC236}">
                <a16:creationId xmlns:a16="http://schemas.microsoft.com/office/drawing/2014/main" id="{233EBB11-D96F-1DBE-50D6-45501EABAE97}"/>
              </a:ext>
            </a:extLst>
          </p:cNvPr>
          <p:cNvGrpSpPr/>
          <p:nvPr/>
        </p:nvGrpSpPr>
        <p:grpSpPr>
          <a:xfrm>
            <a:off x="2723950" y="3249270"/>
            <a:ext cx="1074375" cy="1068925"/>
            <a:chOff x="5085797" y="1901976"/>
            <a:chExt cx="1650732" cy="1650432"/>
          </a:xfrm>
        </p:grpSpPr>
        <p:sp>
          <p:nvSpPr>
            <p:cNvPr id="18" name="Oval 17">
              <a:extLst>
                <a:ext uri="{FF2B5EF4-FFF2-40B4-BE49-F238E27FC236}">
                  <a16:creationId xmlns:a16="http://schemas.microsoft.com/office/drawing/2014/main" id="{0EC8F33F-4573-5C70-37FB-0609A70CB633}"/>
                </a:ext>
              </a:extLst>
            </p:cNvPr>
            <p:cNvSpPr/>
            <p:nvPr/>
          </p:nvSpPr>
          <p:spPr>
            <a:xfrm>
              <a:off x="5085797" y="1901976"/>
              <a:ext cx="1650732" cy="1650432"/>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Graphic 18" descr="Thumbs Down outline">
              <a:extLst>
                <a:ext uri="{FF2B5EF4-FFF2-40B4-BE49-F238E27FC236}">
                  <a16:creationId xmlns:a16="http://schemas.microsoft.com/office/drawing/2014/main" id="{78A3366F-56C0-C27A-D0B7-4B062D01C543}"/>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5315995" y="2194785"/>
              <a:ext cx="1190335" cy="1190335"/>
            </a:xfrm>
            <a:prstGeom prst="rect">
              <a:avLst/>
            </a:prstGeom>
          </p:spPr>
        </p:pic>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8" name="Google Shape;168;g12b0ddccfbf_0_105"/>
          <p:cNvSpPr txBox="1"/>
          <p:nvPr/>
        </p:nvSpPr>
        <p:spPr>
          <a:xfrm>
            <a:off x="225787" y="1859949"/>
            <a:ext cx="2707200" cy="6465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5000"/>
              <a:buFont typeface="Calibri"/>
              <a:buNone/>
            </a:pPr>
            <a:r>
              <a:rPr lang="en-US" sz="3600" b="0" i="0" u="none" strike="noStrike" cap="none">
                <a:solidFill>
                  <a:srgbClr val="000000"/>
                </a:solidFill>
                <a:latin typeface="Calibri"/>
                <a:ea typeface="Calibri"/>
                <a:cs typeface="Calibri"/>
                <a:sym typeface="Calibri"/>
              </a:rPr>
              <a:t>Need</a:t>
            </a:r>
            <a:endParaRPr sz="3600"/>
          </a:p>
        </p:txBody>
      </p:sp>
      <p:sp>
        <p:nvSpPr>
          <p:cNvPr id="169" name="Google Shape;169;g12b0ddccfbf_0_105"/>
          <p:cNvSpPr txBox="1"/>
          <p:nvPr/>
        </p:nvSpPr>
        <p:spPr>
          <a:xfrm>
            <a:off x="225786" y="3460483"/>
            <a:ext cx="2707200" cy="6465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5000"/>
              <a:buFont typeface="Calibri"/>
              <a:buNone/>
            </a:pPr>
            <a:r>
              <a:rPr lang="en-US" sz="3600" b="0" i="0" u="none" strike="noStrike" cap="none">
                <a:solidFill>
                  <a:srgbClr val="000000"/>
                </a:solidFill>
                <a:latin typeface="Calibri"/>
                <a:ea typeface="Calibri"/>
                <a:cs typeface="Calibri"/>
                <a:sym typeface="Calibri"/>
              </a:rPr>
              <a:t>Want</a:t>
            </a:r>
            <a:endParaRPr sz="3600"/>
          </a:p>
        </p:txBody>
      </p:sp>
      <p:sp>
        <p:nvSpPr>
          <p:cNvPr id="170" name="Google Shape;170;g12b0ddccfbf_0_105"/>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a:t>Computer</a:t>
            </a:r>
            <a:endParaRPr/>
          </a:p>
        </p:txBody>
      </p:sp>
      <p:sp>
        <p:nvSpPr>
          <p:cNvPr id="4" name="Rounded Rectangle 3">
            <a:extLst>
              <a:ext uri="{FF2B5EF4-FFF2-40B4-BE49-F238E27FC236}">
                <a16:creationId xmlns:a16="http://schemas.microsoft.com/office/drawing/2014/main" id="{51E3DAAA-8FE6-7C51-4E9B-FCF8D7BB366C}"/>
              </a:ext>
            </a:extLst>
          </p:cNvPr>
          <p:cNvSpPr/>
          <p:nvPr/>
        </p:nvSpPr>
        <p:spPr>
          <a:xfrm>
            <a:off x="5635590" y="1602606"/>
            <a:ext cx="2290813" cy="1857877"/>
          </a:xfrm>
          <a:prstGeom prst="round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Graphic 2" descr="Monitor outline">
            <a:extLst>
              <a:ext uri="{FF2B5EF4-FFF2-40B4-BE49-F238E27FC236}">
                <a16:creationId xmlns:a16="http://schemas.microsoft.com/office/drawing/2014/main" id="{FECD0CD3-88BE-DDFD-573F-4D930741E69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635590" y="1426343"/>
            <a:ext cx="2290813" cy="2290813"/>
          </a:xfrm>
          <a:prstGeom prst="rect">
            <a:avLst/>
          </a:prstGeom>
        </p:spPr>
      </p:pic>
      <p:grpSp>
        <p:nvGrpSpPr>
          <p:cNvPr id="13" name="Group 12">
            <a:extLst>
              <a:ext uri="{FF2B5EF4-FFF2-40B4-BE49-F238E27FC236}">
                <a16:creationId xmlns:a16="http://schemas.microsoft.com/office/drawing/2014/main" id="{6074CD03-D500-BDF6-1796-4B52D07256D1}"/>
              </a:ext>
            </a:extLst>
          </p:cNvPr>
          <p:cNvGrpSpPr/>
          <p:nvPr/>
        </p:nvGrpSpPr>
        <p:grpSpPr>
          <a:xfrm>
            <a:off x="2723950" y="1648737"/>
            <a:ext cx="1074374" cy="1068924"/>
            <a:chOff x="1950273" y="1857182"/>
            <a:chExt cx="1650732" cy="1650432"/>
          </a:xfrm>
        </p:grpSpPr>
        <p:sp>
          <p:nvSpPr>
            <p:cNvPr id="14" name="Oval 13">
              <a:extLst>
                <a:ext uri="{FF2B5EF4-FFF2-40B4-BE49-F238E27FC236}">
                  <a16:creationId xmlns:a16="http://schemas.microsoft.com/office/drawing/2014/main" id="{45FBE819-A140-555A-D017-A1341A14F4E1}"/>
                </a:ext>
              </a:extLst>
            </p:cNvPr>
            <p:cNvSpPr/>
            <p:nvPr/>
          </p:nvSpPr>
          <p:spPr>
            <a:xfrm>
              <a:off x="1950273" y="1857182"/>
              <a:ext cx="1650732" cy="1650432"/>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Graphic 14" descr="Thumbs up sign outline">
              <a:extLst>
                <a:ext uri="{FF2B5EF4-FFF2-40B4-BE49-F238E27FC236}">
                  <a16:creationId xmlns:a16="http://schemas.microsoft.com/office/drawing/2014/main" id="{55B31E9A-B52B-70D2-2EFE-6679941053C8}"/>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178248" y="2022486"/>
              <a:ext cx="1194782" cy="1194782"/>
            </a:xfrm>
            <a:prstGeom prst="rect">
              <a:avLst/>
            </a:prstGeom>
          </p:spPr>
        </p:pic>
      </p:grpSp>
      <p:grpSp>
        <p:nvGrpSpPr>
          <p:cNvPr id="16" name="Group 15">
            <a:extLst>
              <a:ext uri="{FF2B5EF4-FFF2-40B4-BE49-F238E27FC236}">
                <a16:creationId xmlns:a16="http://schemas.microsoft.com/office/drawing/2014/main" id="{D2A82958-4BEF-1E43-065B-58BEAA4D6AED}"/>
              </a:ext>
            </a:extLst>
          </p:cNvPr>
          <p:cNvGrpSpPr/>
          <p:nvPr/>
        </p:nvGrpSpPr>
        <p:grpSpPr>
          <a:xfrm>
            <a:off x="2723950" y="3249270"/>
            <a:ext cx="1074375" cy="1068925"/>
            <a:chOff x="5085797" y="1901976"/>
            <a:chExt cx="1650732" cy="1650432"/>
          </a:xfrm>
        </p:grpSpPr>
        <p:sp>
          <p:nvSpPr>
            <p:cNvPr id="17" name="Oval 16">
              <a:extLst>
                <a:ext uri="{FF2B5EF4-FFF2-40B4-BE49-F238E27FC236}">
                  <a16:creationId xmlns:a16="http://schemas.microsoft.com/office/drawing/2014/main" id="{B506C905-1F19-8A6B-59B1-FFBA5E97E2F1}"/>
                </a:ext>
              </a:extLst>
            </p:cNvPr>
            <p:cNvSpPr/>
            <p:nvPr/>
          </p:nvSpPr>
          <p:spPr>
            <a:xfrm>
              <a:off x="5085797" y="1901976"/>
              <a:ext cx="1650732" cy="1650432"/>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Graphic 17" descr="Thumbs Down outline">
              <a:extLst>
                <a:ext uri="{FF2B5EF4-FFF2-40B4-BE49-F238E27FC236}">
                  <a16:creationId xmlns:a16="http://schemas.microsoft.com/office/drawing/2014/main" id="{5A8DF49F-69A2-DE54-2087-2B1F6A12531E}"/>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5315995" y="2194785"/>
              <a:ext cx="1190335" cy="1190335"/>
            </a:xfrm>
            <a:prstGeom prst="rect">
              <a:avLst/>
            </a:prstGeom>
          </p:spPr>
        </p:pic>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8" name="Google Shape;178;g12b0ddccfbf_0_115"/>
          <p:cNvSpPr txBox="1"/>
          <p:nvPr/>
        </p:nvSpPr>
        <p:spPr>
          <a:xfrm>
            <a:off x="225787" y="1859949"/>
            <a:ext cx="2707200" cy="6465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5000"/>
              <a:buFont typeface="Calibri"/>
              <a:buNone/>
            </a:pPr>
            <a:r>
              <a:rPr lang="en-US" sz="3600" b="0" i="0" u="none" strike="noStrike" cap="none">
                <a:solidFill>
                  <a:srgbClr val="000000"/>
                </a:solidFill>
                <a:latin typeface="Calibri"/>
                <a:ea typeface="Calibri"/>
                <a:cs typeface="Calibri"/>
                <a:sym typeface="Calibri"/>
              </a:rPr>
              <a:t>Need</a:t>
            </a:r>
            <a:endParaRPr sz="3600"/>
          </a:p>
        </p:txBody>
      </p:sp>
      <p:sp>
        <p:nvSpPr>
          <p:cNvPr id="179" name="Google Shape;179;g12b0ddccfbf_0_115"/>
          <p:cNvSpPr txBox="1"/>
          <p:nvPr/>
        </p:nvSpPr>
        <p:spPr>
          <a:xfrm>
            <a:off x="225786" y="3460483"/>
            <a:ext cx="2707200" cy="6465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5000"/>
              <a:buFont typeface="Calibri"/>
              <a:buNone/>
            </a:pPr>
            <a:r>
              <a:rPr lang="en-US" sz="3600" b="0" i="0" u="none" strike="noStrike" cap="none">
                <a:solidFill>
                  <a:srgbClr val="000000"/>
                </a:solidFill>
                <a:latin typeface="Calibri"/>
                <a:ea typeface="Calibri"/>
                <a:cs typeface="Calibri"/>
                <a:sym typeface="Calibri"/>
              </a:rPr>
              <a:t>Want</a:t>
            </a:r>
            <a:endParaRPr sz="3600"/>
          </a:p>
        </p:txBody>
      </p:sp>
      <p:sp>
        <p:nvSpPr>
          <p:cNvPr id="4" name="Rounded Rectangle 3">
            <a:extLst>
              <a:ext uri="{FF2B5EF4-FFF2-40B4-BE49-F238E27FC236}">
                <a16:creationId xmlns:a16="http://schemas.microsoft.com/office/drawing/2014/main" id="{DD2D9F7B-86E0-83B9-321B-6E67BB3D6AF4}"/>
              </a:ext>
            </a:extLst>
          </p:cNvPr>
          <p:cNvSpPr/>
          <p:nvPr/>
        </p:nvSpPr>
        <p:spPr>
          <a:xfrm>
            <a:off x="5996539" y="1482291"/>
            <a:ext cx="1597794" cy="2194560"/>
          </a:xfrm>
          <a:prstGeom prst="roundRect">
            <a:avLst/>
          </a:prstGeom>
          <a:solidFill>
            <a:srgbClr val="F70CEA"/>
          </a:solidFill>
          <a:ln>
            <a:solidFill>
              <a:srgbClr val="F70CE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0" name="Google Shape;180;g12b0ddccfbf_0_115"/>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a:t>Candy</a:t>
            </a:r>
            <a:endParaRPr/>
          </a:p>
        </p:txBody>
      </p:sp>
      <p:pic>
        <p:nvPicPr>
          <p:cNvPr id="3" name="Graphic 2" descr="Lollipop outline">
            <a:extLst>
              <a:ext uri="{FF2B5EF4-FFF2-40B4-BE49-F238E27FC236}">
                <a16:creationId xmlns:a16="http://schemas.microsoft.com/office/drawing/2014/main" id="{1467DAF1-05CF-4B84-4A15-662877D1AB6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751094" y="1523642"/>
            <a:ext cx="2096215" cy="2096215"/>
          </a:xfrm>
          <a:prstGeom prst="rect">
            <a:avLst/>
          </a:prstGeom>
        </p:spPr>
      </p:pic>
      <p:grpSp>
        <p:nvGrpSpPr>
          <p:cNvPr id="13" name="Group 12">
            <a:extLst>
              <a:ext uri="{FF2B5EF4-FFF2-40B4-BE49-F238E27FC236}">
                <a16:creationId xmlns:a16="http://schemas.microsoft.com/office/drawing/2014/main" id="{298D6A4C-802E-C16C-D33E-952941215654}"/>
              </a:ext>
            </a:extLst>
          </p:cNvPr>
          <p:cNvGrpSpPr/>
          <p:nvPr/>
        </p:nvGrpSpPr>
        <p:grpSpPr>
          <a:xfrm>
            <a:off x="2723950" y="1648737"/>
            <a:ext cx="1074374" cy="1068924"/>
            <a:chOff x="1950273" y="1857182"/>
            <a:chExt cx="1650732" cy="1650432"/>
          </a:xfrm>
        </p:grpSpPr>
        <p:sp>
          <p:nvSpPr>
            <p:cNvPr id="14" name="Oval 13">
              <a:extLst>
                <a:ext uri="{FF2B5EF4-FFF2-40B4-BE49-F238E27FC236}">
                  <a16:creationId xmlns:a16="http://schemas.microsoft.com/office/drawing/2014/main" id="{D0234FBC-2D0A-440B-FE00-A0CC8DC9A960}"/>
                </a:ext>
              </a:extLst>
            </p:cNvPr>
            <p:cNvSpPr/>
            <p:nvPr/>
          </p:nvSpPr>
          <p:spPr>
            <a:xfrm>
              <a:off x="1950273" y="1857182"/>
              <a:ext cx="1650732" cy="1650432"/>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Graphic 14" descr="Thumbs up sign outline">
              <a:extLst>
                <a:ext uri="{FF2B5EF4-FFF2-40B4-BE49-F238E27FC236}">
                  <a16:creationId xmlns:a16="http://schemas.microsoft.com/office/drawing/2014/main" id="{9A014242-0385-FF5C-88CD-179FE10956CA}"/>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178248" y="2022486"/>
              <a:ext cx="1194782" cy="1194782"/>
            </a:xfrm>
            <a:prstGeom prst="rect">
              <a:avLst/>
            </a:prstGeom>
          </p:spPr>
        </p:pic>
      </p:grpSp>
      <p:grpSp>
        <p:nvGrpSpPr>
          <p:cNvPr id="16" name="Group 15">
            <a:extLst>
              <a:ext uri="{FF2B5EF4-FFF2-40B4-BE49-F238E27FC236}">
                <a16:creationId xmlns:a16="http://schemas.microsoft.com/office/drawing/2014/main" id="{3EF8BBE3-25A3-A249-634D-506611CE50C6}"/>
              </a:ext>
            </a:extLst>
          </p:cNvPr>
          <p:cNvGrpSpPr/>
          <p:nvPr/>
        </p:nvGrpSpPr>
        <p:grpSpPr>
          <a:xfrm>
            <a:off x="2723950" y="3249270"/>
            <a:ext cx="1074375" cy="1068925"/>
            <a:chOff x="5085797" y="1901976"/>
            <a:chExt cx="1650732" cy="1650432"/>
          </a:xfrm>
        </p:grpSpPr>
        <p:sp>
          <p:nvSpPr>
            <p:cNvPr id="17" name="Oval 16">
              <a:extLst>
                <a:ext uri="{FF2B5EF4-FFF2-40B4-BE49-F238E27FC236}">
                  <a16:creationId xmlns:a16="http://schemas.microsoft.com/office/drawing/2014/main" id="{9A23C2FD-F137-414E-9C5B-0CF48323EF09}"/>
                </a:ext>
              </a:extLst>
            </p:cNvPr>
            <p:cNvSpPr/>
            <p:nvPr/>
          </p:nvSpPr>
          <p:spPr>
            <a:xfrm>
              <a:off x="5085797" y="1901976"/>
              <a:ext cx="1650732" cy="1650432"/>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Graphic 17" descr="Thumbs Down outline">
              <a:extLst>
                <a:ext uri="{FF2B5EF4-FFF2-40B4-BE49-F238E27FC236}">
                  <a16:creationId xmlns:a16="http://schemas.microsoft.com/office/drawing/2014/main" id="{09AC2125-A7AB-B764-A874-CBD329479D96}"/>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5315995" y="2194785"/>
              <a:ext cx="1190335" cy="1190335"/>
            </a:xfrm>
            <a:prstGeom prst="rect">
              <a:avLst/>
            </a:prstGeom>
          </p:spPr>
        </p:pic>
      </p:gr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23" name="Rounded Rectangle 22">
            <a:extLst>
              <a:ext uri="{FF2B5EF4-FFF2-40B4-BE49-F238E27FC236}">
                <a16:creationId xmlns:a16="http://schemas.microsoft.com/office/drawing/2014/main" id="{2999CEBB-973F-98D1-35CD-49C3610ABCE7}"/>
              </a:ext>
            </a:extLst>
          </p:cNvPr>
          <p:cNvSpPr/>
          <p:nvPr/>
        </p:nvSpPr>
        <p:spPr>
          <a:xfrm>
            <a:off x="6418446" y="2205988"/>
            <a:ext cx="1718110" cy="1765936"/>
          </a:xfrm>
          <a:prstGeom prst="roundRect">
            <a:avLst/>
          </a:prstGeom>
          <a:solidFill>
            <a:srgbClr val="7AEC2C"/>
          </a:solidFill>
          <a:ln>
            <a:solidFill>
              <a:srgbClr val="7AEC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8" name="Google Shape;188;g12b0ddccfbf_0_125"/>
          <p:cNvSpPr txBox="1"/>
          <p:nvPr/>
        </p:nvSpPr>
        <p:spPr>
          <a:xfrm>
            <a:off x="225787" y="1859949"/>
            <a:ext cx="2707200" cy="6465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5000"/>
              <a:buFont typeface="Calibri"/>
              <a:buNone/>
            </a:pPr>
            <a:r>
              <a:rPr lang="en-US" sz="3600" b="0" i="0" u="none" strike="noStrike" cap="none">
                <a:solidFill>
                  <a:srgbClr val="000000"/>
                </a:solidFill>
                <a:latin typeface="Calibri"/>
                <a:ea typeface="Calibri"/>
                <a:cs typeface="Calibri"/>
                <a:sym typeface="Calibri"/>
              </a:rPr>
              <a:t>Need</a:t>
            </a:r>
            <a:endParaRPr sz="3600"/>
          </a:p>
        </p:txBody>
      </p:sp>
      <p:sp>
        <p:nvSpPr>
          <p:cNvPr id="189" name="Google Shape;189;g12b0ddccfbf_0_125"/>
          <p:cNvSpPr txBox="1"/>
          <p:nvPr/>
        </p:nvSpPr>
        <p:spPr>
          <a:xfrm>
            <a:off x="225786" y="3460483"/>
            <a:ext cx="2707200" cy="6465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5000"/>
              <a:buFont typeface="Calibri"/>
              <a:buNone/>
            </a:pPr>
            <a:r>
              <a:rPr lang="en-US" sz="3600" b="0" i="0" u="none" strike="noStrike" cap="none">
                <a:solidFill>
                  <a:srgbClr val="000000"/>
                </a:solidFill>
                <a:latin typeface="Calibri"/>
                <a:ea typeface="Calibri"/>
                <a:cs typeface="Calibri"/>
                <a:sym typeface="Calibri"/>
              </a:rPr>
              <a:t>Want</a:t>
            </a:r>
            <a:endParaRPr sz="3600"/>
          </a:p>
        </p:txBody>
      </p:sp>
      <p:sp>
        <p:nvSpPr>
          <p:cNvPr id="190" name="Google Shape;190;g12b0ddccfbf_0_125"/>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a:t>Groceries</a:t>
            </a:r>
            <a:endParaRPr/>
          </a:p>
        </p:txBody>
      </p:sp>
      <p:sp>
        <p:nvSpPr>
          <p:cNvPr id="6" name="Rounded Rectangle 5">
            <a:extLst>
              <a:ext uri="{FF2B5EF4-FFF2-40B4-BE49-F238E27FC236}">
                <a16:creationId xmlns:a16="http://schemas.microsoft.com/office/drawing/2014/main" id="{842BBA07-79CE-CD16-10B1-471AA13BC4DC}"/>
              </a:ext>
            </a:extLst>
          </p:cNvPr>
          <p:cNvSpPr/>
          <p:nvPr/>
        </p:nvSpPr>
        <p:spPr>
          <a:xfrm>
            <a:off x="5289082" y="1193832"/>
            <a:ext cx="1718110" cy="1765936"/>
          </a:xfrm>
          <a:prstGeom prst="roundRect">
            <a:avLst/>
          </a:prstGeom>
          <a:solidFill>
            <a:srgbClr val="7AEC2C"/>
          </a:solidFill>
          <a:ln>
            <a:solidFill>
              <a:srgbClr val="7AEC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Graphic 2" descr="Grocery bag outline">
            <a:extLst>
              <a:ext uri="{FF2B5EF4-FFF2-40B4-BE49-F238E27FC236}">
                <a16:creationId xmlns:a16="http://schemas.microsoft.com/office/drawing/2014/main" id="{5A3BBBD5-7C53-627C-D9FF-A39E624A634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525929" y="2205988"/>
            <a:ext cx="1658553" cy="1658553"/>
          </a:xfrm>
          <a:prstGeom prst="rect">
            <a:avLst/>
          </a:prstGeom>
        </p:spPr>
      </p:pic>
      <p:pic>
        <p:nvPicPr>
          <p:cNvPr id="5" name="Graphic 4" descr="Shopping cart outline">
            <a:extLst>
              <a:ext uri="{FF2B5EF4-FFF2-40B4-BE49-F238E27FC236}">
                <a16:creationId xmlns:a16="http://schemas.microsoft.com/office/drawing/2014/main" id="{585E13ED-89D1-6D49-954F-002EE43A60FA}"/>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226517" y="1193832"/>
            <a:ext cx="1841433" cy="1841433"/>
          </a:xfrm>
          <a:prstGeom prst="rect">
            <a:avLst/>
          </a:prstGeom>
        </p:spPr>
      </p:pic>
      <p:grpSp>
        <p:nvGrpSpPr>
          <p:cNvPr id="15" name="Group 14">
            <a:extLst>
              <a:ext uri="{FF2B5EF4-FFF2-40B4-BE49-F238E27FC236}">
                <a16:creationId xmlns:a16="http://schemas.microsoft.com/office/drawing/2014/main" id="{ABF1FAD1-62A9-3C45-2837-5C5565E054C1}"/>
              </a:ext>
            </a:extLst>
          </p:cNvPr>
          <p:cNvGrpSpPr/>
          <p:nvPr/>
        </p:nvGrpSpPr>
        <p:grpSpPr>
          <a:xfrm>
            <a:off x="2723950" y="1648737"/>
            <a:ext cx="1074374" cy="1068924"/>
            <a:chOff x="1950273" y="1857182"/>
            <a:chExt cx="1650732" cy="1650432"/>
          </a:xfrm>
        </p:grpSpPr>
        <p:sp>
          <p:nvSpPr>
            <p:cNvPr id="16" name="Oval 15">
              <a:extLst>
                <a:ext uri="{FF2B5EF4-FFF2-40B4-BE49-F238E27FC236}">
                  <a16:creationId xmlns:a16="http://schemas.microsoft.com/office/drawing/2014/main" id="{8AF45F46-1ADC-CB94-A2F0-65A8D6DF1F5F}"/>
                </a:ext>
              </a:extLst>
            </p:cNvPr>
            <p:cNvSpPr/>
            <p:nvPr/>
          </p:nvSpPr>
          <p:spPr>
            <a:xfrm>
              <a:off x="1950273" y="1857182"/>
              <a:ext cx="1650732" cy="1650432"/>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Graphic 16" descr="Thumbs up sign outline">
              <a:extLst>
                <a:ext uri="{FF2B5EF4-FFF2-40B4-BE49-F238E27FC236}">
                  <a16:creationId xmlns:a16="http://schemas.microsoft.com/office/drawing/2014/main" id="{98A1B5FF-414A-9B4A-87A4-644E5734E2E6}"/>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178248" y="2022486"/>
              <a:ext cx="1194782" cy="1194782"/>
            </a:xfrm>
            <a:prstGeom prst="rect">
              <a:avLst/>
            </a:prstGeom>
          </p:spPr>
        </p:pic>
      </p:grpSp>
      <p:grpSp>
        <p:nvGrpSpPr>
          <p:cNvPr id="18" name="Group 17">
            <a:extLst>
              <a:ext uri="{FF2B5EF4-FFF2-40B4-BE49-F238E27FC236}">
                <a16:creationId xmlns:a16="http://schemas.microsoft.com/office/drawing/2014/main" id="{BF75056C-73DE-6267-3F7A-79C80BFF86B7}"/>
              </a:ext>
            </a:extLst>
          </p:cNvPr>
          <p:cNvGrpSpPr/>
          <p:nvPr/>
        </p:nvGrpSpPr>
        <p:grpSpPr>
          <a:xfrm>
            <a:off x="2723950" y="3249270"/>
            <a:ext cx="1074375" cy="1068925"/>
            <a:chOff x="5085797" y="1901976"/>
            <a:chExt cx="1650732" cy="1650432"/>
          </a:xfrm>
        </p:grpSpPr>
        <p:sp>
          <p:nvSpPr>
            <p:cNvPr id="19" name="Oval 18">
              <a:extLst>
                <a:ext uri="{FF2B5EF4-FFF2-40B4-BE49-F238E27FC236}">
                  <a16:creationId xmlns:a16="http://schemas.microsoft.com/office/drawing/2014/main" id="{7B119C22-9796-2CCF-324A-D6F956A06F05}"/>
                </a:ext>
              </a:extLst>
            </p:cNvPr>
            <p:cNvSpPr/>
            <p:nvPr/>
          </p:nvSpPr>
          <p:spPr>
            <a:xfrm>
              <a:off x="5085797" y="1901976"/>
              <a:ext cx="1650732" cy="1650432"/>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 name="Graphic 19" descr="Thumbs Down outline">
              <a:extLst>
                <a:ext uri="{FF2B5EF4-FFF2-40B4-BE49-F238E27FC236}">
                  <a16:creationId xmlns:a16="http://schemas.microsoft.com/office/drawing/2014/main" id="{F695E7E3-2FE2-07B1-1343-C5E0F720D891}"/>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5315995" y="2194785"/>
              <a:ext cx="1190335" cy="1190335"/>
            </a:xfrm>
            <a:prstGeom prst="rect">
              <a:avLst/>
            </a:prstGeom>
          </p:spPr>
        </p:pic>
      </p:gr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sp>
        <p:nvSpPr>
          <p:cNvPr id="196" name="Google Shape;196;p14"/>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p>
            <a:pPr marL="0" lvl="0" indent="0" algn="l" rtl="0">
              <a:spcBef>
                <a:spcPts val="0"/>
              </a:spcBef>
              <a:spcAft>
                <a:spcPts val="0"/>
              </a:spcAft>
              <a:buClr>
                <a:schemeClr val="accent4"/>
              </a:buClr>
              <a:buSzPts val="3600"/>
              <a:buFont typeface="Calibri"/>
              <a:buNone/>
            </a:pPr>
            <a:r>
              <a:rPr lang="en-US" dirty="0"/>
              <a:t>Need</a:t>
            </a:r>
            <a:endParaRPr dirty="0"/>
          </a:p>
        </p:txBody>
      </p:sp>
      <p:sp>
        <p:nvSpPr>
          <p:cNvPr id="197" name="Google Shape;197;p14"/>
          <p:cNvSpPr txBox="1">
            <a:spLocks noGrp="1"/>
          </p:cNvSpPr>
          <p:nvPr>
            <p:ph type="body" idx="1"/>
          </p:nvPr>
        </p:nvSpPr>
        <p:spPr>
          <a:xfrm>
            <a:off x="457200" y="1313011"/>
            <a:ext cx="3994500" cy="3620866"/>
          </a:xfrm>
          <a:prstGeom prst="rect">
            <a:avLst/>
          </a:prstGeom>
          <a:noFill/>
          <a:ln>
            <a:noFill/>
          </a:ln>
        </p:spPr>
        <p:txBody>
          <a:bodyPr spcFirstLastPara="1" wrap="square" lIns="91400" tIns="91400" rIns="91400" bIns="91400" anchor="t" anchorCtr="0">
            <a:normAutofit/>
          </a:bodyPr>
          <a:lstStyle/>
          <a:p>
            <a:pPr marL="231775" lvl="0" indent="-231775" algn="l" rtl="0">
              <a:spcBef>
                <a:spcPts val="0"/>
              </a:spcBef>
              <a:spcAft>
                <a:spcPts val="0"/>
              </a:spcAft>
              <a:buSzPts val="2600"/>
              <a:buChar char="•"/>
            </a:pPr>
            <a:r>
              <a:rPr lang="en-US" dirty="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0"/>
                  </a:ext>
                </a:extLst>
              </a:rPr>
              <a:t>to require something because it is essential, or very important.</a:t>
            </a:r>
          </a:p>
          <a:p>
            <a:pPr marL="0" lvl="0" indent="0" algn="l" rtl="0">
              <a:spcBef>
                <a:spcPts val="0"/>
              </a:spcBef>
              <a:spcAft>
                <a:spcPts val="0"/>
              </a:spcAft>
              <a:buSzPts val="2600"/>
              <a:buNone/>
            </a:pPr>
            <a:endParaRPr dirty="0"/>
          </a:p>
          <a:p>
            <a:pPr marL="231775" lvl="0" indent="-231775" algn="l" rtl="0">
              <a:spcBef>
                <a:spcPts val="0"/>
              </a:spcBef>
              <a:spcAft>
                <a:spcPts val="0"/>
              </a:spcAft>
              <a:buSzPts val="2600"/>
              <a:buChar char="•"/>
            </a:pPr>
            <a:r>
              <a:rPr lang="en-US" i="1" dirty="0"/>
              <a:t>I need to drink water.</a:t>
            </a:r>
            <a:endParaRPr i="1" dirty="0"/>
          </a:p>
        </p:txBody>
      </p:sp>
      <p:pic>
        <p:nvPicPr>
          <p:cNvPr id="199" name="Google Shape;199;p14" descr="Food Safety outline"/>
          <p:cNvPicPr preferRelativeResize="0"/>
          <p:nvPr/>
        </p:nvPicPr>
        <p:blipFill rotWithShape="1">
          <a:blip r:embed="rId3">
            <a:alphaModFix/>
          </a:blip>
          <a:srcRect/>
          <a:stretch/>
        </p:blipFill>
        <p:spPr>
          <a:xfrm>
            <a:off x="6667931" y="1532919"/>
            <a:ext cx="1908385" cy="1908385"/>
          </a:xfrm>
          <a:prstGeom prst="rect">
            <a:avLst/>
          </a:prstGeom>
          <a:noFill/>
          <a:ln>
            <a:noFill/>
          </a:ln>
        </p:spPr>
      </p:pic>
      <p:pic>
        <p:nvPicPr>
          <p:cNvPr id="200" name="Google Shape;200;p14" descr="Water with solid fill"/>
          <p:cNvPicPr preferRelativeResize="0"/>
          <p:nvPr/>
        </p:nvPicPr>
        <p:blipFill rotWithShape="1">
          <a:blip r:embed="rId4">
            <a:alphaModFix/>
          </a:blip>
          <a:srcRect/>
          <a:stretch/>
        </p:blipFill>
        <p:spPr>
          <a:xfrm>
            <a:off x="5316684" y="2802706"/>
            <a:ext cx="1385595" cy="1385595"/>
          </a:xfrm>
          <a:prstGeom prst="rect">
            <a:avLst/>
          </a:prstGeom>
          <a:noFill/>
          <a:ln>
            <a:noFill/>
          </a:ln>
        </p:spPr>
      </p:pic>
      <p:pic>
        <p:nvPicPr>
          <p:cNvPr id="5" name="Graphic 4" descr="Sleep outline">
            <a:extLst>
              <a:ext uri="{FF2B5EF4-FFF2-40B4-BE49-F238E27FC236}">
                <a16:creationId xmlns:a16="http://schemas.microsoft.com/office/drawing/2014/main" id="{279F5326-1783-B354-2C06-31216D74CC2D}"/>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100302" y="669151"/>
            <a:ext cx="1815766" cy="1815766"/>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99"/>
                                        </p:tgtEl>
                                        <p:attrNameLst>
                                          <p:attrName>style.visibility</p:attrName>
                                        </p:attrNameLst>
                                      </p:cBhvr>
                                      <p:to>
                                        <p:strVal val="visible"/>
                                      </p:to>
                                    </p:set>
                                    <p:anim calcmode="lin" valueType="num">
                                      <p:cBhvr additive="base">
                                        <p:cTn id="7" dur="500"/>
                                        <p:tgtEl>
                                          <p:spTgt spid="199"/>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200"/>
                                        </p:tgtEl>
                                        <p:attrNameLst>
                                          <p:attrName>style.visibility</p:attrName>
                                        </p:attrNameLst>
                                      </p:cBhvr>
                                      <p:to>
                                        <p:strVal val="visible"/>
                                      </p:to>
                                    </p:set>
                                    <p:anim calcmode="lin" valueType="num">
                                      <p:cBhvr additive="base">
                                        <p:cTn id="12" dur="500"/>
                                        <p:tgtEl>
                                          <p:spTgt spid="20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Shape 204"/>
        <p:cNvGrpSpPr/>
        <p:nvPr/>
      </p:nvGrpSpPr>
      <p:grpSpPr>
        <a:xfrm>
          <a:off x="0" y="0"/>
          <a:ext cx="0" cy="0"/>
          <a:chOff x="0" y="0"/>
          <a:chExt cx="0" cy="0"/>
        </a:xfrm>
      </p:grpSpPr>
      <p:pic>
        <p:nvPicPr>
          <p:cNvPr id="205" name="Google Shape;205;p15" title="Needs and Wants for Kids"/>
          <p:cNvPicPr preferRelativeResize="0">
            <a:picLocks noGrp="1"/>
          </p:cNvPicPr>
          <p:nvPr>
            <p:ph type="body" idx="1"/>
          </p:nvPr>
        </p:nvPicPr>
        <p:blipFill rotWithShape="1">
          <a:blip r:embed="rId3">
            <a:alphaModFix/>
          </a:blip>
          <a:srcRect/>
          <a:stretch/>
        </p:blipFill>
        <p:spPr>
          <a:xfrm>
            <a:off x="1533525" y="975734"/>
            <a:ext cx="6076950" cy="3433762"/>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5"/>
                                        </p:tgtEl>
                                        <p:attrNameLst>
                                          <p:attrName>style.visibility</p:attrName>
                                        </p:attrNameLst>
                                      </p:cBhvr>
                                      <p:to>
                                        <p:strVal val="visible"/>
                                      </p:to>
                                    </p:set>
                                    <p:animEffect transition="in" filter="fade">
                                      <p:cBhvr>
                                        <p:cTn id="7" dur="1"/>
                                        <p:tgtEl>
                                          <p:spTgt spid="2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09"/>
        <p:cNvGrpSpPr/>
        <p:nvPr/>
      </p:nvGrpSpPr>
      <p:grpSpPr>
        <a:xfrm>
          <a:off x="0" y="0"/>
          <a:ext cx="0" cy="0"/>
          <a:chOff x="0" y="0"/>
          <a:chExt cx="0" cy="0"/>
        </a:xfrm>
      </p:grpSpPr>
      <p:sp>
        <p:nvSpPr>
          <p:cNvPr id="210" name="Google Shape;210;p16"/>
          <p:cNvSpPr txBox="1">
            <a:spLocks noGrp="1"/>
          </p:cNvSpPr>
          <p:nvPr>
            <p:ph type="title"/>
          </p:nvPr>
        </p:nvSpPr>
        <p:spPr>
          <a:xfrm>
            <a:off x="685800" y="1886695"/>
            <a:ext cx="7772400" cy="1370109"/>
          </a:xfrm>
          <a:prstGeom prst="rect">
            <a:avLst/>
          </a:prstGeom>
          <a:noFill/>
          <a:ln>
            <a:noFill/>
          </a:ln>
        </p:spPr>
        <p:txBody>
          <a:bodyPr spcFirstLastPara="1" wrap="square" lIns="0" tIns="0" rIns="0" bIns="0" anchor="b" anchorCtr="0">
            <a:noAutofit/>
          </a:bodyPr>
          <a:lstStyle/>
          <a:p>
            <a:pPr marL="0" lvl="0" indent="0" algn="ctr" rtl="0">
              <a:spcBef>
                <a:spcPts val="0"/>
              </a:spcBef>
              <a:spcAft>
                <a:spcPts val="0"/>
              </a:spcAft>
              <a:buClr>
                <a:srgbClr val="FFFFFF"/>
              </a:buClr>
              <a:buSzPts val="4800"/>
              <a:buFont typeface="Calibri"/>
              <a:buNone/>
            </a:pPr>
            <a:r>
              <a:rPr lang="en-US" dirty="0"/>
              <a:t>Did your answers change?</a:t>
            </a:r>
            <a:br>
              <a:rPr lang="en-US" dirty="0"/>
            </a:br>
            <a:r>
              <a:rPr lang="en-US" sz="4000" dirty="0"/>
              <a:t>Reflect in box #3.</a:t>
            </a:r>
            <a:endParaRPr sz="4000"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sp>
        <p:nvSpPr>
          <p:cNvPr id="215" name="Google Shape;215;p18"/>
          <p:cNvSpPr txBox="1">
            <a:spLocks noGrp="1"/>
          </p:cNvSpPr>
          <p:nvPr>
            <p:ph type="body" idx="1"/>
          </p:nvPr>
        </p:nvSpPr>
        <p:spPr>
          <a:xfrm>
            <a:off x="457200" y="1309350"/>
            <a:ext cx="7847100" cy="3434100"/>
          </a:xfrm>
          <a:prstGeom prst="rect">
            <a:avLst/>
          </a:prstGeom>
          <a:noFill/>
          <a:ln>
            <a:noFill/>
          </a:ln>
        </p:spPr>
        <p:txBody>
          <a:bodyPr spcFirstLastPara="1" wrap="square" lIns="91425" tIns="45700" rIns="91425" bIns="45700" anchor="t" anchorCtr="0">
            <a:normAutofit/>
          </a:bodyPr>
          <a:lstStyle/>
          <a:p>
            <a:pPr marL="227013" lvl="0" indent="-227013" algn="l" rtl="0">
              <a:spcBef>
                <a:spcPts val="520"/>
              </a:spcBef>
              <a:spcAft>
                <a:spcPts val="0"/>
              </a:spcAft>
              <a:buClr>
                <a:schemeClr val="accent4"/>
              </a:buClr>
              <a:buSzPts val="2600"/>
              <a:buFont typeface="Arial"/>
              <a:buChar char="•"/>
            </a:pPr>
            <a:r>
              <a:rPr lang="en-US" dirty="0"/>
              <a:t>You </a:t>
            </a:r>
            <a:r>
              <a:rPr lang="en-US" b="1" i="1" dirty="0"/>
              <a:t>may not </a:t>
            </a:r>
            <a:r>
              <a:rPr lang="en-US" dirty="0"/>
              <a:t>move your counters after you place them!</a:t>
            </a:r>
            <a:endParaRPr dirty="0"/>
          </a:p>
          <a:p>
            <a:pPr marL="227013" lvl="0" indent="-61913" algn="l" rtl="0">
              <a:spcBef>
                <a:spcPts val="520"/>
              </a:spcBef>
              <a:spcAft>
                <a:spcPts val="0"/>
              </a:spcAft>
              <a:buClr>
                <a:schemeClr val="accent4"/>
              </a:buClr>
              <a:buSzPts val="2600"/>
              <a:buFont typeface="Arial"/>
              <a:buNone/>
            </a:pPr>
            <a:endParaRPr dirty="0"/>
          </a:p>
        </p:txBody>
      </p:sp>
      <p:sp>
        <p:nvSpPr>
          <p:cNvPr id="216" name="Google Shape;216;p18"/>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p>
            <a:pPr marL="0" lvl="0" indent="0" algn="l" rtl="0">
              <a:spcBef>
                <a:spcPts val="0"/>
              </a:spcBef>
              <a:spcAft>
                <a:spcPts val="0"/>
              </a:spcAft>
              <a:buClr>
                <a:schemeClr val="accent4"/>
              </a:buClr>
              <a:buSzPts val="3600"/>
              <a:buFont typeface="Calibri"/>
              <a:buNone/>
            </a:pPr>
            <a:r>
              <a:rPr lang="en-US" dirty="0"/>
              <a:t>Budget activity</a:t>
            </a:r>
            <a:endParaRPr dirty="0"/>
          </a:p>
        </p:txBody>
      </p:sp>
      <p:pic>
        <p:nvPicPr>
          <p:cNvPr id="217" name="Google Shape;217;p18"/>
          <p:cNvPicPr preferRelativeResize="0"/>
          <p:nvPr/>
        </p:nvPicPr>
        <p:blipFill>
          <a:blip r:embed="rId3">
            <a:alphaModFix/>
          </a:blip>
          <a:stretch>
            <a:fillRect/>
          </a:stretch>
        </p:blipFill>
        <p:spPr>
          <a:xfrm>
            <a:off x="594550" y="2282225"/>
            <a:ext cx="7572375" cy="1581150"/>
          </a:xfrm>
          <a:prstGeom prst="rect">
            <a:avLst/>
          </a:prstGeom>
          <a:noFill/>
          <a:ln>
            <a:noFill/>
          </a:ln>
        </p:spPr>
      </p:pic>
      <p:cxnSp>
        <p:nvCxnSpPr>
          <p:cNvPr id="218" name="Google Shape;218;p18"/>
          <p:cNvCxnSpPr/>
          <p:nvPr/>
        </p:nvCxnSpPr>
        <p:spPr>
          <a:xfrm>
            <a:off x="2297900" y="1782375"/>
            <a:ext cx="2931900" cy="1149000"/>
          </a:xfrm>
          <a:prstGeom prst="straightConnector1">
            <a:avLst/>
          </a:prstGeom>
          <a:noFill/>
          <a:ln w="38100" cap="flat" cmpd="sng">
            <a:solidFill>
              <a:srgbClr val="BCD4E9"/>
            </a:solidFill>
            <a:prstDash val="solid"/>
            <a:round/>
            <a:headEnd type="none" w="med" len="med"/>
            <a:tailEnd type="triangle" w="med" len="med"/>
          </a:ln>
        </p:spPr>
      </p:cxnSp>
      <p:sp>
        <p:nvSpPr>
          <p:cNvPr id="219" name="Google Shape;219;p18"/>
          <p:cNvSpPr/>
          <p:nvPr/>
        </p:nvSpPr>
        <p:spPr>
          <a:xfrm>
            <a:off x="5229800" y="2757050"/>
            <a:ext cx="427800" cy="427800"/>
          </a:xfrm>
          <a:prstGeom prst="ellipse">
            <a:avLst/>
          </a:prstGeom>
          <a:solidFill>
            <a:schemeClr val="accent6"/>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 name="Google Shape;220;p18"/>
          <p:cNvSpPr/>
          <p:nvPr/>
        </p:nvSpPr>
        <p:spPr>
          <a:xfrm>
            <a:off x="5905150" y="2757050"/>
            <a:ext cx="427800" cy="427800"/>
          </a:xfrm>
          <a:prstGeom prst="ellipse">
            <a:avLst/>
          </a:prstGeom>
          <a:solidFill>
            <a:schemeClr val="accent6"/>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 name="Google Shape;221;p18"/>
          <p:cNvSpPr/>
          <p:nvPr/>
        </p:nvSpPr>
        <p:spPr>
          <a:xfrm>
            <a:off x="6580500" y="2757050"/>
            <a:ext cx="427800" cy="427800"/>
          </a:xfrm>
          <a:prstGeom prst="ellipse">
            <a:avLst/>
          </a:prstGeom>
          <a:solidFill>
            <a:schemeClr val="accent6"/>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Google Shape;226;p19"/>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p>
            <a:pPr marL="0" lvl="0" indent="0" algn="l" rtl="0">
              <a:spcBef>
                <a:spcPts val="0"/>
              </a:spcBef>
              <a:spcAft>
                <a:spcPts val="0"/>
              </a:spcAft>
              <a:buClr>
                <a:schemeClr val="accent4"/>
              </a:buClr>
              <a:buSzPts val="3600"/>
              <a:buFont typeface="Calibri"/>
              <a:buNone/>
            </a:pPr>
            <a:r>
              <a:rPr lang="en-US" dirty="0"/>
              <a:t>Did you run out?</a:t>
            </a:r>
            <a:endParaRPr dirty="0"/>
          </a:p>
        </p:txBody>
      </p:sp>
      <p:sp>
        <p:nvSpPr>
          <p:cNvPr id="227" name="Google Shape;227;p19"/>
          <p:cNvSpPr txBox="1"/>
          <p:nvPr/>
        </p:nvSpPr>
        <p:spPr>
          <a:xfrm>
            <a:off x="457200" y="1380675"/>
            <a:ext cx="4796400" cy="3276000"/>
          </a:xfrm>
          <a:prstGeom prst="rect">
            <a:avLst/>
          </a:prstGeom>
          <a:noFill/>
          <a:ln>
            <a:noFill/>
          </a:ln>
        </p:spPr>
        <p:txBody>
          <a:bodyPr spcFirstLastPara="1" wrap="square" lIns="91425" tIns="45700" rIns="91425" bIns="45700" anchor="t" anchorCtr="0">
            <a:normAutofit/>
          </a:bodyPr>
          <a:lstStyle/>
          <a:p>
            <a:pPr marL="227013" marR="0" lvl="0" indent="-227013" algn="l" rtl="0">
              <a:lnSpc>
                <a:spcPct val="100000"/>
              </a:lnSpc>
              <a:spcBef>
                <a:spcPts val="0"/>
              </a:spcBef>
              <a:spcAft>
                <a:spcPts val="0"/>
              </a:spcAft>
              <a:buClr>
                <a:schemeClr val="accent4"/>
              </a:buClr>
              <a:buSzPts val="2800"/>
              <a:buFont typeface="Arial"/>
              <a:buChar char="•"/>
            </a:pPr>
            <a:r>
              <a:rPr lang="en-US" sz="2600" b="0" i="0" u="none" strike="noStrike" cap="none" dirty="0">
                <a:solidFill>
                  <a:schemeClr val="dk1"/>
                </a:solidFill>
                <a:latin typeface="Calibri" panose="020F0502020204030204" pitchFamily="34" charset="0"/>
                <a:ea typeface="Calibri"/>
                <a:cs typeface="Calibri" panose="020F0502020204030204" pitchFamily="34" charset="0"/>
                <a:sym typeface="Calibri"/>
              </a:rPr>
              <a:t>Reflect in box #4.</a:t>
            </a:r>
            <a:endParaRPr sz="2600" dirty="0">
              <a:latin typeface="Calibri" panose="020F0502020204030204" pitchFamily="34" charset="0"/>
              <a:cs typeface="Calibri" panose="020F0502020204030204" pitchFamily="34" charset="0"/>
            </a:endParaRPr>
          </a:p>
          <a:p>
            <a:pPr marL="227012" marR="0" lvl="0" indent="-227012" algn="l" rtl="0">
              <a:lnSpc>
                <a:spcPct val="100000"/>
              </a:lnSpc>
              <a:spcBef>
                <a:spcPts val="560"/>
              </a:spcBef>
              <a:spcAft>
                <a:spcPts val="0"/>
              </a:spcAft>
              <a:buClr>
                <a:schemeClr val="accent4"/>
              </a:buClr>
              <a:buSzPts val="2800"/>
              <a:buFont typeface="Arial"/>
              <a:buChar char="•"/>
            </a:pPr>
            <a:r>
              <a:rPr lang="en-US" sz="2600" b="0" i="0" u="none" strike="noStrike" cap="none" dirty="0">
                <a:solidFill>
                  <a:schemeClr val="dk1"/>
                </a:solidFill>
                <a:latin typeface="Calibri" panose="020F0502020204030204" pitchFamily="34" charset="0"/>
                <a:ea typeface="Calibri"/>
                <a:cs typeface="Calibri" panose="020F0502020204030204" pitchFamily="34" charset="0"/>
                <a:sym typeface="Calibri"/>
              </a:rPr>
              <a:t>Let’s try again. You may move your counters around.</a:t>
            </a:r>
            <a:endParaRPr sz="2600" dirty="0">
              <a:latin typeface="Calibri" panose="020F0502020204030204" pitchFamily="34" charset="0"/>
              <a:cs typeface="Calibri" panose="020F0502020204030204" pitchFamily="34" charset="0"/>
            </a:endParaRPr>
          </a:p>
          <a:p>
            <a:pPr marL="227013" marR="0" lvl="0" indent="-61913" algn="l" rtl="0">
              <a:lnSpc>
                <a:spcPct val="100000"/>
              </a:lnSpc>
              <a:spcBef>
                <a:spcPts val="520"/>
              </a:spcBef>
              <a:spcAft>
                <a:spcPts val="0"/>
              </a:spcAft>
              <a:buClr>
                <a:schemeClr val="accent4"/>
              </a:buClr>
              <a:buSzPts val="2600"/>
              <a:buFont typeface="Arial"/>
              <a:buNone/>
            </a:pPr>
            <a:endParaRPr sz="2600" b="0" i="0" u="none" strike="noStrike" cap="none" dirty="0">
              <a:solidFill>
                <a:schemeClr val="dk1"/>
              </a:solidFill>
              <a:latin typeface="Calibri"/>
              <a:ea typeface="Calibri"/>
              <a:cs typeface="Calibri"/>
              <a:sym typeface="Calibri"/>
            </a:endParaRPr>
          </a:p>
        </p:txBody>
      </p:sp>
      <p:pic>
        <p:nvPicPr>
          <p:cNvPr id="228" name="Google Shape;228;p19"/>
          <p:cNvPicPr preferRelativeResize="0"/>
          <p:nvPr/>
        </p:nvPicPr>
        <p:blipFill rotWithShape="1">
          <a:blip r:embed="rId3">
            <a:alphaModFix/>
          </a:blip>
          <a:srcRect/>
          <a:stretch/>
        </p:blipFill>
        <p:spPr>
          <a:xfrm>
            <a:off x="5253600" y="1755027"/>
            <a:ext cx="3569434" cy="1633446"/>
          </a:xfrm>
          <a:prstGeom prst="rect">
            <a:avLst/>
          </a:prstGeom>
          <a:noFill/>
          <a:ln w="28575" cap="flat" cmpd="sng">
            <a:solidFill>
              <a:srgbClr val="659298"/>
            </a:solidFill>
            <a:prstDash val="solid"/>
            <a:round/>
            <a:headEnd type="none" w="sm" len="sm"/>
            <a:tailEnd type="none" w="sm" len="sm"/>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sp>
        <p:nvSpPr>
          <p:cNvPr id="233" name="Google Shape;233;p20"/>
          <p:cNvSpPr txBox="1">
            <a:spLocks noGrp="1"/>
          </p:cNvSpPr>
          <p:nvPr>
            <p:ph type="title" idx="4294967295"/>
          </p:nvPr>
        </p:nvSpPr>
        <p:spPr>
          <a:xfrm>
            <a:off x="1065475" y="1044694"/>
            <a:ext cx="7150100" cy="2465388"/>
          </a:xfrm>
          <a:prstGeom prst="rect">
            <a:avLst/>
          </a:prstGeom>
          <a:noFill/>
          <a:ln>
            <a:noFill/>
          </a:ln>
        </p:spPr>
        <p:txBody>
          <a:bodyPr spcFirstLastPara="1" wrap="square" lIns="0" tIns="0" rIns="0" bIns="0" anchor="b" anchorCtr="0">
            <a:noAutofit/>
          </a:bodyPr>
          <a:lstStyle/>
          <a:p>
            <a:pPr marL="0" lvl="0" indent="0" algn="ctr" rtl="0">
              <a:spcBef>
                <a:spcPts val="0"/>
              </a:spcBef>
              <a:spcAft>
                <a:spcPts val="0"/>
              </a:spcAft>
              <a:buClr>
                <a:srgbClr val="FFFFFF"/>
              </a:buClr>
              <a:buSzPts val="5400"/>
              <a:buFont typeface="Calibri"/>
              <a:buNone/>
            </a:pPr>
            <a:r>
              <a:rPr lang="en-US" sz="5400" dirty="0"/>
              <a:t>Your toilet is broken. It costs 2 counters to fix. Can you fix it?</a:t>
            </a:r>
            <a:endParaRPr dirty="0"/>
          </a:p>
        </p:txBody>
      </p:sp>
      <p:pic>
        <p:nvPicPr>
          <p:cNvPr id="3" name="Graphic 2" descr="Toilet Plunge with solid fill">
            <a:extLst>
              <a:ext uri="{FF2B5EF4-FFF2-40B4-BE49-F238E27FC236}">
                <a16:creationId xmlns:a16="http://schemas.microsoft.com/office/drawing/2014/main" id="{24B94FA7-AD21-5C96-B0F9-A2A415DCA368}"/>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262695" y="2970347"/>
            <a:ext cx="1884855" cy="1884855"/>
          </a:xfrm>
          <a:prstGeom prst="rect">
            <a:avLst/>
          </a:prstGeom>
        </p:spPr>
      </p:pic>
      <p:pic>
        <p:nvPicPr>
          <p:cNvPr id="5" name="Graphic 4" descr="Toilet outline">
            <a:extLst>
              <a:ext uri="{FF2B5EF4-FFF2-40B4-BE49-F238E27FC236}">
                <a16:creationId xmlns:a16="http://schemas.microsoft.com/office/drawing/2014/main" id="{AEE651C2-8F76-1C28-EDC9-3CEC9492A172}"/>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26093" y="2866112"/>
            <a:ext cx="2006827" cy="2006827"/>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2"/>
          <p:cNvSpPr txBox="1">
            <a:spLocks noGrp="1"/>
          </p:cNvSpPr>
          <p:nvPr>
            <p:ph type="ctrTitle"/>
          </p:nvPr>
        </p:nvSpPr>
        <p:spPr>
          <a:xfrm>
            <a:off x="644652" y="1007598"/>
            <a:ext cx="7851648" cy="1371600"/>
          </a:xfrm>
          <a:prstGeom prst="rect">
            <a:avLst/>
          </a:prstGeom>
          <a:noFill/>
          <a:ln>
            <a:noFill/>
          </a:ln>
        </p:spPr>
        <p:txBody>
          <a:bodyPr spcFirstLastPara="1" wrap="square" lIns="0" tIns="0" rIns="18275" bIns="0" anchor="b" anchorCtr="0">
            <a:noAutofit/>
          </a:bodyPr>
          <a:lstStyle/>
          <a:p>
            <a:pPr marL="0" lvl="0" indent="0" algn="l" rtl="0">
              <a:spcBef>
                <a:spcPts val="0"/>
              </a:spcBef>
              <a:spcAft>
                <a:spcPts val="0"/>
              </a:spcAft>
              <a:buClr>
                <a:schemeClr val="lt1"/>
              </a:buClr>
              <a:buSzPts val="5000"/>
              <a:buFont typeface="Calibri"/>
              <a:buNone/>
            </a:pPr>
            <a:r>
              <a:rPr lang="en-US" dirty="0"/>
              <a:t>But I Need It!</a:t>
            </a:r>
            <a:endParaRPr dirty="0"/>
          </a:p>
        </p:txBody>
      </p:sp>
      <p:sp>
        <p:nvSpPr>
          <p:cNvPr id="95" name="Google Shape;95;p2"/>
          <p:cNvSpPr txBox="1">
            <a:spLocks noGrp="1"/>
          </p:cNvSpPr>
          <p:nvPr>
            <p:ph type="subTitle" idx="1"/>
          </p:nvPr>
        </p:nvSpPr>
        <p:spPr>
          <a:xfrm>
            <a:off x="644652" y="2400300"/>
            <a:ext cx="7854696" cy="1314450"/>
          </a:xfrm>
          <a:prstGeom prst="rect">
            <a:avLst/>
          </a:prstGeom>
          <a:noFill/>
          <a:ln>
            <a:noFill/>
          </a:ln>
        </p:spPr>
        <p:txBody>
          <a:bodyPr spcFirstLastPara="1" wrap="square" lIns="0" tIns="45700" rIns="18275" bIns="45700" anchor="t" anchorCtr="0">
            <a:normAutofit/>
          </a:bodyPr>
          <a:lstStyle/>
          <a:p>
            <a:pPr marL="0" marR="34289" lvl="0" indent="0" algn="l" rtl="0">
              <a:spcBef>
                <a:spcPts val="0"/>
              </a:spcBef>
              <a:spcAft>
                <a:spcPts val="0"/>
              </a:spcAft>
              <a:buSzPts val="2600"/>
              <a:buNone/>
            </a:pPr>
            <a:r>
              <a:rPr lang="en-US" dirty="0"/>
              <a:t>Want vs. Need</a:t>
            </a:r>
            <a:endParaRPr dirty="0"/>
          </a:p>
        </p:txBody>
      </p:sp>
    </p:spTree>
  </p:cSld>
  <p:clrMapOvr>
    <a:masterClrMapping/>
  </p:clrMapOvr>
  <p:transition spd="slow">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37"/>
        <p:cNvGrpSpPr/>
        <p:nvPr/>
      </p:nvGrpSpPr>
      <p:grpSpPr>
        <a:xfrm>
          <a:off x="0" y="0"/>
          <a:ext cx="0" cy="0"/>
          <a:chOff x="0" y="0"/>
          <a:chExt cx="0" cy="0"/>
        </a:xfrm>
      </p:grpSpPr>
      <p:sp>
        <p:nvSpPr>
          <p:cNvPr id="238" name="Google Shape;238;p21"/>
          <p:cNvSpPr txBox="1">
            <a:spLocks noGrp="1"/>
          </p:cNvSpPr>
          <p:nvPr>
            <p:ph type="title" idx="4294967295"/>
          </p:nvPr>
        </p:nvSpPr>
        <p:spPr>
          <a:xfrm>
            <a:off x="1319917" y="1012880"/>
            <a:ext cx="7067550" cy="2463800"/>
          </a:xfrm>
          <a:prstGeom prst="rect">
            <a:avLst/>
          </a:prstGeom>
          <a:noFill/>
          <a:ln>
            <a:noFill/>
          </a:ln>
        </p:spPr>
        <p:txBody>
          <a:bodyPr spcFirstLastPara="1" wrap="square" lIns="0" tIns="0" rIns="0" bIns="0" anchor="b" anchorCtr="0">
            <a:noAutofit/>
          </a:bodyPr>
          <a:lstStyle/>
          <a:p>
            <a:pPr marL="0" lvl="0" indent="0" algn="ctr" rtl="0">
              <a:spcBef>
                <a:spcPts val="0"/>
              </a:spcBef>
              <a:spcAft>
                <a:spcPts val="0"/>
              </a:spcAft>
              <a:buClr>
                <a:srgbClr val="FFFFFF"/>
              </a:buClr>
              <a:buSzPts val="5400"/>
              <a:buFont typeface="Calibri"/>
              <a:buNone/>
            </a:pPr>
            <a:r>
              <a:rPr lang="en-US" sz="5400" dirty="0"/>
              <a:t>A birthday gift for your sister costs 1 counter. Can you buy it?</a:t>
            </a:r>
            <a:endParaRPr dirty="0"/>
          </a:p>
        </p:txBody>
      </p:sp>
      <p:pic>
        <p:nvPicPr>
          <p:cNvPr id="3" name="Graphic 2" descr="Present outline">
            <a:extLst>
              <a:ext uri="{FF2B5EF4-FFF2-40B4-BE49-F238E27FC236}">
                <a16:creationId xmlns:a16="http://schemas.microsoft.com/office/drawing/2014/main" id="{595CC52E-B32C-E820-56F7-621865B56B5D}"/>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82043" y="2690747"/>
            <a:ext cx="2167003" cy="2167003"/>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4" name="Google Shape;244;p22"/>
          <p:cNvSpPr txBox="1">
            <a:spLocks noGrp="1"/>
          </p:cNvSpPr>
          <p:nvPr>
            <p:ph type="title" idx="4294967295"/>
          </p:nvPr>
        </p:nvSpPr>
        <p:spPr>
          <a:xfrm>
            <a:off x="1463040" y="815246"/>
            <a:ext cx="6915150" cy="2932113"/>
          </a:xfrm>
          <a:prstGeom prst="rect">
            <a:avLst/>
          </a:prstGeom>
          <a:noFill/>
          <a:ln>
            <a:noFill/>
          </a:ln>
        </p:spPr>
        <p:txBody>
          <a:bodyPr spcFirstLastPara="1" wrap="square" lIns="0" tIns="0" rIns="0" bIns="0" anchor="b" anchorCtr="0">
            <a:noAutofit/>
          </a:bodyPr>
          <a:lstStyle/>
          <a:p>
            <a:pPr marL="0" lvl="0" indent="0" algn="ctr" rtl="0">
              <a:spcBef>
                <a:spcPts val="0"/>
              </a:spcBef>
              <a:spcAft>
                <a:spcPts val="0"/>
              </a:spcAft>
              <a:buClr>
                <a:srgbClr val="FFFFFF"/>
              </a:buClr>
              <a:buSzPts val="5400"/>
              <a:buFont typeface="Calibri"/>
              <a:buNone/>
            </a:pPr>
            <a:r>
              <a:rPr lang="en-US" sz="5400" dirty="0"/>
              <a:t>You need a new shirt.</a:t>
            </a:r>
            <a:endParaRPr sz="5400" dirty="0"/>
          </a:p>
          <a:p>
            <a:pPr marL="0" lvl="0" indent="0" algn="ctr" rtl="0">
              <a:spcBef>
                <a:spcPts val="0"/>
              </a:spcBef>
              <a:spcAft>
                <a:spcPts val="0"/>
              </a:spcAft>
              <a:buClr>
                <a:srgbClr val="FFFFFF"/>
              </a:buClr>
              <a:buSzPts val="5400"/>
              <a:buFont typeface="Calibri"/>
              <a:buNone/>
            </a:pPr>
            <a:r>
              <a:rPr lang="en-US" sz="5400" dirty="0"/>
              <a:t>It costs 2 counters.</a:t>
            </a:r>
            <a:endParaRPr sz="5400" dirty="0"/>
          </a:p>
          <a:p>
            <a:pPr marL="0" lvl="0" indent="0" algn="ctr" rtl="0">
              <a:spcBef>
                <a:spcPts val="0"/>
              </a:spcBef>
              <a:spcAft>
                <a:spcPts val="0"/>
              </a:spcAft>
              <a:buClr>
                <a:srgbClr val="FFFFFF"/>
              </a:buClr>
              <a:buSzPts val="5400"/>
              <a:buFont typeface="Calibri"/>
              <a:buNone/>
            </a:pPr>
            <a:r>
              <a:rPr lang="en-US" sz="5400" dirty="0"/>
              <a:t>Can you buy it?</a:t>
            </a:r>
            <a:endParaRPr dirty="0"/>
          </a:p>
        </p:txBody>
      </p:sp>
      <p:pic>
        <p:nvPicPr>
          <p:cNvPr id="3" name="Graphic 2" descr="Shirt outline">
            <a:extLst>
              <a:ext uri="{FF2B5EF4-FFF2-40B4-BE49-F238E27FC236}">
                <a16:creationId xmlns:a16="http://schemas.microsoft.com/office/drawing/2014/main" id="{681B8036-1932-EE2F-2623-FEF07425D0B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78129" y="2862197"/>
            <a:ext cx="1832715" cy="183271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48"/>
        <p:cNvGrpSpPr/>
        <p:nvPr/>
      </p:nvGrpSpPr>
      <p:grpSpPr>
        <a:xfrm>
          <a:off x="0" y="0"/>
          <a:ext cx="0" cy="0"/>
          <a:chOff x="0" y="0"/>
          <a:chExt cx="0" cy="0"/>
        </a:xfrm>
      </p:grpSpPr>
      <p:sp>
        <p:nvSpPr>
          <p:cNvPr id="249" name="Google Shape;249;p23"/>
          <p:cNvSpPr txBox="1">
            <a:spLocks noGrp="1"/>
          </p:cNvSpPr>
          <p:nvPr>
            <p:ph type="title"/>
          </p:nvPr>
        </p:nvSpPr>
        <p:spPr>
          <a:xfrm>
            <a:off x="685800" y="1825545"/>
            <a:ext cx="7772400" cy="1492410"/>
          </a:xfrm>
          <a:prstGeom prst="rect">
            <a:avLst/>
          </a:prstGeom>
          <a:noFill/>
          <a:ln>
            <a:noFill/>
          </a:ln>
        </p:spPr>
        <p:txBody>
          <a:bodyPr spcFirstLastPara="1" wrap="square" lIns="0" tIns="45700" rIns="0" bIns="0" anchor="b" anchorCtr="0">
            <a:noAutofit/>
          </a:bodyPr>
          <a:lstStyle/>
          <a:p>
            <a:pPr marL="0" lvl="0" indent="0" algn="ctr" rtl="0">
              <a:spcBef>
                <a:spcPts val="0"/>
              </a:spcBef>
              <a:spcAft>
                <a:spcPts val="0"/>
              </a:spcAft>
              <a:buClr>
                <a:schemeClr val="accent4"/>
              </a:buClr>
              <a:buSzPts val="4800"/>
              <a:buFont typeface="Calibri"/>
              <a:buNone/>
            </a:pPr>
            <a:r>
              <a:rPr lang="en-US" dirty="0"/>
              <a:t>What do those emergencies tell you about budgets?</a:t>
            </a:r>
            <a:endParaRPr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53"/>
        <p:cNvGrpSpPr/>
        <p:nvPr/>
      </p:nvGrpSpPr>
      <p:grpSpPr>
        <a:xfrm>
          <a:off x="0" y="0"/>
          <a:ext cx="0" cy="0"/>
          <a:chOff x="0" y="0"/>
          <a:chExt cx="0" cy="0"/>
        </a:xfrm>
      </p:grpSpPr>
      <p:sp>
        <p:nvSpPr>
          <p:cNvPr id="254" name="Google Shape;254;p24"/>
          <p:cNvSpPr txBox="1">
            <a:spLocks noGrp="1"/>
          </p:cNvSpPr>
          <p:nvPr>
            <p:ph type="body" idx="1"/>
          </p:nvPr>
        </p:nvSpPr>
        <p:spPr>
          <a:xfrm>
            <a:off x="457200" y="896922"/>
            <a:ext cx="4040188" cy="494514"/>
          </a:xfrm>
          <a:prstGeom prst="rect">
            <a:avLst/>
          </a:prstGeom>
          <a:noFill/>
          <a:ln>
            <a:noFill/>
          </a:ln>
        </p:spPr>
        <p:txBody>
          <a:bodyPr spcFirstLastPara="1" wrap="square" lIns="45700" tIns="0" rIns="45700" bIns="0" anchor="ctr" anchorCtr="0">
            <a:noAutofit/>
          </a:bodyPr>
          <a:lstStyle/>
          <a:p>
            <a:pPr marL="0" lvl="0" indent="0" algn="l" rtl="0">
              <a:spcBef>
                <a:spcPts val="0"/>
              </a:spcBef>
              <a:spcAft>
                <a:spcPts val="0"/>
              </a:spcAft>
              <a:buSzPts val="4000"/>
              <a:buNone/>
            </a:pPr>
            <a:r>
              <a:rPr lang="en-US" sz="4000" dirty="0">
                <a:solidFill>
                  <a:schemeClr val="accent4"/>
                </a:solidFill>
              </a:rPr>
              <a:t>Need</a:t>
            </a:r>
            <a:endParaRPr dirty="0">
              <a:solidFill>
                <a:schemeClr val="accent4"/>
              </a:solidFill>
            </a:endParaRPr>
          </a:p>
        </p:txBody>
      </p:sp>
      <p:sp>
        <p:nvSpPr>
          <p:cNvPr id="255" name="Google Shape;255;p24"/>
          <p:cNvSpPr txBox="1">
            <a:spLocks noGrp="1"/>
          </p:cNvSpPr>
          <p:nvPr>
            <p:ph type="body" idx="2"/>
          </p:nvPr>
        </p:nvSpPr>
        <p:spPr>
          <a:xfrm>
            <a:off x="4645027" y="896922"/>
            <a:ext cx="4041775" cy="491132"/>
          </a:xfrm>
          <a:prstGeom prst="rect">
            <a:avLst/>
          </a:prstGeom>
          <a:noFill/>
          <a:ln>
            <a:noFill/>
          </a:ln>
        </p:spPr>
        <p:txBody>
          <a:bodyPr spcFirstLastPara="1" wrap="square" lIns="45700" tIns="0" rIns="45700" bIns="0" anchor="ctr" anchorCtr="0">
            <a:noAutofit/>
          </a:bodyPr>
          <a:lstStyle/>
          <a:p>
            <a:pPr marL="0" lvl="0" indent="0" algn="l" rtl="0">
              <a:spcBef>
                <a:spcPts val="0"/>
              </a:spcBef>
              <a:spcAft>
                <a:spcPts val="0"/>
              </a:spcAft>
              <a:buSzPts val="4000"/>
              <a:buNone/>
            </a:pPr>
            <a:r>
              <a:rPr lang="en-US" sz="4000" dirty="0">
                <a:solidFill>
                  <a:schemeClr val="accent4"/>
                </a:solidFill>
              </a:rPr>
              <a:t>Want</a:t>
            </a:r>
            <a:endParaRPr dirty="0">
              <a:solidFill>
                <a:schemeClr val="accent4"/>
              </a:solidFill>
            </a:endParaRPr>
          </a:p>
        </p:txBody>
      </p:sp>
      <p:sp>
        <p:nvSpPr>
          <p:cNvPr id="256" name="Google Shape;256;p24"/>
          <p:cNvSpPr txBox="1">
            <a:spLocks noGrp="1"/>
          </p:cNvSpPr>
          <p:nvPr>
            <p:ph type="body" idx="3"/>
          </p:nvPr>
        </p:nvSpPr>
        <p:spPr>
          <a:xfrm>
            <a:off x="457200" y="1528090"/>
            <a:ext cx="4040188" cy="3242149"/>
          </a:xfrm>
          <a:prstGeom prst="rect">
            <a:avLst/>
          </a:prstGeom>
          <a:noFill/>
          <a:ln>
            <a:noFill/>
          </a:ln>
        </p:spPr>
        <p:txBody>
          <a:bodyPr spcFirstLastPara="1" wrap="square" lIns="91425" tIns="0" rIns="91425" bIns="45700" anchor="t" anchorCtr="0">
            <a:normAutofit/>
          </a:bodyPr>
          <a:lstStyle/>
          <a:p>
            <a:pPr marL="0" lvl="0" indent="0" algn="l" rtl="0">
              <a:spcBef>
                <a:spcPts val="0"/>
              </a:spcBef>
              <a:spcAft>
                <a:spcPts val="0"/>
              </a:spcAft>
              <a:buSzPts val="2400"/>
              <a:buNone/>
            </a:pPr>
            <a:r>
              <a:rPr lang="en-US" sz="2600" dirty="0"/>
              <a:t>Something that is essential to survival or a task.</a:t>
            </a:r>
            <a:endParaRPr sz="2600" dirty="0"/>
          </a:p>
          <a:p>
            <a:pPr marL="231775" lvl="0" indent="-117475" algn="l" rtl="0">
              <a:spcBef>
                <a:spcPts val="360"/>
              </a:spcBef>
              <a:spcAft>
                <a:spcPts val="0"/>
              </a:spcAft>
              <a:buSzPts val="1800"/>
              <a:buNone/>
            </a:pPr>
            <a:endParaRPr dirty="0"/>
          </a:p>
        </p:txBody>
      </p:sp>
      <p:sp>
        <p:nvSpPr>
          <p:cNvPr id="257" name="Google Shape;257;p24"/>
          <p:cNvSpPr txBox="1">
            <a:spLocks noGrp="1"/>
          </p:cNvSpPr>
          <p:nvPr>
            <p:ph type="body" idx="4"/>
          </p:nvPr>
        </p:nvSpPr>
        <p:spPr>
          <a:xfrm>
            <a:off x="4649788" y="1528090"/>
            <a:ext cx="4040188" cy="3242151"/>
          </a:xfrm>
          <a:prstGeom prst="rect">
            <a:avLst/>
          </a:prstGeom>
          <a:noFill/>
          <a:ln>
            <a:noFill/>
          </a:ln>
        </p:spPr>
        <p:txBody>
          <a:bodyPr spcFirstLastPara="1" wrap="square" lIns="91425" tIns="0" rIns="91425" bIns="45700" anchor="t" anchorCtr="0">
            <a:normAutofit/>
          </a:bodyPr>
          <a:lstStyle/>
          <a:p>
            <a:pPr marL="0" lvl="0" indent="0" algn="l" rtl="0">
              <a:spcBef>
                <a:spcPts val="0"/>
              </a:spcBef>
              <a:spcAft>
                <a:spcPts val="0"/>
              </a:spcAft>
              <a:buSzPts val="2400"/>
              <a:buNone/>
            </a:pPr>
            <a:r>
              <a:rPr lang="en-US" sz="2600" dirty="0"/>
              <a:t>Something that is desired, but not essential.</a:t>
            </a:r>
            <a:endParaRPr sz="2600" dirty="0"/>
          </a:p>
          <a:p>
            <a:pPr marL="231775" lvl="0" indent="-117475" algn="l" rtl="0">
              <a:spcBef>
                <a:spcPts val="360"/>
              </a:spcBef>
              <a:spcAft>
                <a:spcPts val="0"/>
              </a:spcAft>
              <a:buSzPts val="1800"/>
              <a:buNone/>
            </a:pPr>
            <a:endParaRPr dirty="0"/>
          </a:p>
        </p:txBody>
      </p:sp>
      <p:pic>
        <p:nvPicPr>
          <p:cNvPr id="258" name="Google Shape;258;p24" descr="Water Bottle outline"/>
          <p:cNvPicPr preferRelativeResize="0"/>
          <p:nvPr/>
        </p:nvPicPr>
        <p:blipFill rotWithShape="1">
          <a:blip r:embed="rId3">
            <a:alphaModFix/>
          </a:blip>
          <a:srcRect/>
          <a:stretch/>
        </p:blipFill>
        <p:spPr>
          <a:xfrm>
            <a:off x="1893502" y="3007087"/>
            <a:ext cx="1310615" cy="1310615"/>
          </a:xfrm>
          <a:prstGeom prst="rect">
            <a:avLst/>
          </a:prstGeom>
          <a:noFill/>
          <a:ln>
            <a:noFill/>
          </a:ln>
        </p:spPr>
      </p:pic>
      <p:pic>
        <p:nvPicPr>
          <p:cNvPr id="259" name="Google Shape;259;p24" descr="Apple outline"/>
          <p:cNvPicPr preferRelativeResize="0"/>
          <p:nvPr/>
        </p:nvPicPr>
        <p:blipFill rotWithShape="1">
          <a:blip r:embed="rId4">
            <a:alphaModFix/>
          </a:blip>
          <a:srcRect/>
          <a:stretch/>
        </p:blipFill>
        <p:spPr>
          <a:xfrm>
            <a:off x="691791" y="2383894"/>
            <a:ext cx="1160231" cy="1160231"/>
          </a:xfrm>
          <a:prstGeom prst="rect">
            <a:avLst/>
          </a:prstGeom>
          <a:noFill/>
          <a:ln>
            <a:noFill/>
          </a:ln>
        </p:spPr>
      </p:pic>
      <p:pic>
        <p:nvPicPr>
          <p:cNvPr id="260" name="Google Shape;260;p24" descr="Candy outline"/>
          <p:cNvPicPr preferRelativeResize="0"/>
          <p:nvPr/>
        </p:nvPicPr>
        <p:blipFill rotWithShape="1">
          <a:blip r:embed="rId5">
            <a:alphaModFix/>
          </a:blip>
          <a:srcRect/>
          <a:stretch/>
        </p:blipFill>
        <p:spPr>
          <a:xfrm>
            <a:off x="6597181" y="2383894"/>
            <a:ext cx="1235879" cy="1235879"/>
          </a:xfrm>
          <a:prstGeom prst="rect">
            <a:avLst/>
          </a:prstGeom>
          <a:noFill/>
          <a:ln>
            <a:noFill/>
          </a:ln>
        </p:spPr>
      </p:pic>
      <p:pic>
        <p:nvPicPr>
          <p:cNvPr id="261" name="Google Shape;261;p24" descr="Wedding cake outline"/>
          <p:cNvPicPr preferRelativeResize="0"/>
          <p:nvPr/>
        </p:nvPicPr>
        <p:blipFill rotWithShape="1">
          <a:blip r:embed="rId6">
            <a:alphaModFix/>
          </a:blip>
          <a:srcRect/>
          <a:stretch/>
        </p:blipFill>
        <p:spPr>
          <a:xfrm>
            <a:off x="5218676" y="3080730"/>
            <a:ext cx="1131965" cy="1131965"/>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65"/>
        <p:cNvGrpSpPr/>
        <p:nvPr/>
      </p:nvGrpSpPr>
      <p:grpSpPr>
        <a:xfrm>
          <a:off x="0" y="0"/>
          <a:ext cx="0" cy="0"/>
          <a:chOff x="0" y="0"/>
          <a:chExt cx="0" cy="0"/>
        </a:xfrm>
      </p:grpSpPr>
      <p:sp>
        <p:nvSpPr>
          <p:cNvPr id="266" name="Google Shape;266;p25"/>
          <p:cNvSpPr txBox="1">
            <a:spLocks noGrp="1"/>
          </p:cNvSpPr>
          <p:nvPr>
            <p:ph type="title"/>
          </p:nvPr>
        </p:nvSpPr>
        <p:spPr>
          <a:xfrm>
            <a:off x="685800" y="1411654"/>
            <a:ext cx="7772400" cy="2320191"/>
          </a:xfrm>
          <a:prstGeom prst="rect">
            <a:avLst/>
          </a:prstGeom>
          <a:noFill/>
          <a:ln>
            <a:noFill/>
          </a:ln>
        </p:spPr>
        <p:txBody>
          <a:bodyPr spcFirstLastPara="1" wrap="square" lIns="0" tIns="45700" rIns="0" bIns="0" anchor="b" anchorCtr="0">
            <a:noAutofit/>
          </a:bodyPr>
          <a:lstStyle/>
          <a:p>
            <a:pPr marL="0" lvl="0" indent="0" algn="ctr" rtl="0">
              <a:spcBef>
                <a:spcPts val="0"/>
              </a:spcBef>
              <a:spcAft>
                <a:spcPts val="0"/>
              </a:spcAft>
              <a:buClr>
                <a:schemeClr val="accent4"/>
              </a:buClr>
              <a:buSzPts val="4400"/>
              <a:buFont typeface="Calibri"/>
              <a:buNone/>
            </a:pPr>
            <a:r>
              <a:rPr lang="en-US" dirty="0"/>
              <a:t>Return to box #1. Do you still think your answer was a need?</a:t>
            </a:r>
            <a:endParaRPr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70"/>
        <p:cNvGrpSpPr/>
        <p:nvPr/>
      </p:nvGrpSpPr>
      <p:grpSpPr>
        <a:xfrm>
          <a:off x="0" y="0"/>
          <a:ext cx="0" cy="0"/>
          <a:chOff x="0" y="0"/>
          <a:chExt cx="0" cy="0"/>
        </a:xfrm>
      </p:grpSpPr>
      <p:sp>
        <p:nvSpPr>
          <p:cNvPr id="271" name="Google Shape;271;p26"/>
          <p:cNvSpPr txBox="1">
            <a:spLocks noGrp="1"/>
          </p:cNvSpPr>
          <p:nvPr>
            <p:ph type="title"/>
          </p:nvPr>
        </p:nvSpPr>
        <p:spPr>
          <a:xfrm>
            <a:off x="448197" y="1330648"/>
            <a:ext cx="3925022" cy="1951503"/>
          </a:xfrm>
          <a:prstGeom prst="rect">
            <a:avLst/>
          </a:prstGeom>
          <a:noFill/>
          <a:ln>
            <a:noFill/>
          </a:ln>
        </p:spPr>
        <p:txBody>
          <a:bodyPr spcFirstLastPara="1" wrap="square" lIns="0" tIns="45700" rIns="0" bIns="0" anchor="b" anchorCtr="0">
            <a:normAutofit/>
          </a:bodyPr>
          <a:lstStyle/>
          <a:p>
            <a:pPr marL="0" lvl="0" indent="0" algn="ctr" rtl="0">
              <a:spcBef>
                <a:spcPts val="0"/>
              </a:spcBef>
              <a:spcAft>
                <a:spcPts val="0"/>
              </a:spcAft>
              <a:buClr>
                <a:schemeClr val="accent4"/>
              </a:buClr>
              <a:buSzPts val="6000"/>
              <a:buFont typeface="Calibri"/>
              <a:buNone/>
            </a:pPr>
            <a:r>
              <a:rPr lang="en-US" sz="6000" dirty="0"/>
              <a:t>Reflect on your sheet.</a:t>
            </a:r>
            <a:endParaRPr dirty="0"/>
          </a:p>
        </p:txBody>
      </p:sp>
      <p:pic>
        <p:nvPicPr>
          <p:cNvPr id="272" name="Google Shape;272;p26"/>
          <p:cNvPicPr preferRelativeResize="0"/>
          <p:nvPr/>
        </p:nvPicPr>
        <p:blipFill rotWithShape="1">
          <a:blip r:embed="rId3">
            <a:alphaModFix/>
          </a:blip>
          <a:srcRect/>
          <a:stretch/>
        </p:blipFill>
        <p:spPr>
          <a:xfrm>
            <a:off x="4709332" y="545125"/>
            <a:ext cx="3067208" cy="4381725"/>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3"/>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Clr>
                <a:srgbClr val="FFFFFF"/>
              </a:buClr>
              <a:buSzPts val="5000"/>
              <a:buFont typeface="Calibri"/>
              <a:buNone/>
            </a:pPr>
            <a:r>
              <a:rPr lang="en-US" dirty="0"/>
              <a:t>Essential Questions</a:t>
            </a:r>
            <a:endParaRPr dirty="0"/>
          </a:p>
        </p:txBody>
      </p:sp>
      <p:sp>
        <p:nvSpPr>
          <p:cNvPr id="101" name="Google Shape;101;p3"/>
          <p:cNvSpPr txBox="1">
            <a:spLocks noGrp="1"/>
          </p:cNvSpPr>
          <p:nvPr>
            <p:ph type="body" idx="1"/>
          </p:nvPr>
        </p:nvSpPr>
        <p:spPr>
          <a:xfrm>
            <a:off x="530352" y="2028497"/>
            <a:ext cx="7772400" cy="1442613"/>
          </a:xfrm>
          <a:prstGeom prst="rect">
            <a:avLst/>
          </a:prstGeom>
          <a:noFill/>
          <a:ln>
            <a:noFill/>
          </a:ln>
        </p:spPr>
        <p:txBody>
          <a:bodyPr spcFirstLastPara="1" wrap="square" lIns="45700" tIns="45700" rIns="45700" bIns="45700" anchor="t" anchorCtr="0">
            <a:normAutofit/>
          </a:bodyPr>
          <a:lstStyle/>
          <a:p>
            <a:pPr marL="512763" indent="-457200">
              <a:spcBef>
                <a:spcPts val="0"/>
              </a:spcBef>
            </a:pPr>
            <a:r>
              <a:rPr lang="en-US" dirty="0"/>
              <a:t>What is the difference between a want and a need?</a:t>
            </a:r>
            <a:endParaRPr dirty="0"/>
          </a:p>
          <a:p>
            <a:pPr marL="512763" indent="-457200"/>
            <a:r>
              <a:rPr lang="en-US" dirty="0"/>
              <a:t>What should I spend my money on?</a:t>
            </a:r>
            <a:endParaRPr dirty="0"/>
          </a:p>
          <a:p>
            <a:pPr marL="512763" indent="-457200"/>
            <a:r>
              <a:rPr lang="en-US" dirty="0"/>
              <a:t>How do I get what I need?</a:t>
            </a:r>
            <a:endParaRPr dirty="0"/>
          </a:p>
          <a:p>
            <a:pPr marL="55563" lvl="0" indent="0" algn="l" rtl="0">
              <a:spcBef>
                <a:spcPts val="520"/>
              </a:spcBef>
              <a:spcAft>
                <a:spcPts val="0"/>
              </a:spcAft>
              <a:buSzPts val="2600"/>
              <a:buNone/>
            </a:pPr>
            <a:endParaRPr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4"/>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Clr>
                <a:srgbClr val="FFFFFF"/>
              </a:buClr>
              <a:buSzPts val="5000"/>
              <a:buFont typeface="Calibri"/>
              <a:buNone/>
            </a:pPr>
            <a:r>
              <a:rPr lang="en-US" dirty="0"/>
              <a:t>Lesson Objectives</a:t>
            </a:r>
            <a:endParaRPr dirty="0"/>
          </a:p>
        </p:txBody>
      </p:sp>
      <p:sp>
        <p:nvSpPr>
          <p:cNvPr id="107" name="Google Shape;107;p4"/>
          <p:cNvSpPr txBox="1">
            <a:spLocks noGrp="1"/>
          </p:cNvSpPr>
          <p:nvPr>
            <p:ph type="body" idx="1"/>
          </p:nvPr>
        </p:nvSpPr>
        <p:spPr>
          <a:xfrm>
            <a:off x="530352" y="2028498"/>
            <a:ext cx="7772400" cy="1132284"/>
          </a:xfrm>
          <a:prstGeom prst="rect">
            <a:avLst/>
          </a:prstGeom>
          <a:noFill/>
          <a:ln>
            <a:noFill/>
          </a:ln>
        </p:spPr>
        <p:txBody>
          <a:bodyPr spcFirstLastPara="1" wrap="square" lIns="45700" tIns="45700" rIns="45700" bIns="45700" anchor="t" anchorCtr="0">
            <a:normAutofit/>
          </a:bodyPr>
          <a:lstStyle/>
          <a:p>
            <a:pPr marL="63500" lvl="0" indent="0" algn="l" rtl="0">
              <a:spcBef>
                <a:spcPts val="0"/>
              </a:spcBef>
              <a:spcAft>
                <a:spcPts val="0"/>
              </a:spcAft>
              <a:buSzPts val="2600"/>
              <a:buNone/>
            </a:pPr>
            <a:r>
              <a:rPr lang="en-US" dirty="0"/>
              <a:t>Recognize wants and needs as different.</a:t>
            </a:r>
            <a:endParaRPr dirty="0"/>
          </a:p>
          <a:p>
            <a:pPr marL="63500" lvl="0" indent="0" algn="l" rtl="0">
              <a:spcBef>
                <a:spcPts val="0"/>
              </a:spcBef>
              <a:spcAft>
                <a:spcPts val="0"/>
              </a:spcAft>
              <a:buSzPts val="2600"/>
              <a:buNone/>
            </a:pPr>
            <a:r>
              <a:rPr lang="en-US" dirty="0"/>
              <a:t>Express the importance of budgeting for needs.</a:t>
            </a:r>
            <a:endParaRPr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pic>
        <p:nvPicPr>
          <p:cNvPr id="112" name="Google Shape;112;g12b0ddccfbf_0_13"/>
          <p:cNvPicPr preferRelativeResize="0"/>
          <p:nvPr/>
        </p:nvPicPr>
        <p:blipFill rotWithShape="1">
          <a:blip r:embed="rId3">
            <a:alphaModFix/>
          </a:blip>
          <a:srcRect b="18079"/>
          <a:stretch/>
        </p:blipFill>
        <p:spPr>
          <a:xfrm>
            <a:off x="2008212" y="819798"/>
            <a:ext cx="5127576" cy="3503899"/>
          </a:xfrm>
          <a:prstGeom prst="rect">
            <a:avLst/>
          </a:prstGeom>
          <a:noFill/>
          <a:ln w="28575" cap="flat" cmpd="sng">
            <a:solidFill>
              <a:srgbClr val="659298"/>
            </a:solidFill>
            <a:prstDash val="solid"/>
            <a:round/>
            <a:headEnd type="none" w="sm" len="sm"/>
            <a:tailEnd type="none" w="sm" len="sm"/>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6"/>
          <p:cNvSpPr txBox="1">
            <a:spLocks noGrp="1"/>
          </p:cNvSpPr>
          <p:nvPr>
            <p:ph type="title"/>
          </p:nvPr>
        </p:nvSpPr>
        <p:spPr>
          <a:xfrm>
            <a:off x="457200" y="310579"/>
            <a:ext cx="8229600" cy="857250"/>
          </a:xfrm>
          <a:prstGeom prst="rect">
            <a:avLst/>
          </a:prstGeom>
          <a:noFill/>
          <a:ln>
            <a:noFill/>
          </a:ln>
        </p:spPr>
        <p:txBody>
          <a:bodyPr spcFirstLastPara="1" wrap="square" lIns="0" tIns="45700" rIns="0" bIns="0" anchor="b" anchorCtr="0">
            <a:normAutofit/>
          </a:bodyPr>
          <a:lstStyle/>
          <a:p>
            <a:pPr marL="0" lvl="0" indent="0" algn="l" rtl="0">
              <a:spcBef>
                <a:spcPts val="0"/>
              </a:spcBef>
              <a:spcAft>
                <a:spcPts val="0"/>
              </a:spcAft>
              <a:buClr>
                <a:schemeClr val="accent4"/>
              </a:buClr>
              <a:buSzPts val="4800"/>
              <a:buFont typeface="Calibri"/>
              <a:buNone/>
            </a:pPr>
            <a:r>
              <a:rPr lang="en-US" dirty="0"/>
              <a:t>Let’s play “Do I Need It?”!</a:t>
            </a:r>
            <a:endParaRPr dirty="0"/>
          </a:p>
        </p:txBody>
      </p:sp>
      <p:sp>
        <p:nvSpPr>
          <p:cNvPr id="118" name="Google Shape;118;p6"/>
          <p:cNvSpPr txBox="1"/>
          <p:nvPr/>
        </p:nvSpPr>
        <p:spPr>
          <a:xfrm>
            <a:off x="1422087" y="3558424"/>
            <a:ext cx="2707105" cy="861774"/>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5000"/>
              <a:buFont typeface="Calibri"/>
              <a:buNone/>
            </a:pPr>
            <a:r>
              <a:rPr lang="en-US" sz="5000" b="0" i="0" u="none" strike="noStrike" cap="none" dirty="0">
                <a:solidFill>
                  <a:srgbClr val="000000"/>
                </a:solidFill>
                <a:latin typeface="Calibri"/>
                <a:ea typeface="Calibri"/>
                <a:cs typeface="Calibri"/>
                <a:sym typeface="Calibri"/>
              </a:rPr>
              <a:t>Need</a:t>
            </a:r>
            <a:endParaRPr dirty="0"/>
          </a:p>
        </p:txBody>
      </p:sp>
      <p:sp>
        <p:nvSpPr>
          <p:cNvPr id="119" name="Google Shape;119;p6"/>
          <p:cNvSpPr txBox="1"/>
          <p:nvPr/>
        </p:nvSpPr>
        <p:spPr>
          <a:xfrm>
            <a:off x="4470086" y="3552408"/>
            <a:ext cx="2707105" cy="861774"/>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5000"/>
              <a:buFont typeface="Calibri"/>
              <a:buNone/>
            </a:pPr>
            <a:r>
              <a:rPr lang="en-US" sz="5000" b="0" i="0" u="none" strike="noStrike" cap="none">
                <a:solidFill>
                  <a:srgbClr val="000000"/>
                </a:solidFill>
                <a:latin typeface="Calibri"/>
                <a:ea typeface="Calibri"/>
                <a:cs typeface="Calibri"/>
                <a:sym typeface="Calibri"/>
              </a:rPr>
              <a:t>Want</a:t>
            </a:r>
            <a:endParaRPr/>
          </a:p>
        </p:txBody>
      </p:sp>
      <p:grpSp>
        <p:nvGrpSpPr>
          <p:cNvPr id="12" name="Group 11">
            <a:extLst>
              <a:ext uri="{FF2B5EF4-FFF2-40B4-BE49-F238E27FC236}">
                <a16:creationId xmlns:a16="http://schemas.microsoft.com/office/drawing/2014/main" id="{D4E5F33C-4808-AE3D-5F36-569FF6F369EB}"/>
              </a:ext>
            </a:extLst>
          </p:cNvPr>
          <p:cNvGrpSpPr/>
          <p:nvPr/>
        </p:nvGrpSpPr>
        <p:grpSpPr>
          <a:xfrm>
            <a:off x="5085797" y="1901976"/>
            <a:ext cx="1650732" cy="1650432"/>
            <a:chOff x="5085797" y="1901976"/>
            <a:chExt cx="1650732" cy="1650432"/>
          </a:xfrm>
        </p:grpSpPr>
        <p:sp>
          <p:nvSpPr>
            <p:cNvPr id="17" name="Oval 16">
              <a:extLst>
                <a:ext uri="{FF2B5EF4-FFF2-40B4-BE49-F238E27FC236}">
                  <a16:creationId xmlns:a16="http://schemas.microsoft.com/office/drawing/2014/main" id="{1C9734E2-1785-5006-4747-9777CD00D79F}"/>
                </a:ext>
              </a:extLst>
            </p:cNvPr>
            <p:cNvSpPr/>
            <p:nvPr/>
          </p:nvSpPr>
          <p:spPr>
            <a:xfrm>
              <a:off x="5085797" y="1901976"/>
              <a:ext cx="1650732" cy="1650432"/>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Graphic 8" descr="Thumbs Down outline">
              <a:extLst>
                <a:ext uri="{FF2B5EF4-FFF2-40B4-BE49-F238E27FC236}">
                  <a16:creationId xmlns:a16="http://schemas.microsoft.com/office/drawing/2014/main" id="{136E4482-FCBF-FB23-97AB-F546B8C43A0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315995" y="2194785"/>
              <a:ext cx="1190335" cy="1190335"/>
            </a:xfrm>
            <a:prstGeom prst="rect">
              <a:avLst/>
            </a:prstGeom>
          </p:spPr>
        </p:pic>
      </p:grpSp>
      <p:grpSp>
        <p:nvGrpSpPr>
          <p:cNvPr id="11" name="Group 10">
            <a:extLst>
              <a:ext uri="{FF2B5EF4-FFF2-40B4-BE49-F238E27FC236}">
                <a16:creationId xmlns:a16="http://schemas.microsoft.com/office/drawing/2014/main" id="{29329885-DA99-8E1F-4F0D-BB109F699072}"/>
              </a:ext>
            </a:extLst>
          </p:cNvPr>
          <p:cNvGrpSpPr/>
          <p:nvPr/>
        </p:nvGrpSpPr>
        <p:grpSpPr>
          <a:xfrm>
            <a:off x="1950273" y="1857182"/>
            <a:ext cx="1650732" cy="1650432"/>
            <a:chOff x="1950273" y="1857182"/>
            <a:chExt cx="1650732" cy="1650432"/>
          </a:xfrm>
        </p:grpSpPr>
        <p:sp>
          <p:nvSpPr>
            <p:cNvPr id="10" name="Oval 9">
              <a:extLst>
                <a:ext uri="{FF2B5EF4-FFF2-40B4-BE49-F238E27FC236}">
                  <a16:creationId xmlns:a16="http://schemas.microsoft.com/office/drawing/2014/main" id="{1F86F0DA-D2A1-5661-A4E7-0961B2BBBC04}"/>
                </a:ext>
              </a:extLst>
            </p:cNvPr>
            <p:cNvSpPr/>
            <p:nvPr/>
          </p:nvSpPr>
          <p:spPr>
            <a:xfrm>
              <a:off x="1950273" y="1857182"/>
              <a:ext cx="1650732" cy="1650432"/>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Thumbs up sign outline">
              <a:extLst>
                <a:ext uri="{FF2B5EF4-FFF2-40B4-BE49-F238E27FC236}">
                  <a16:creationId xmlns:a16="http://schemas.microsoft.com/office/drawing/2014/main" id="{2BE2061D-60B0-4A36-6CAD-F7FC04972A2B}"/>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178248" y="2022486"/>
              <a:ext cx="1194782" cy="1194782"/>
            </a:xfrm>
            <a:prstGeom prst="rect">
              <a:avLst/>
            </a:prstGeom>
          </p:spPr>
        </p:pic>
      </p:gr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Shape 125"/>
        <p:cNvGrpSpPr/>
        <p:nvPr/>
      </p:nvGrpSpPr>
      <p:grpSpPr>
        <a:xfrm>
          <a:off x="0" y="0"/>
          <a:ext cx="0" cy="0"/>
          <a:chOff x="0" y="0"/>
          <a:chExt cx="0" cy="0"/>
        </a:xfrm>
      </p:grpSpPr>
      <p:sp>
        <p:nvSpPr>
          <p:cNvPr id="126" name="Google Shape;126;p7"/>
          <p:cNvSpPr txBox="1">
            <a:spLocks noGrp="1"/>
          </p:cNvSpPr>
          <p:nvPr>
            <p:ph type="title"/>
          </p:nvPr>
        </p:nvSpPr>
        <p:spPr>
          <a:xfrm>
            <a:off x="457200" y="302954"/>
            <a:ext cx="8229600" cy="857400"/>
          </a:xfrm>
          <a:prstGeom prst="rect">
            <a:avLst/>
          </a:prstGeom>
          <a:noFill/>
          <a:ln>
            <a:noFill/>
          </a:ln>
        </p:spPr>
        <p:txBody>
          <a:bodyPr spcFirstLastPara="1" wrap="square" lIns="0" tIns="45700" rIns="0" bIns="0" anchor="b" anchorCtr="0">
            <a:normAutofit/>
          </a:bodyPr>
          <a:lstStyle/>
          <a:p>
            <a:pPr lvl="0">
              <a:buSzPts val="4800"/>
            </a:pPr>
            <a:r>
              <a:rPr lang="en-US" dirty="0"/>
              <a:t>Let’s play “Do I Need It?”!</a:t>
            </a:r>
            <a:endParaRPr dirty="0"/>
          </a:p>
        </p:txBody>
      </p:sp>
      <p:sp>
        <p:nvSpPr>
          <p:cNvPr id="127" name="Google Shape;127;p7"/>
          <p:cNvSpPr txBox="1"/>
          <p:nvPr/>
        </p:nvSpPr>
        <p:spPr>
          <a:xfrm>
            <a:off x="1167595" y="3870460"/>
            <a:ext cx="2707105" cy="861774"/>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5000"/>
              <a:buFont typeface="Calibri"/>
              <a:buNone/>
            </a:pPr>
            <a:r>
              <a:rPr lang="en-US" sz="5000" b="0" i="0" u="none" strike="noStrike" cap="none" dirty="0">
                <a:solidFill>
                  <a:srgbClr val="000000"/>
                </a:solidFill>
                <a:latin typeface="Calibri"/>
                <a:ea typeface="Calibri"/>
                <a:cs typeface="Calibri"/>
                <a:sym typeface="Calibri"/>
              </a:rPr>
              <a:t>Need</a:t>
            </a:r>
            <a:endParaRPr dirty="0"/>
          </a:p>
        </p:txBody>
      </p:sp>
      <p:sp>
        <p:nvSpPr>
          <p:cNvPr id="128" name="Google Shape;128;p7"/>
          <p:cNvSpPr txBox="1"/>
          <p:nvPr/>
        </p:nvSpPr>
        <p:spPr>
          <a:xfrm>
            <a:off x="4572000" y="3876586"/>
            <a:ext cx="2707105" cy="861774"/>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5000"/>
              <a:buFont typeface="Calibri"/>
              <a:buNone/>
            </a:pPr>
            <a:r>
              <a:rPr lang="en-US" sz="5000" b="0" i="0" u="none" strike="noStrike" cap="none" dirty="0">
                <a:solidFill>
                  <a:srgbClr val="000000"/>
                </a:solidFill>
                <a:latin typeface="Calibri"/>
                <a:ea typeface="Calibri"/>
                <a:cs typeface="Calibri"/>
                <a:sym typeface="Calibri"/>
              </a:rPr>
              <a:t>Want</a:t>
            </a:r>
            <a:endParaRPr dirty="0"/>
          </a:p>
        </p:txBody>
      </p:sp>
      <p:sp>
        <p:nvSpPr>
          <p:cNvPr id="129" name="Google Shape;129;p7"/>
          <p:cNvSpPr/>
          <p:nvPr/>
        </p:nvSpPr>
        <p:spPr>
          <a:xfrm>
            <a:off x="4977565" y="2237716"/>
            <a:ext cx="2198124" cy="1495008"/>
          </a:xfrm>
          <a:prstGeom prst="rightArrow">
            <a:avLst>
              <a:gd name="adj1" fmla="val 50000"/>
              <a:gd name="adj2" fmla="val 50000"/>
            </a:avLst>
          </a:prstGeom>
          <a:solidFill>
            <a:srgbClr val="FF0000"/>
          </a:solidFill>
          <a:ln w="76200" cap="flat" cmpd="sng">
            <a:solidFill>
              <a:schemeClr val="tx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sp>
        <p:nvSpPr>
          <p:cNvPr id="130" name="Google Shape;130;p7"/>
          <p:cNvSpPr/>
          <p:nvPr/>
        </p:nvSpPr>
        <p:spPr>
          <a:xfrm rot="10800000">
            <a:off x="1422085" y="2237715"/>
            <a:ext cx="2198124" cy="1495008"/>
          </a:xfrm>
          <a:prstGeom prst="rightArrow">
            <a:avLst>
              <a:gd name="adj1" fmla="val 50000"/>
              <a:gd name="adj2" fmla="val 50000"/>
            </a:avLst>
          </a:prstGeom>
          <a:solidFill>
            <a:srgbClr val="92D050"/>
          </a:solidFill>
          <a:ln w="762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dirty="0">
              <a:solidFill>
                <a:schemeClr val="dk1"/>
              </a:solidFill>
              <a:latin typeface="Arial"/>
              <a:ea typeface="Arial"/>
              <a:cs typeface="Arial"/>
              <a:sym typeface="Arial"/>
            </a:endParaRPr>
          </a:p>
        </p:txBody>
      </p:sp>
      <p:sp>
        <p:nvSpPr>
          <p:cNvPr id="131" name="Google Shape;131;p7"/>
          <p:cNvSpPr txBox="1"/>
          <p:nvPr/>
        </p:nvSpPr>
        <p:spPr>
          <a:xfrm>
            <a:off x="457200" y="1202112"/>
            <a:ext cx="8229600" cy="505575"/>
          </a:xfrm>
          <a:prstGeom prst="rect">
            <a:avLst/>
          </a:prstGeom>
          <a:noFill/>
          <a:ln>
            <a:noFill/>
          </a:ln>
        </p:spPr>
        <p:txBody>
          <a:bodyPr spcFirstLastPara="1" wrap="square" lIns="91425" tIns="45700" rIns="91425" bIns="45700" anchor="t" anchorCtr="0">
            <a:normAutofit/>
          </a:bodyPr>
          <a:lstStyle/>
          <a:p>
            <a:pPr marR="0" lvl="0" algn="l" rtl="0">
              <a:lnSpc>
                <a:spcPct val="100000"/>
              </a:lnSpc>
              <a:spcBef>
                <a:spcPts val="0"/>
              </a:spcBef>
              <a:spcAft>
                <a:spcPts val="0"/>
              </a:spcAft>
              <a:buClr>
                <a:schemeClr val="accent4"/>
              </a:buClr>
              <a:buSzPts val="2400"/>
            </a:pPr>
            <a:r>
              <a:rPr lang="en-US" sz="2600" b="0" i="0" u="none" strike="noStrike" cap="none" dirty="0">
                <a:solidFill>
                  <a:schemeClr val="dk1"/>
                </a:solidFill>
                <a:latin typeface="Calibri"/>
                <a:ea typeface="Calibri"/>
                <a:cs typeface="Calibri"/>
                <a:sym typeface="Calibri"/>
              </a:rPr>
              <a:t>Keep track of your answers on your reflection sheet.</a:t>
            </a:r>
            <a:endParaRPr sz="2600"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9" name="Google Shape;139;g12b0ddccfbf_0_33"/>
          <p:cNvSpPr txBox="1"/>
          <p:nvPr/>
        </p:nvSpPr>
        <p:spPr>
          <a:xfrm>
            <a:off x="225787" y="1859949"/>
            <a:ext cx="2707200" cy="6465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5000"/>
              <a:buFont typeface="Calibri"/>
              <a:buNone/>
            </a:pPr>
            <a:r>
              <a:rPr lang="en-US" sz="3600" b="0" i="0" u="none" strike="noStrike" cap="none" dirty="0">
                <a:solidFill>
                  <a:srgbClr val="000000"/>
                </a:solidFill>
                <a:latin typeface="Calibri"/>
                <a:ea typeface="Calibri"/>
                <a:cs typeface="Calibri"/>
                <a:sym typeface="Calibri"/>
              </a:rPr>
              <a:t>Need</a:t>
            </a:r>
            <a:endParaRPr sz="3600" dirty="0"/>
          </a:p>
        </p:txBody>
      </p:sp>
      <p:sp>
        <p:nvSpPr>
          <p:cNvPr id="140" name="Google Shape;140;g12b0ddccfbf_0_33"/>
          <p:cNvSpPr txBox="1"/>
          <p:nvPr/>
        </p:nvSpPr>
        <p:spPr>
          <a:xfrm>
            <a:off x="225786" y="3460483"/>
            <a:ext cx="2707200" cy="6465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5000"/>
              <a:buFont typeface="Calibri"/>
              <a:buNone/>
            </a:pPr>
            <a:r>
              <a:rPr lang="en-US" sz="3600" b="0" i="0" u="none" strike="noStrike" cap="none" dirty="0">
                <a:solidFill>
                  <a:srgbClr val="000000"/>
                </a:solidFill>
                <a:latin typeface="Calibri"/>
                <a:ea typeface="Calibri"/>
                <a:cs typeface="Calibri"/>
                <a:sym typeface="Calibri"/>
              </a:rPr>
              <a:t>Want</a:t>
            </a:r>
            <a:endParaRPr sz="3600" dirty="0"/>
          </a:p>
        </p:txBody>
      </p:sp>
      <p:sp>
        <p:nvSpPr>
          <p:cNvPr id="4" name="Rounded Rectangle 3">
            <a:extLst>
              <a:ext uri="{FF2B5EF4-FFF2-40B4-BE49-F238E27FC236}">
                <a16:creationId xmlns:a16="http://schemas.microsoft.com/office/drawing/2014/main" id="{196A523E-5208-4D84-E450-9CDE26DF3C4F}"/>
              </a:ext>
            </a:extLst>
          </p:cNvPr>
          <p:cNvSpPr/>
          <p:nvPr/>
        </p:nvSpPr>
        <p:spPr>
          <a:xfrm>
            <a:off x="5938787" y="1823987"/>
            <a:ext cx="2242687" cy="1559293"/>
          </a:xfrm>
          <a:prstGeom prst="roundRect">
            <a:avLst/>
          </a:prstGeom>
          <a:solidFill>
            <a:srgbClr val="FFD201"/>
          </a:solidFill>
          <a:ln>
            <a:solidFill>
              <a:srgbClr val="FFD20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Google Shape;141;g12b0ddccfbf_0_33"/>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dirty="0"/>
              <a:t>Transportation</a:t>
            </a:r>
            <a:endParaRPr dirty="0"/>
          </a:p>
        </p:txBody>
      </p:sp>
      <p:pic>
        <p:nvPicPr>
          <p:cNvPr id="3" name="Graphic 2" descr="Bus outline">
            <a:extLst>
              <a:ext uri="{FF2B5EF4-FFF2-40B4-BE49-F238E27FC236}">
                <a16:creationId xmlns:a16="http://schemas.microsoft.com/office/drawing/2014/main" id="{6AB932A4-DD03-F07B-C003-8261A9577AA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083165" y="1563503"/>
            <a:ext cx="2016493" cy="2016493"/>
          </a:xfrm>
          <a:prstGeom prst="rect">
            <a:avLst/>
          </a:prstGeom>
        </p:spPr>
      </p:pic>
      <p:grpSp>
        <p:nvGrpSpPr>
          <p:cNvPr id="10" name="Group 9">
            <a:extLst>
              <a:ext uri="{FF2B5EF4-FFF2-40B4-BE49-F238E27FC236}">
                <a16:creationId xmlns:a16="http://schemas.microsoft.com/office/drawing/2014/main" id="{95B74949-C78B-BCD0-3FC0-2DF287A25D6B}"/>
              </a:ext>
            </a:extLst>
          </p:cNvPr>
          <p:cNvGrpSpPr/>
          <p:nvPr/>
        </p:nvGrpSpPr>
        <p:grpSpPr>
          <a:xfrm>
            <a:off x="2728762" y="1648737"/>
            <a:ext cx="1074374" cy="1068924"/>
            <a:chOff x="1950273" y="1857182"/>
            <a:chExt cx="1650732" cy="1650432"/>
          </a:xfrm>
        </p:grpSpPr>
        <p:sp>
          <p:nvSpPr>
            <p:cNvPr id="11" name="Oval 10">
              <a:extLst>
                <a:ext uri="{FF2B5EF4-FFF2-40B4-BE49-F238E27FC236}">
                  <a16:creationId xmlns:a16="http://schemas.microsoft.com/office/drawing/2014/main" id="{8DEA0513-6FBF-AF07-1AD6-8219B489C606}"/>
                </a:ext>
              </a:extLst>
            </p:cNvPr>
            <p:cNvSpPr/>
            <p:nvPr/>
          </p:nvSpPr>
          <p:spPr>
            <a:xfrm>
              <a:off x="1950273" y="1857182"/>
              <a:ext cx="1650732" cy="1650432"/>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Graphic 11" descr="Thumbs up sign outline">
              <a:extLst>
                <a:ext uri="{FF2B5EF4-FFF2-40B4-BE49-F238E27FC236}">
                  <a16:creationId xmlns:a16="http://schemas.microsoft.com/office/drawing/2014/main" id="{267734C9-A5DF-2CAF-E34F-D75AA39862B1}"/>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178248" y="2022486"/>
              <a:ext cx="1194782" cy="1194782"/>
            </a:xfrm>
            <a:prstGeom prst="rect">
              <a:avLst/>
            </a:prstGeom>
          </p:spPr>
        </p:pic>
      </p:grpSp>
      <p:grpSp>
        <p:nvGrpSpPr>
          <p:cNvPr id="13" name="Group 12">
            <a:extLst>
              <a:ext uri="{FF2B5EF4-FFF2-40B4-BE49-F238E27FC236}">
                <a16:creationId xmlns:a16="http://schemas.microsoft.com/office/drawing/2014/main" id="{2CF2AA11-A283-D57B-4A5D-9DF1C885485C}"/>
              </a:ext>
            </a:extLst>
          </p:cNvPr>
          <p:cNvGrpSpPr/>
          <p:nvPr/>
        </p:nvGrpSpPr>
        <p:grpSpPr>
          <a:xfrm>
            <a:off x="2723950" y="1648737"/>
            <a:ext cx="1074374" cy="1068924"/>
            <a:chOff x="1950273" y="1857182"/>
            <a:chExt cx="1650732" cy="1650432"/>
          </a:xfrm>
        </p:grpSpPr>
        <p:sp>
          <p:nvSpPr>
            <p:cNvPr id="14" name="Oval 13">
              <a:extLst>
                <a:ext uri="{FF2B5EF4-FFF2-40B4-BE49-F238E27FC236}">
                  <a16:creationId xmlns:a16="http://schemas.microsoft.com/office/drawing/2014/main" id="{CF7E6E95-F4F9-1831-ACF6-B20291801BAE}"/>
                </a:ext>
              </a:extLst>
            </p:cNvPr>
            <p:cNvSpPr/>
            <p:nvPr/>
          </p:nvSpPr>
          <p:spPr>
            <a:xfrm>
              <a:off x="1950273" y="1857182"/>
              <a:ext cx="1650732" cy="1650432"/>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Graphic 14" descr="Thumbs up sign outline">
              <a:extLst>
                <a:ext uri="{FF2B5EF4-FFF2-40B4-BE49-F238E27FC236}">
                  <a16:creationId xmlns:a16="http://schemas.microsoft.com/office/drawing/2014/main" id="{84D1BD5C-50AA-84FD-A27C-0F96B34E70EE}"/>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178248" y="2022486"/>
              <a:ext cx="1194782" cy="1194782"/>
            </a:xfrm>
            <a:prstGeom prst="rect">
              <a:avLst/>
            </a:prstGeom>
          </p:spPr>
        </p:pic>
      </p:grpSp>
      <p:grpSp>
        <p:nvGrpSpPr>
          <p:cNvPr id="16" name="Group 15">
            <a:extLst>
              <a:ext uri="{FF2B5EF4-FFF2-40B4-BE49-F238E27FC236}">
                <a16:creationId xmlns:a16="http://schemas.microsoft.com/office/drawing/2014/main" id="{982E20A5-E194-9002-FE99-C0371178EE26}"/>
              </a:ext>
            </a:extLst>
          </p:cNvPr>
          <p:cNvGrpSpPr/>
          <p:nvPr/>
        </p:nvGrpSpPr>
        <p:grpSpPr>
          <a:xfrm>
            <a:off x="2723950" y="3249270"/>
            <a:ext cx="1074375" cy="1068925"/>
            <a:chOff x="5085797" y="1901976"/>
            <a:chExt cx="1650732" cy="1650432"/>
          </a:xfrm>
        </p:grpSpPr>
        <p:sp>
          <p:nvSpPr>
            <p:cNvPr id="17" name="Oval 16">
              <a:extLst>
                <a:ext uri="{FF2B5EF4-FFF2-40B4-BE49-F238E27FC236}">
                  <a16:creationId xmlns:a16="http://schemas.microsoft.com/office/drawing/2014/main" id="{9599B2CF-3DC0-A127-3728-9D57D89F2A58}"/>
                </a:ext>
              </a:extLst>
            </p:cNvPr>
            <p:cNvSpPr/>
            <p:nvPr/>
          </p:nvSpPr>
          <p:spPr>
            <a:xfrm>
              <a:off x="5085797" y="1901976"/>
              <a:ext cx="1650732" cy="1650432"/>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Graphic 17" descr="Thumbs Down outline">
              <a:extLst>
                <a:ext uri="{FF2B5EF4-FFF2-40B4-BE49-F238E27FC236}">
                  <a16:creationId xmlns:a16="http://schemas.microsoft.com/office/drawing/2014/main" id="{0531E626-8180-9199-0808-37744944DCD1}"/>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5315995" y="2194785"/>
              <a:ext cx="1190335" cy="1190335"/>
            </a:xfrm>
            <a:prstGeom prst="rect">
              <a:avLst/>
            </a:prstGeom>
          </p:spPr>
        </p:pic>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8" name="Google Shape;148;g12b0ddccfbf_0_85"/>
          <p:cNvSpPr txBox="1"/>
          <p:nvPr/>
        </p:nvSpPr>
        <p:spPr>
          <a:xfrm>
            <a:off x="225787" y="1859949"/>
            <a:ext cx="2707200" cy="6465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5000"/>
              <a:buFont typeface="Calibri"/>
              <a:buNone/>
            </a:pPr>
            <a:r>
              <a:rPr lang="en-US" sz="3600" b="0" i="0" u="none" strike="noStrike" cap="none">
                <a:solidFill>
                  <a:srgbClr val="000000"/>
                </a:solidFill>
                <a:latin typeface="Calibri"/>
                <a:ea typeface="Calibri"/>
                <a:cs typeface="Calibri"/>
                <a:sym typeface="Calibri"/>
              </a:rPr>
              <a:t>Need</a:t>
            </a:r>
            <a:endParaRPr sz="3600"/>
          </a:p>
        </p:txBody>
      </p:sp>
      <p:sp>
        <p:nvSpPr>
          <p:cNvPr id="149" name="Google Shape;149;g12b0ddccfbf_0_85"/>
          <p:cNvSpPr txBox="1"/>
          <p:nvPr/>
        </p:nvSpPr>
        <p:spPr>
          <a:xfrm>
            <a:off x="225786" y="3460483"/>
            <a:ext cx="2707200" cy="6465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5000"/>
              <a:buFont typeface="Calibri"/>
              <a:buNone/>
            </a:pPr>
            <a:r>
              <a:rPr lang="en-US" sz="3600" b="0" i="0" u="none" strike="noStrike" cap="none">
                <a:solidFill>
                  <a:srgbClr val="000000"/>
                </a:solidFill>
                <a:latin typeface="Calibri"/>
                <a:ea typeface="Calibri"/>
                <a:cs typeface="Calibri"/>
                <a:sym typeface="Calibri"/>
              </a:rPr>
              <a:t>Want</a:t>
            </a:r>
            <a:endParaRPr sz="3600"/>
          </a:p>
        </p:txBody>
      </p:sp>
      <p:sp>
        <p:nvSpPr>
          <p:cNvPr id="4" name="Rounded Rectangle 3">
            <a:extLst>
              <a:ext uri="{FF2B5EF4-FFF2-40B4-BE49-F238E27FC236}">
                <a16:creationId xmlns:a16="http://schemas.microsoft.com/office/drawing/2014/main" id="{7EB2F38E-0948-C929-69C2-2FE1C36677E1}"/>
              </a:ext>
            </a:extLst>
          </p:cNvPr>
          <p:cNvSpPr/>
          <p:nvPr/>
        </p:nvSpPr>
        <p:spPr>
          <a:xfrm>
            <a:off x="6086440" y="1520728"/>
            <a:ext cx="2026117" cy="2107932"/>
          </a:xfrm>
          <a:prstGeom prst="round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0" name="Google Shape;150;g12b0ddccfbf_0_85"/>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dirty="0"/>
              <a:t>Headphones</a:t>
            </a:r>
            <a:endParaRPr dirty="0"/>
          </a:p>
        </p:txBody>
      </p:sp>
      <p:pic>
        <p:nvPicPr>
          <p:cNvPr id="3" name="Graphic 2" descr="Headphones outline">
            <a:extLst>
              <a:ext uri="{FF2B5EF4-FFF2-40B4-BE49-F238E27FC236}">
                <a16:creationId xmlns:a16="http://schemas.microsoft.com/office/drawing/2014/main" id="{F7444673-040C-D0DA-9468-0D9554EE8DCB}"/>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977288" y="1384238"/>
            <a:ext cx="2244422" cy="2244422"/>
          </a:xfrm>
          <a:prstGeom prst="rect">
            <a:avLst/>
          </a:prstGeom>
        </p:spPr>
      </p:pic>
      <p:grpSp>
        <p:nvGrpSpPr>
          <p:cNvPr id="13" name="Group 12">
            <a:extLst>
              <a:ext uri="{FF2B5EF4-FFF2-40B4-BE49-F238E27FC236}">
                <a16:creationId xmlns:a16="http://schemas.microsoft.com/office/drawing/2014/main" id="{7E305CA3-7E66-FBFE-1E74-28AB1FDEC5E8}"/>
              </a:ext>
            </a:extLst>
          </p:cNvPr>
          <p:cNvGrpSpPr/>
          <p:nvPr/>
        </p:nvGrpSpPr>
        <p:grpSpPr>
          <a:xfrm>
            <a:off x="2690262" y="1648737"/>
            <a:ext cx="1074374" cy="1068924"/>
            <a:chOff x="1950273" y="1857182"/>
            <a:chExt cx="1650732" cy="1650432"/>
          </a:xfrm>
        </p:grpSpPr>
        <p:sp>
          <p:nvSpPr>
            <p:cNvPr id="14" name="Oval 13">
              <a:extLst>
                <a:ext uri="{FF2B5EF4-FFF2-40B4-BE49-F238E27FC236}">
                  <a16:creationId xmlns:a16="http://schemas.microsoft.com/office/drawing/2014/main" id="{0EB0346C-FDF9-A486-5BF3-02E8706732A6}"/>
                </a:ext>
              </a:extLst>
            </p:cNvPr>
            <p:cNvSpPr/>
            <p:nvPr/>
          </p:nvSpPr>
          <p:spPr>
            <a:xfrm>
              <a:off x="1950273" y="1857182"/>
              <a:ext cx="1650732" cy="1650432"/>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Graphic 14" descr="Thumbs up sign outline">
              <a:extLst>
                <a:ext uri="{FF2B5EF4-FFF2-40B4-BE49-F238E27FC236}">
                  <a16:creationId xmlns:a16="http://schemas.microsoft.com/office/drawing/2014/main" id="{3B84CD31-51F8-3B1A-E68D-01DF442B5962}"/>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178248" y="2022486"/>
              <a:ext cx="1194782" cy="1194782"/>
            </a:xfrm>
            <a:prstGeom prst="rect">
              <a:avLst/>
            </a:prstGeom>
          </p:spPr>
        </p:pic>
      </p:grpSp>
      <p:grpSp>
        <p:nvGrpSpPr>
          <p:cNvPr id="16" name="Group 15">
            <a:extLst>
              <a:ext uri="{FF2B5EF4-FFF2-40B4-BE49-F238E27FC236}">
                <a16:creationId xmlns:a16="http://schemas.microsoft.com/office/drawing/2014/main" id="{3BFEA0F6-BEB2-1C0B-E390-8F3E98FEA1DD}"/>
              </a:ext>
            </a:extLst>
          </p:cNvPr>
          <p:cNvGrpSpPr/>
          <p:nvPr/>
        </p:nvGrpSpPr>
        <p:grpSpPr>
          <a:xfrm>
            <a:off x="2723950" y="3249270"/>
            <a:ext cx="1074375" cy="1068925"/>
            <a:chOff x="5085797" y="1901976"/>
            <a:chExt cx="1650732" cy="1650432"/>
          </a:xfrm>
        </p:grpSpPr>
        <p:sp>
          <p:nvSpPr>
            <p:cNvPr id="17" name="Oval 16">
              <a:extLst>
                <a:ext uri="{FF2B5EF4-FFF2-40B4-BE49-F238E27FC236}">
                  <a16:creationId xmlns:a16="http://schemas.microsoft.com/office/drawing/2014/main" id="{9002A3FF-123B-B6E5-D6A9-5FBAF5AF4766}"/>
                </a:ext>
              </a:extLst>
            </p:cNvPr>
            <p:cNvSpPr/>
            <p:nvPr/>
          </p:nvSpPr>
          <p:spPr>
            <a:xfrm>
              <a:off x="5085797" y="1901976"/>
              <a:ext cx="1650732" cy="1650432"/>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Graphic 17" descr="Thumbs Down outline">
              <a:extLst>
                <a:ext uri="{FF2B5EF4-FFF2-40B4-BE49-F238E27FC236}">
                  <a16:creationId xmlns:a16="http://schemas.microsoft.com/office/drawing/2014/main" id="{3104551B-81FD-79E4-1693-FB067C3D666F}"/>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5315995" y="2194785"/>
              <a:ext cx="1190335" cy="1190335"/>
            </a:xfrm>
            <a:prstGeom prst="rect">
              <a:avLst/>
            </a:prstGeom>
          </p:spPr>
        </p:pic>
      </p:grpSp>
    </p:spTree>
  </p:cSld>
  <p:clrMapOvr>
    <a:masterClrMapping/>
  </p:clrMapOvr>
</p:sld>
</file>

<file path=ppt/theme/theme1.xml><?xml version="1.0" encoding="utf-8"?>
<a:theme xmlns:a="http://schemas.openxmlformats.org/drawingml/2006/main" name="LEARN theme">
  <a:themeElements>
    <a:clrScheme name="LEARN Colors">
      <a:dk1>
        <a:srgbClr val="000000"/>
      </a:dk1>
      <a:lt1>
        <a:srgbClr val="FFFFFF"/>
      </a:lt1>
      <a:dk2>
        <a:srgbClr val="626262"/>
      </a:dk2>
      <a:lt2>
        <a:srgbClr val="E0EBF5"/>
      </a:lt2>
      <a:accent1>
        <a:srgbClr val="DCBA25"/>
      </a:accent1>
      <a:accent2>
        <a:srgbClr val="3E5C61"/>
      </a:accent2>
      <a:accent3>
        <a:srgbClr val="999967"/>
      </a:accent3>
      <a:accent4>
        <a:srgbClr val="991B1E"/>
      </a:accent4>
      <a:accent5>
        <a:srgbClr val="C1C1C1"/>
      </a:accent5>
      <a:accent6>
        <a:srgbClr val="7D1619"/>
      </a:accent6>
      <a:hlink>
        <a:srgbClr val="BED7D3"/>
      </a:hlink>
      <a:folHlink>
        <a:srgbClr val="7C7C5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EARN theme">
  <a:themeElements>
    <a:clrScheme name="LEARN Colors">
      <a:dk1>
        <a:srgbClr val="000000"/>
      </a:dk1>
      <a:lt1>
        <a:srgbClr val="FFFFFF"/>
      </a:lt1>
      <a:dk2>
        <a:srgbClr val="626262"/>
      </a:dk2>
      <a:lt2>
        <a:srgbClr val="E0EBF5"/>
      </a:lt2>
      <a:accent1>
        <a:srgbClr val="DCBA25"/>
      </a:accent1>
      <a:accent2>
        <a:srgbClr val="3E5C61"/>
      </a:accent2>
      <a:accent3>
        <a:srgbClr val="999967"/>
      </a:accent3>
      <a:accent4>
        <a:srgbClr val="991B1E"/>
      </a:accent4>
      <a:accent5>
        <a:srgbClr val="C1C1C1"/>
      </a:accent5>
      <a:accent6>
        <a:srgbClr val="7D1619"/>
      </a:accent6>
      <a:hlink>
        <a:srgbClr val="BED7D3"/>
      </a:hlink>
      <a:folHlink>
        <a:srgbClr val="7C7C5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1406</TotalTime>
  <Words>383</Words>
  <Application>Microsoft Macintosh PowerPoint</Application>
  <PresentationFormat>On-screen Show (16:9)</PresentationFormat>
  <Paragraphs>65</Paragraphs>
  <Slides>25</Slides>
  <Notes>25</Notes>
  <HiddenSlides>2</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25</vt:i4>
      </vt:variant>
    </vt:vector>
  </HeadingPairs>
  <TitlesOfParts>
    <vt:vector size="30" baseType="lpstr">
      <vt:lpstr>Arial</vt:lpstr>
      <vt:lpstr>Calibri</vt:lpstr>
      <vt:lpstr>Noto Sans Symbols</vt:lpstr>
      <vt:lpstr>LEARN theme</vt:lpstr>
      <vt:lpstr>LEARN theme</vt:lpstr>
      <vt:lpstr>PowerPoint Presentation</vt:lpstr>
      <vt:lpstr>But I Need It!</vt:lpstr>
      <vt:lpstr>Essential Questions</vt:lpstr>
      <vt:lpstr>Lesson Objectives</vt:lpstr>
      <vt:lpstr>PowerPoint Presentation</vt:lpstr>
      <vt:lpstr>Let’s play “Do I Need It?”!</vt:lpstr>
      <vt:lpstr>Let’s play “Do I Need It?”!</vt:lpstr>
      <vt:lpstr>Transportation</vt:lpstr>
      <vt:lpstr>Headphones</vt:lpstr>
      <vt:lpstr>Water</vt:lpstr>
      <vt:lpstr>Computer</vt:lpstr>
      <vt:lpstr>Candy</vt:lpstr>
      <vt:lpstr>Groceries</vt:lpstr>
      <vt:lpstr>Need</vt:lpstr>
      <vt:lpstr>PowerPoint Presentation</vt:lpstr>
      <vt:lpstr>Did your answers change? Reflect in box #3.</vt:lpstr>
      <vt:lpstr>Budget activity</vt:lpstr>
      <vt:lpstr>Did you run out?</vt:lpstr>
      <vt:lpstr>Your toilet is broken. It costs 2 counters to fix. Can you fix it?</vt:lpstr>
      <vt:lpstr>A birthday gift for your sister costs 1 counter. Can you buy it?</vt:lpstr>
      <vt:lpstr>You need a new shirt. It costs 2 counters. Can you buy it?</vt:lpstr>
      <vt:lpstr>What do those emergencies tell you about budgets?</vt:lpstr>
      <vt:lpstr>PowerPoint Presentation</vt:lpstr>
      <vt:lpstr>Return to box #1. Do you still think your answer was a need?</vt:lpstr>
      <vt:lpstr>Reflect on your sheet.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K20 Center</dc:creator>
  <cp:lastModifiedBy>Shogren, Caitlin E.</cp:lastModifiedBy>
  <cp:revision>6</cp:revision>
  <dcterms:created xsi:type="dcterms:W3CDTF">2022-03-14T17:17:16Z</dcterms:created>
  <dcterms:modified xsi:type="dcterms:W3CDTF">2022-07-01T16:06:54Z</dcterms:modified>
</cp:coreProperties>
</file>