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9" r:id="rId1"/>
    <p:sldMasterId id="2147483700" r:id="rId2"/>
    <p:sldMasterId id="2147483701" r:id="rId3"/>
    <p:sldMasterId id="2147483702" r:id="rId4"/>
  </p:sldMasterIdLst>
  <p:notesMasterIdLst>
    <p:notesMasterId r:id="rId3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5" d="100"/>
          <a:sy n="195" d="100"/>
        </p:scale>
        <p:origin x="748"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1831fc9261_0_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24" name="Google Shape;224;g11831fc9261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3e4b9c8ff6_1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3e4b9c8ff6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3e4b9c8ff6_1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3e4b9c8ff6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3e4b9c8ff6_1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3e4b9c8ff6_1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3e4b9c8ff6_1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3e4b9c8ff6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1831fc9261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13" name="Google Shape;313;g11831fc9261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1831fc9261_0_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19" name="Google Shape;319;g11831fc9261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3e72f8260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3e72f826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e72f82603_0_6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e72f82603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4030488b3f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4030488b3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4030488b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4030488b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K20 Center. (2022). Why can’t we be friends? Video. YouTube. https://www.youtube.com/watch?v=-Tn6lQwA4IE</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1831fc9261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11831fc9261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4030488b3f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4030488b3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4030488b3f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4030488b3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4030488b3f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4030488b3f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4030488b3f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4030488b3f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4030488b3f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4030488b3f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4030488b3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4030488b3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K20 Center. (2022). Lester Asamoah. Interview. YouTube. https://www.youtube.com/watch?v=bT_W-xcqblY&amp;list=PL-aUhEQeaZXLg0yYwLKeUT2Ud1sC0inzo&amp;index=21&amp;t=625s</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4030488b3f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4030488b3f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4030488b3f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4030488b3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30488b3f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30488b3f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4030488b3f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4030488b3f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55600" lvl="0" indent="0" algn="l" rtl="0">
              <a:lnSpc>
                <a:spcPct val="115000"/>
              </a:lnSpc>
              <a:spcBef>
                <a:spcPts val="1200"/>
              </a:spcBef>
              <a:spcAft>
                <a:spcPts val="0"/>
              </a:spcAft>
              <a:buClr>
                <a:schemeClr val="dk1"/>
              </a:buClr>
              <a:buSzPts val="1100"/>
              <a:buFont typeface="Arial"/>
              <a:buNone/>
            </a:pPr>
            <a:r>
              <a:rPr lang="en">
                <a:solidFill>
                  <a:schemeClr val="dk1"/>
                </a:solidFill>
              </a:rPr>
              <a:t>Schumaker, B. E. (1972). </a:t>
            </a:r>
            <a:r>
              <a:rPr lang="en" i="1">
                <a:solidFill>
                  <a:schemeClr val="dk1"/>
                </a:solidFill>
              </a:rPr>
              <a:t>Ballet scene at the Great Hall of the People attended by President and Mrs. Nixon during their trip to Peking, China - Nara - 194416</a:t>
            </a:r>
            <a:r>
              <a:rPr lang="en">
                <a:solidFill>
                  <a:schemeClr val="dk1"/>
                </a:solidFill>
              </a:rPr>
              <a:t>. Wikimedia. Retrieved August 2, 2022, from https://commons.wikimedia.org/wiki/File:Ballet_scene_at_the_Great_Hall_of_the_People_attended_by_President_and_Mrs._Nixon_during_their_trip_to_Peking,_China_-_NARA_-_194416.tif. </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3e4b9c8ff6_1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3e4b9c8ff6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https://www.dictionary.com/browse/diplomacy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4030488b3f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4030488b3f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55600" lvl="0" indent="0" algn="l" rtl="0">
              <a:lnSpc>
                <a:spcPct val="115000"/>
              </a:lnSpc>
              <a:spcBef>
                <a:spcPts val="1200"/>
              </a:spcBef>
              <a:spcAft>
                <a:spcPts val="0"/>
              </a:spcAft>
              <a:buClr>
                <a:schemeClr val="dk1"/>
              </a:buClr>
              <a:buSzPts val="1100"/>
              <a:buFont typeface="Arial"/>
              <a:buNone/>
            </a:pPr>
            <a:r>
              <a:rPr lang="en" i="1">
                <a:solidFill>
                  <a:schemeClr val="dk1"/>
                </a:solidFill>
              </a:rPr>
              <a:t>President Nixon meets with China's Communist Party Leader, Mao Tse- Tung, 02-29-1972 - Nara - 194759</a:t>
            </a:r>
            <a:r>
              <a:rPr lang="en">
                <a:solidFill>
                  <a:schemeClr val="dk1"/>
                </a:solidFill>
              </a:rPr>
              <a:t>. (1072). Wikimedia. Retrieved August 2, 2022, from https://commons.wikimedia.org/wiki/File:President_Nixon_meets_with_China's_Communist_Party_Leader,_Mao_Tse-_Tung,_02-29-1972_-_NARA_-_194759.tif. </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4030488b3f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4030488b3f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55600" lvl="0" indent="0" algn="l" rtl="0">
              <a:lnSpc>
                <a:spcPct val="115000"/>
              </a:lnSpc>
              <a:spcBef>
                <a:spcPts val="1200"/>
              </a:spcBef>
              <a:spcAft>
                <a:spcPts val="0"/>
              </a:spcAft>
              <a:buClr>
                <a:schemeClr val="dk1"/>
              </a:buClr>
              <a:buSzPts val="1100"/>
              <a:buFont typeface="Arial"/>
              <a:buNone/>
            </a:pPr>
            <a:r>
              <a:rPr lang="en">
                <a:solidFill>
                  <a:schemeClr val="dk1"/>
                </a:solidFill>
              </a:rPr>
              <a:t>Schumaker, B. E. (1972). </a:t>
            </a:r>
            <a:r>
              <a:rPr lang="en" i="1">
                <a:solidFill>
                  <a:schemeClr val="dk1"/>
                </a:solidFill>
              </a:rPr>
              <a:t>President and Mrs. Nixon visit the Great Wall of China and the Ming tombs - Nara - 194421</a:t>
            </a:r>
            <a:r>
              <a:rPr lang="en">
                <a:solidFill>
                  <a:schemeClr val="dk1"/>
                </a:solidFill>
              </a:rPr>
              <a:t>. Wikimedia. Retrieved August 2, 2022, from https://en.wikipedia.org/wiki/File:President_and_Mrs._Nixon_visit_the_Great_Wall_of_China_and_the_Ming_tombs_-_NARA_-_194421.tif. </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4030488b3f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4030488b3f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55600" lvl="0" indent="0" algn="l" rtl="0">
              <a:lnSpc>
                <a:spcPct val="115000"/>
              </a:lnSpc>
              <a:spcBef>
                <a:spcPts val="1200"/>
              </a:spcBef>
              <a:spcAft>
                <a:spcPts val="0"/>
              </a:spcAft>
              <a:buClr>
                <a:schemeClr val="dk1"/>
              </a:buClr>
              <a:buSzPts val="1100"/>
              <a:buFont typeface="Arial"/>
              <a:buNone/>
            </a:pPr>
            <a:r>
              <a:rPr lang="en" i="1">
                <a:solidFill>
                  <a:schemeClr val="dk1"/>
                </a:solidFill>
              </a:rPr>
              <a:t>Menu from Dinner Given During President Nixon's Visit to Peking, China</a:t>
            </a:r>
            <a:r>
              <a:rPr lang="en">
                <a:solidFill>
                  <a:schemeClr val="dk1"/>
                </a:solidFill>
              </a:rPr>
              <a:t>. (1972). National Archives Catalog. Retrieved August 2, 2022, from https://catalog.archives.gov/id/595300. </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4030488b3f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4030488b3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55600" lvl="0" indent="0" algn="l" rtl="0">
              <a:lnSpc>
                <a:spcPct val="115000"/>
              </a:lnSpc>
              <a:spcBef>
                <a:spcPts val="1200"/>
              </a:spcBef>
              <a:spcAft>
                <a:spcPts val="0"/>
              </a:spcAft>
              <a:buClr>
                <a:schemeClr val="dk1"/>
              </a:buClr>
              <a:buSzPts val="1100"/>
              <a:buFont typeface="Arial"/>
              <a:buNone/>
            </a:pPr>
            <a:r>
              <a:rPr lang="en">
                <a:solidFill>
                  <a:schemeClr val="dk1"/>
                </a:solidFill>
              </a:rPr>
              <a:t>Leffler, W. K. (n.d.). </a:t>
            </a:r>
            <a:r>
              <a:rPr lang="en" i="1">
                <a:solidFill>
                  <a:schemeClr val="dk1"/>
                </a:solidFill>
              </a:rPr>
              <a:t>[President Richard Nixon with (left to right) Soviet leader Leonid Brezhnev, Soviet Minister of Foreign Affairs Andrei Gromyko, and Secretary of State William P. Rogers, toasting the signing of agreements between the two countries on oceanography, transportation and cultural exchange] / Wkl</a:t>
            </a:r>
            <a:r>
              <a:rPr lang="en">
                <a:solidFill>
                  <a:schemeClr val="dk1"/>
                </a:solidFill>
              </a:rPr>
              <a:t>. Library of Congress. Retrieved August 2, 2022, from https://www.loc.gov/item/2015647013/. </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4036f0604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4036f060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3e4b9c8ff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3e4b9c8ff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3e4b9c8ff6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3e4b9c8ff6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3e4b9c8ff6_1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3e4b9c8ff6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3e4b9c8ff6_1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3e4b9c8ff6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3e4b9c8ff6_1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3e4b9c8ff6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3e4b9c8ff6_1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3e4b9c8ff6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5"/>
        <p:cNvGrpSpPr/>
        <p:nvPr/>
      </p:nvGrpSpPr>
      <p:grpSpPr>
        <a:xfrm>
          <a:off x="0" y="0"/>
          <a:ext cx="0" cy="0"/>
          <a:chOff x="0" y="0"/>
          <a:chExt cx="0" cy="0"/>
        </a:xfrm>
      </p:grpSpPr>
      <p:sp>
        <p:nvSpPr>
          <p:cNvPr id="56" name="Google Shape;56;p15"/>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lnSpc>
                <a:spcPct val="100000"/>
              </a:lnSpc>
              <a:spcBef>
                <a:spcPts val="520"/>
              </a:spcBef>
              <a:spcAft>
                <a:spcPts val="0"/>
              </a:spcAft>
              <a:buClr>
                <a:schemeClr val="accent4"/>
              </a:buClr>
              <a:buSzPts val="2600"/>
              <a:buFont typeface="Arial"/>
              <a:buChar char="•"/>
              <a:defRPr sz="2600"/>
            </a:lvl1pPr>
            <a:lvl2pPr marL="914400" lvl="1" indent="-355600" algn="l" rtl="0">
              <a:lnSpc>
                <a:spcPct val="100000"/>
              </a:lnSpc>
              <a:spcBef>
                <a:spcPts val="400"/>
              </a:spcBef>
              <a:spcAft>
                <a:spcPts val="0"/>
              </a:spcAft>
              <a:buSzPts val="2000"/>
              <a:buFont typeface="Arial"/>
              <a:buChar char="•"/>
              <a:defRPr sz="2000"/>
            </a:lvl2pPr>
            <a:lvl3pPr marL="1371600" lvl="2" indent="-336550" algn="l" rtl="0">
              <a:lnSpc>
                <a:spcPct val="100000"/>
              </a:lnSpc>
              <a:spcBef>
                <a:spcPts val="340"/>
              </a:spcBef>
              <a:spcAft>
                <a:spcPts val="0"/>
              </a:spcAft>
              <a:buSzPts val="1700"/>
              <a:buFont typeface="Arial"/>
              <a:buChar char="•"/>
              <a:defRPr sz="1700"/>
            </a:lvl3pPr>
            <a:lvl4pPr marL="1828800" lvl="3" indent="-323850" algn="l" rtl="0">
              <a:lnSpc>
                <a:spcPct val="100000"/>
              </a:lnSpc>
              <a:spcBef>
                <a:spcPts val="300"/>
              </a:spcBef>
              <a:spcAft>
                <a:spcPts val="0"/>
              </a:spcAft>
              <a:buSzPts val="1500"/>
              <a:buFont typeface="Arial"/>
              <a:buChar char="•"/>
              <a:defRPr/>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57" name="Google Shape;57;p1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8" name="Google Shape;58;p1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59"/>
        <p:cNvGrpSpPr/>
        <p:nvPr/>
      </p:nvGrpSpPr>
      <p:grpSpPr>
        <a:xfrm>
          <a:off x="0" y="0"/>
          <a:ext cx="0" cy="0"/>
          <a:chOff x="0" y="0"/>
          <a:chExt cx="0" cy="0"/>
        </a:xfrm>
      </p:grpSpPr>
      <p:pic>
        <p:nvPicPr>
          <p:cNvPr id="60" name="Google Shape;60;p1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1" name="Google Shape;61;p1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 name="Google Shape;62;p16"/>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63" name="Google Shape;63;p16"/>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64"/>
        <p:cNvGrpSpPr/>
        <p:nvPr/>
      </p:nvGrpSpPr>
      <p:grpSpPr>
        <a:xfrm>
          <a:off x="0" y="0"/>
          <a:ext cx="0" cy="0"/>
          <a:chOff x="0" y="0"/>
          <a:chExt cx="0" cy="0"/>
        </a:xfrm>
      </p:grpSpPr>
      <p:pic>
        <p:nvPicPr>
          <p:cNvPr id="65" name="Google Shape;65;p17"/>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6" name="Google Shape;66;p17"/>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p17"/>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68" name="Google Shape;68;p17"/>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69"/>
        <p:cNvGrpSpPr/>
        <p:nvPr/>
      </p:nvGrpSpPr>
      <p:grpSpPr>
        <a:xfrm>
          <a:off x="0" y="0"/>
          <a:ext cx="0" cy="0"/>
          <a:chOff x="0" y="0"/>
          <a:chExt cx="0" cy="0"/>
        </a:xfrm>
      </p:grpSpPr>
      <p:sp>
        <p:nvSpPr>
          <p:cNvPr id="70" name="Google Shape;70;p18"/>
          <p:cNvSpPr/>
          <p:nvPr/>
        </p:nvSpPr>
        <p:spPr>
          <a:xfrm>
            <a:off x="1721476" y="1313644"/>
            <a:ext cx="5700900" cy="320670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1" name="Google Shape;71;p1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72" name="Google Shape;72;p1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8"/>
          <p:cNvSpPr txBox="1">
            <a:spLocks noGrp="1"/>
          </p:cNvSpPr>
          <p:nvPr>
            <p:ph type="body" idx="1"/>
          </p:nvPr>
        </p:nvSpPr>
        <p:spPr>
          <a:xfrm>
            <a:off x="2574750" y="1534732"/>
            <a:ext cx="3994500" cy="2376300"/>
          </a:xfrm>
          <a:prstGeom prst="rect">
            <a:avLst/>
          </a:prstGeom>
          <a:noFill/>
          <a:ln>
            <a:noFill/>
          </a:ln>
        </p:spPr>
        <p:txBody>
          <a:bodyPr spcFirstLastPara="1" wrap="square" lIns="91400" tIns="91400" rIns="91400" bIns="91400" anchor="t" anchorCtr="0">
            <a:normAutofit/>
          </a:bodyPr>
          <a:lstStyle>
            <a:lvl1pPr marL="457200" lvl="0" indent="-228600" algn="l" rtl="0">
              <a:lnSpc>
                <a:spcPct val="100000"/>
              </a:lnSpc>
              <a:spcBef>
                <a:spcPts val="520"/>
              </a:spcBef>
              <a:spcAft>
                <a:spcPts val="0"/>
              </a:spcAft>
              <a:buSzPts val="2600"/>
              <a:buNone/>
              <a:defRPr b="1">
                <a:solidFill>
                  <a:schemeClr val="lt1"/>
                </a:solidFill>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74" name="Google Shape;74;p18"/>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rmAutofit/>
          </a:bodyPr>
          <a:lstStyle>
            <a:lvl1pPr marL="457200" lvl="0" indent="-228600" algn="l" rtl="0">
              <a:lnSpc>
                <a:spcPct val="100000"/>
              </a:lnSpc>
              <a:spcBef>
                <a:spcPts val="320"/>
              </a:spcBef>
              <a:spcAft>
                <a:spcPts val="0"/>
              </a:spcAft>
              <a:buSzPts val="1600"/>
              <a:buNone/>
              <a:defRPr sz="1600" b="1" i="1">
                <a:solidFill>
                  <a:schemeClr val="lt1"/>
                </a:solidFill>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pic>
        <p:nvPicPr>
          <p:cNvPr id="75" name="Google Shape;75;p18" descr="A picture containing icon&#10;&#10;Description automatically generated"/>
          <p:cNvPicPr preferRelativeResize="0"/>
          <p:nvPr/>
        </p:nvPicPr>
        <p:blipFill rotWithShape="1">
          <a:blip r:embed="rId3">
            <a:alphaModFix/>
          </a:blip>
          <a:srcRect l="34180" t="21570" r="32616" b="56089"/>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76"/>
        <p:cNvGrpSpPr/>
        <p:nvPr/>
      </p:nvGrpSpPr>
      <p:grpSpPr>
        <a:xfrm>
          <a:off x="0" y="0"/>
          <a:ext cx="0" cy="0"/>
          <a:chOff x="0" y="0"/>
          <a:chExt cx="0" cy="0"/>
        </a:xfrm>
      </p:grpSpPr>
      <p:sp>
        <p:nvSpPr>
          <p:cNvPr id="77" name="Google Shape;77;p19"/>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rtl="0">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p19"/>
          <p:cNvSpPr txBox="1">
            <a:spLocks noGrp="1"/>
          </p:cNvSpPr>
          <p:nvPr>
            <p:ph type="subTitle" idx="1"/>
          </p:nvPr>
        </p:nvSpPr>
        <p:spPr>
          <a:xfrm>
            <a:off x="644652" y="2400300"/>
            <a:ext cx="7854600" cy="1314600"/>
          </a:xfrm>
          <a:prstGeom prst="rect">
            <a:avLst/>
          </a:prstGeom>
          <a:noFill/>
          <a:ln>
            <a:noFill/>
          </a:ln>
        </p:spPr>
        <p:txBody>
          <a:bodyPr spcFirstLastPara="1" wrap="square" lIns="0" tIns="45700" rIns="18275" bIns="45700" anchor="t" anchorCtr="0">
            <a:normAutofit/>
          </a:bodyPr>
          <a:lstStyle>
            <a:lvl1pPr marR="34288" lvl="0" algn="l" rtl="0">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rtl="0">
              <a:lnSpc>
                <a:spcPct val="100000"/>
              </a:lnSpc>
              <a:spcBef>
                <a:spcPts val="360"/>
              </a:spcBef>
              <a:spcAft>
                <a:spcPts val="0"/>
              </a:spcAft>
              <a:buSzPts val="1530"/>
              <a:buNone/>
              <a:defRPr/>
            </a:lvl2pPr>
            <a:lvl3pPr lvl="2" algn="ctr" rtl="0">
              <a:lnSpc>
                <a:spcPct val="100000"/>
              </a:lnSpc>
              <a:spcBef>
                <a:spcPts val="360"/>
              </a:spcBef>
              <a:spcAft>
                <a:spcPts val="0"/>
              </a:spcAft>
              <a:buSzPts val="1260"/>
              <a:buNone/>
              <a:defRPr/>
            </a:lvl3pPr>
            <a:lvl4pPr lvl="3" algn="ctr" rtl="0">
              <a:lnSpc>
                <a:spcPct val="100000"/>
              </a:lnSpc>
              <a:spcBef>
                <a:spcPts val="360"/>
              </a:spcBef>
              <a:spcAft>
                <a:spcPts val="0"/>
              </a:spcAft>
              <a:buSzPts val="1170"/>
              <a:buNone/>
              <a:defRPr/>
            </a:lvl4pPr>
            <a:lvl5pPr lvl="4" algn="ctr" rtl="0">
              <a:lnSpc>
                <a:spcPct val="100000"/>
              </a:lnSpc>
              <a:spcBef>
                <a:spcPts val="360"/>
              </a:spcBef>
              <a:spcAft>
                <a:spcPts val="0"/>
              </a:spcAft>
              <a:buSzPts val="1170"/>
              <a:buNone/>
              <a:defRPr/>
            </a:lvl5pPr>
            <a:lvl6pPr lvl="5" algn="ctr" rtl="0">
              <a:lnSpc>
                <a:spcPct val="100000"/>
              </a:lnSpc>
              <a:spcBef>
                <a:spcPts val="360"/>
              </a:spcBef>
              <a:spcAft>
                <a:spcPts val="0"/>
              </a:spcAft>
              <a:buSzPts val="1440"/>
              <a:buNone/>
              <a:defRPr/>
            </a:lvl6pPr>
            <a:lvl7pPr lvl="6" algn="ctr" rtl="0">
              <a:lnSpc>
                <a:spcPct val="100000"/>
              </a:lnSpc>
              <a:spcBef>
                <a:spcPts val="360"/>
              </a:spcBef>
              <a:spcAft>
                <a:spcPts val="0"/>
              </a:spcAft>
              <a:buSzPts val="1440"/>
              <a:buNone/>
              <a:defRPr/>
            </a:lvl7pPr>
            <a:lvl8pPr lvl="7" algn="ctr" rtl="0">
              <a:lnSpc>
                <a:spcPct val="100000"/>
              </a:lnSpc>
              <a:spcBef>
                <a:spcPts val="360"/>
              </a:spcBef>
              <a:spcAft>
                <a:spcPts val="0"/>
              </a:spcAft>
              <a:buSzPts val="1800"/>
              <a:buNone/>
              <a:defRPr/>
            </a:lvl8pPr>
            <a:lvl9pPr lvl="8" algn="ctr" rtl="0">
              <a:lnSpc>
                <a:spcPct val="100000"/>
              </a:lnSpc>
              <a:spcBef>
                <a:spcPts val="360"/>
              </a:spcBef>
              <a:spcAft>
                <a:spcPts val="0"/>
              </a:spcAft>
              <a:buSzPts val="1800"/>
              <a:buNone/>
              <a:defRPr/>
            </a:lvl9pPr>
          </a:lstStyle>
          <a:p>
            <a:endParaRPr/>
          </a:p>
        </p:txBody>
      </p:sp>
      <p:pic>
        <p:nvPicPr>
          <p:cNvPr id="79" name="Google Shape;79;p1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80"/>
        <p:cNvGrpSpPr/>
        <p:nvPr/>
      </p:nvGrpSpPr>
      <p:grpSpPr>
        <a:xfrm>
          <a:off x="0" y="0"/>
          <a:ext cx="0" cy="0"/>
          <a:chOff x="0" y="0"/>
          <a:chExt cx="0" cy="0"/>
        </a:xfrm>
      </p:grpSpPr>
      <p:sp>
        <p:nvSpPr>
          <p:cNvPr id="81" name="Google Shape;81;p20"/>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lnSpc>
                <a:spcPct val="100000"/>
              </a:lnSpc>
              <a:spcBef>
                <a:spcPts val="520"/>
              </a:spcBef>
              <a:spcAft>
                <a:spcPts val="0"/>
              </a:spcAft>
              <a:buClr>
                <a:schemeClr val="accent4"/>
              </a:buClr>
              <a:buSzPts val="2600"/>
              <a:buFont typeface="Calibri"/>
              <a:buAutoNum type="arabicPeriod"/>
              <a:defRPr sz="2600"/>
            </a:lvl1pPr>
            <a:lvl2pPr marL="914400" lvl="1" indent="-355600" algn="l" rtl="0">
              <a:lnSpc>
                <a:spcPct val="100000"/>
              </a:lnSpc>
              <a:spcBef>
                <a:spcPts val="400"/>
              </a:spcBef>
              <a:spcAft>
                <a:spcPts val="0"/>
              </a:spcAft>
              <a:buClr>
                <a:schemeClr val="accent4"/>
              </a:buClr>
              <a:buSzPts val="2000"/>
              <a:buFont typeface="Calibri"/>
              <a:buAutoNum type="alphaLcParenR"/>
              <a:defRPr sz="2000"/>
            </a:lvl2pPr>
            <a:lvl3pPr marL="1371600" lvl="2" indent="-336550" algn="l" rtl="0">
              <a:lnSpc>
                <a:spcPct val="100000"/>
              </a:lnSpc>
              <a:spcBef>
                <a:spcPts val="340"/>
              </a:spcBef>
              <a:spcAft>
                <a:spcPts val="0"/>
              </a:spcAft>
              <a:buClr>
                <a:schemeClr val="accent4"/>
              </a:buClr>
              <a:buSzPts val="1700"/>
              <a:buFont typeface="Calibri"/>
              <a:buAutoNum type="romanLcPeriod"/>
              <a:defRPr sz="1700"/>
            </a:lvl3pPr>
            <a:lvl4pPr marL="1828800" lvl="3" indent="-323850" algn="l" rtl="0">
              <a:lnSpc>
                <a:spcPct val="100000"/>
              </a:lnSpc>
              <a:spcBef>
                <a:spcPts val="300"/>
              </a:spcBef>
              <a:spcAft>
                <a:spcPts val="0"/>
              </a:spcAft>
              <a:buSzPts val="1500"/>
              <a:buFont typeface="Calibri"/>
              <a:buAutoNum type="arabicPeriod"/>
              <a:defRPr/>
            </a:lvl4pPr>
            <a:lvl5pPr marL="2286000" lvl="4" indent="-314325" algn="l" rtl="0">
              <a:lnSpc>
                <a:spcPct val="100000"/>
              </a:lnSpc>
              <a:spcBef>
                <a:spcPts val="270"/>
              </a:spcBef>
              <a:spcAft>
                <a:spcPts val="0"/>
              </a:spcAft>
              <a:buSzPts val="1350"/>
              <a:buFont typeface="Calibri"/>
              <a:buAutoNum type="arabicPeriod"/>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82" name="Google Shape;82;p2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83" name="Google Shape;83;p2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 name="Google Shape;86;p21"/>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rtl="0">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rtl="0">
              <a:lnSpc>
                <a:spcPct val="100000"/>
              </a:lnSpc>
              <a:spcBef>
                <a:spcPts val="270"/>
              </a:spcBef>
              <a:spcAft>
                <a:spcPts val="0"/>
              </a:spcAft>
              <a:buSzPts val="1148"/>
              <a:buNone/>
              <a:defRPr sz="1350">
                <a:solidFill>
                  <a:schemeClr val="lt1"/>
                </a:solidFill>
              </a:defRPr>
            </a:lvl2pPr>
            <a:lvl3pPr marL="1371600" lvl="2" indent="-228600" algn="l" rtl="0">
              <a:lnSpc>
                <a:spcPct val="100000"/>
              </a:lnSpc>
              <a:spcBef>
                <a:spcPts val="240"/>
              </a:spcBef>
              <a:spcAft>
                <a:spcPts val="0"/>
              </a:spcAft>
              <a:buSzPts val="840"/>
              <a:buNone/>
              <a:defRPr sz="1200">
                <a:solidFill>
                  <a:schemeClr val="lt1"/>
                </a:solidFill>
              </a:defRPr>
            </a:lvl3pPr>
            <a:lvl4pPr marL="1828800" lvl="3" indent="-228600" algn="l" rtl="0">
              <a:lnSpc>
                <a:spcPct val="100000"/>
              </a:lnSpc>
              <a:spcBef>
                <a:spcPts val="210"/>
              </a:spcBef>
              <a:spcAft>
                <a:spcPts val="0"/>
              </a:spcAft>
              <a:buSzPts val="683"/>
              <a:buNone/>
              <a:defRPr sz="1050">
                <a:solidFill>
                  <a:schemeClr val="lt1"/>
                </a:solidFill>
              </a:defRPr>
            </a:lvl4pPr>
            <a:lvl5pPr marL="2286000" lvl="4" indent="-228600" algn="l" rtl="0">
              <a:lnSpc>
                <a:spcPct val="100000"/>
              </a:lnSpc>
              <a:spcBef>
                <a:spcPts val="210"/>
              </a:spcBef>
              <a:spcAft>
                <a:spcPts val="0"/>
              </a:spcAft>
              <a:buSzPts val="683"/>
              <a:buNone/>
              <a:defRPr sz="1050">
                <a:solidFill>
                  <a:schemeClr val="lt1"/>
                </a:solidFill>
              </a:defRPr>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87" name="Google Shape;87;p2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457200" y="302954"/>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22"/>
          <p:cNvSpPr txBox="1">
            <a:spLocks noGrp="1"/>
          </p:cNvSpPr>
          <p:nvPr>
            <p:ph type="body" idx="1"/>
          </p:nvPr>
        </p:nvSpPr>
        <p:spPr>
          <a:xfrm>
            <a:off x="457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SzPts val="2400"/>
              <a:buChar char="•"/>
              <a:defRPr sz="2400"/>
            </a:lvl1pPr>
            <a:lvl2pPr marL="914400" lvl="1" indent="-355600" algn="l" rtl="0">
              <a:lnSpc>
                <a:spcPct val="100000"/>
              </a:lnSpc>
              <a:spcBef>
                <a:spcPts val="400"/>
              </a:spcBef>
              <a:spcAft>
                <a:spcPts val="0"/>
              </a:spcAft>
              <a:buSzPts val="2000"/>
              <a:buFont typeface="Arial"/>
              <a:buChar char="•"/>
              <a:defRPr sz="2000"/>
            </a:lvl2pPr>
            <a:lvl3pPr marL="1371600" lvl="2" indent="-342900" algn="l" rtl="0">
              <a:lnSpc>
                <a:spcPct val="100000"/>
              </a:lnSpc>
              <a:spcBef>
                <a:spcPts val="360"/>
              </a:spcBef>
              <a:spcAft>
                <a:spcPts val="0"/>
              </a:spcAft>
              <a:buSzPts val="1800"/>
              <a:buFont typeface="Arial"/>
              <a:buChar char="•"/>
              <a:defRPr sz="1800"/>
            </a:lvl3pPr>
            <a:lvl4pPr marL="1828800" lvl="3" indent="-323850" algn="l" rtl="0">
              <a:lnSpc>
                <a:spcPct val="100000"/>
              </a:lnSpc>
              <a:spcBef>
                <a:spcPts val="300"/>
              </a:spcBef>
              <a:spcAft>
                <a:spcPts val="0"/>
              </a:spcAft>
              <a:buSzPts val="1500"/>
              <a:buFont typeface="Arial"/>
              <a:buChar char="•"/>
              <a:defRPr sz="1500"/>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91" name="Google Shape;91;p2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92" name="Google Shape;92;p22"/>
          <p:cNvSpPr txBox="1">
            <a:spLocks noGrp="1"/>
          </p:cNvSpPr>
          <p:nvPr>
            <p:ph type="body" idx="2"/>
          </p:nvPr>
        </p:nvSpPr>
        <p:spPr>
          <a:xfrm>
            <a:off x="4648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SzPts val="2400"/>
              <a:buChar char="•"/>
              <a:defRPr sz="2400"/>
            </a:lvl1pPr>
            <a:lvl2pPr marL="914400" lvl="1" indent="-355600" algn="l" rtl="0">
              <a:lnSpc>
                <a:spcPct val="100000"/>
              </a:lnSpc>
              <a:spcBef>
                <a:spcPts val="400"/>
              </a:spcBef>
              <a:spcAft>
                <a:spcPts val="0"/>
              </a:spcAft>
              <a:buSzPts val="2000"/>
              <a:buFont typeface="Arial"/>
              <a:buChar char="•"/>
              <a:defRPr sz="2000"/>
            </a:lvl2pPr>
            <a:lvl3pPr marL="1371600" lvl="2" indent="-342900" algn="l" rtl="0">
              <a:lnSpc>
                <a:spcPct val="100000"/>
              </a:lnSpc>
              <a:spcBef>
                <a:spcPts val="360"/>
              </a:spcBef>
              <a:spcAft>
                <a:spcPts val="0"/>
              </a:spcAft>
              <a:buSzPts val="1800"/>
              <a:buFont typeface="Arial"/>
              <a:buChar char="•"/>
              <a:defRPr sz="1800"/>
            </a:lvl3pPr>
            <a:lvl4pPr marL="1828800" lvl="3" indent="-323850" algn="l" rtl="0">
              <a:lnSpc>
                <a:spcPct val="100000"/>
              </a:lnSpc>
              <a:spcBef>
                <a:spcPts val="300"/>
              </a:spcBef>
              <a:spcAft>
                <a:spcPts val="0"/>
              </a:spcAft>
              <a:buSzPts val="1500"/>
              <a:buFont typeface="Arial"/>
              <a:buChar char="•"/>
              <a:defRPr sz="1500"/>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93"/>
        <p:cNvGrpSpPr/>
        <p:nvPr/>
      </p:nvGrpSpPr>
      <p:grpSpPr>
        <a:xfrm>
          <a:off x="0" y="0"/>
          <a:ext cx="0" cy="0"/>
          <a:chOff x="0" y="0"/>
          <a:chExt cx="0" cy="0"/>
        </a:xfrm>
      </p:grpSpPr>
      <p:sp>
        <p:nvSpPr>
          <p:cNvPr id="94" name="Google Shape;94;p2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23"/>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96" name="Google Shape;96;p23"/>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rm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97" name="Google Shape;97;p23"/>
          <p:cNvSpPr txBox="1">
            <a:spLocks noGrp="1"/>
          </p:cNvSpPr>
          <p:nvPr>
            <p:ph type="body" idx="3"/>
          </p:nvPr>
        </p:nvSpPr>
        <p:spPr>
          <a:xfrm>
            <a:off x="457200"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23850" algn="l" rtl="0">
              <a:lnSpc>
                <a:spcPct val="100000"/>
              </a:lnSpc>
              <a:spcBef>
                <a:spcPts val="300"/>
              </a:spcBef>
              <a:spcAft>
                <a:spcPts val="0"/>
              </a:spcAft>
              <a:buSzPts val="1500"/>
              <a:buFont typeface="Arial"/>
              <a:buChar char="•"/>
              <a:defRPr sz="1500"/>
            </a:lvl2pPr>
            <a:lvl3pPr marL="1371600" lvl="2" indent="-314325" algn="l" rtl="0">
              <a:lnSpc>
                <a:spcPct val="100000"/>
              </a:lnSpc>
              <a:spcBef>
                <a:spcPts val="270"/>
              </a:spcBef>
              <a:spcAft>
                <a:spcPts val="0"/>
              </a:spcAft>
              <a:buSzPts val="1350"/>
              <a:buFont typeface="Arial"/>
              <a:buChar char="•"/>
              <a:defRPr sz="1350"/>
            </a:lvl3pPr>
            <a:lvl4pPr marL="1828800" lvl="3" indent="-304800" algn="l" rtl="0">
              <a:lnSpc>
                <a:spcPct val="100000"/>
              </a:lnSpc>
              <a:spcBef>
                <a:spcPts val="240"/>
              </a:spcBef>
              <a:spcAft>
                <a:spcPts val="0"/>
              </a:spcAft>
              <a:buSzPts val="1200"/>
              <a:buFont typeface="Arial"/>
              <a:buChar char="•"/>
              <a:defRPr sz="12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98" name="Google Shape;98;p2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99" name="Google Shape;99;p23"/>
          <p:cNvSpPr txBox="1">
            <a:spLocks noGrp="1"/>
          </p:cNvSpPr>
          <p:nvPr>
            <p:ph type="body" idx="4"/>
          </p:nvPr>
        </p:nvSpPr>
        <p:spPr>
          <a:xfrm>
            <a:off x="4649788"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23850" algn="l" rtl="0">
              <a:lnSpc>
                <a:spcPct val="100000"/>
              </a:lnSpc>
              <a:spcBef>
                <a:spcPts val="300"/>
              </a:spcBef>
              <a:spcAft>
                <a:spcPts val="0"/>
              </a:spcAft>
              <a:buSzPts val="1500"/>
              <a:buFont typeface="Arial"/>
              <a:buChar char="•"/>
              <a:defRPr sz="1500"/>
            </a:lvl2pPr>
            <a:lvl3pPr marL="1371600" lvl="2" indent="-314325" algn="l" rtl="0">
              <a:lnSpc>
                <a:spcPct val="100000"/>
              </a:lnSpc>
              <a:spcBef>
                <a:spcPts val="270"/>
              </a:spcBef>
              <a:spcAft>
                <a:spcPts val="0"/>
              </a:spcAft>
              <a:buSzPts val="1350"/>
              <a:buFont typeface="Arial"/>
              <a:buChar char="•"/>
              <a:defRPr sz="1350"/>
            </a:lvl3pPr>
            <a:lvl4pPr marL="1828800" lvl="3" indent="-304800" algn="l" rtl="0">
              <a:lnSpc>
                <a:spcPct val="100000"/>
              </a:lnSpc>
              <a:spcBef>
                <a:spcPts val="240"/>
              </a:spcBef>
              <a:spcAft>
                <a:spcPts val="0"/>
              </a:spcAft>
              <a:buSzPts val="1200"/>
              <a:buFont typeface="Arial"/>
              <a:buChar char="•"/>
              <a:defRPr sz="12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100"/>
        <p:cNvGrpSpPr/>
        <p:nvPr/>
      </p:nvGrpSpPr>
      <p:grpSpPr>
        <a:xfrm>
          <a:off x="0" y="0"/>
          <a:ext cx="0" cy="0"/>
          <a:chOff x="0" y="0"/>
          <a:chExt cx="0" cy="0"/>
        </a:xfrm>
      </p:grpSpPr>
      <p:sp>
        <p:nvSpPr>
          <p:cNvPr id="101" name="Google Shape;101;p24"/>
          <p:cNvSpPr txBox="1">
            <a:spLocks noGrp="1"/>
          </p:cNvSpPr>
          <p:nvPr>
            <p:ph type="body" idx="1"/>
          </p:nvPr>
        </p:nvSpPr>
        <p:spPr>
          <a:xfrm>
            <a:off x="3581400" y="1330012"/>
            <a:ext cx="5111700" cy="3257700"/>
          </a:xfrm>
          <a:prstGeom prst="rect">
            <a:avLst/>
          </a:prstGeom>
          <a:noFill/>
          <a:ln>
            <a:noFill/>
          </a:ln>
        </p:spPr>
        <p:txBody>
          <a:bodyPr spcFirstLastPara="1" wrap="square" lIns="91425" tIns="0" rIns="91425" bIns="45700" anchor="t" anchorCtr="0">
            <a:normAutofit/>
          </a:bodyPr>
          <a:lstStyle>
            <a:lvl1pPr marL="457200" lvl="0" indent="-228600" algn="l" rtl="0">
              <a:lnSpc>
                <a:spcPct val="100000"/>
              </a:lnSpc>
              <a:spcBef>
                <a:spcPts val="420"/>
              </a:spcBef>
              <a:spcAft>
                <a:spcPts val="0"/>
              </a:spcAft>
              <a:buSzPts val="2100"/>
              <a:buNone/>
              <a:defRPr sz="2100"/>
            </a:lvl1pPr>
            <a:lvl2pPr marL="914400" lvl="1" indent="-333883" algn="l" rtl="0">
              <a:lnSpc>
                <a:spcPct val="100000"/>
              </a:lnSpc>
              <a:spcBef>
                <a:spcPts val="390"/>
              </a:spcBef>
              <a:spcAft>
                <a:spcPts val="0"/>
              </a:spcAft>
              <a:buSzPts val="1658"/>
              <a:buChar char="⚫"/>
              <a:defRPr sz="1950"/>
            </a:lvl2pPr>
            <a:lvl3pPr marL="1371600" lvl="2" indent="-308610" algn="l" rtl="0">
              <a:lnSpc>
                <a:spcPct val="100000"/>
              </a:lnSpc>
              <a:spcBef>
                <a:spcPts val="360"/>
              </a:spcBef>
              <a:spcAft>
                <a:spcPts val="0"/>
              </a:spcAft>
              <a:buSzPts val="1260"/>
              <a:buChar char="⚫"/>
              <a:defRPr sz="1800"/>
            </a:lvl3pPr>
            <a:lvl4pPr marL="1828800" lvl="3" indent="-290512" algn="l" rtl="0">
              <a:lnSpc>
                <a:spcPct val="100000"/>
              </a:lnSpc>
              <a:spcBef>
                <a:spcPts val="300"/>
              </a:spcBef>
              <a:spcAft>
                <a:spcPts val="0"/>
              </a:spcAft>
              <a:buSzPts val="975"/>
              <a:buChar char="⚫"/>
              <a:defRPr sz="1500"/>
            </a:lvl4pPr>
            <a:lvl5pPr marL="2286000" lvl="4" indent="-284289" algn="l" rtl="0">
              <a:lnSpc>
                <a:spcPct val="100000"/>
              </a:lnSpc>
              <a:spcBef>
                <a:spcPts val="270"/>
              </a:spcBef>
              <a:spcAft>
                <a:spcPts val="0"/>
              </a:spcAft>
              <a:buSzPts val="877"/>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102" name="Google Shape;102;p24"/>
          <p:cNvSpPr txBox="1">
            <a:spLocks noGrp="1"/>
          </p:cNvSpPr>
          <p:nvPr>
            <p:ph type="body" idx="2"/>
          </p:nvPr>
        </p:nvSpPr>
        <p:spPr>
          <a:xfrm>
            <a:off x="450850" y="1330012"/>
            <a:ext cx="3124200" cy="32577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30200" algn="l" rtl="0">
              <a:lnSpc>
                <a:spcPct val="100000"/>
              </a:lnSpc>
              <a:spcBef>
                <a:spcPts val="320"/>
              </a:spcBef>
              <a:spcAft>
                <a:spcPts val="0"/>
              </a:spcAft>
              <a:buSzPts val="1600"/>
              <a:buFont typeface="Arial"/>
              <a:buChar char="•"/>
              <a:defRPr sz="1600"/>
            </a:lvl2pPr>
            <a:lvl3pPr marL="1371600" lvl="2" indent="-317500" algn="l" rtl="0">
              <a:lnSpc>
                <a:spcPct val="100000"/>
              </a:lnSpc>
              <a:spcBef>
                <a:spcPts val="280"/>
              </a:spcBef>
              <a:spcAft>
                <a:spcPts val="0"/>
              </a:spcAft>
              <a:buSzPts val="1400"/>
              <a:buFont typeface="Arial"/>
              <a:buChar char="•"/>
              <a:defRPr sz="1400"/>
            </a:lvl3pPr>
            <a:lvl4pPr marL="1828800" lvl="3" indent="-311150" algn="l" rtl="0">
              <a:lnSpc>
                <a:spcPct val="100000"/>
              </a:lnSpc>
              <a:spcBef>
                <a:spcPts val="260"/>
              </a:spcBef>
              <a:spcAft>
                <a:spcPts val="0"/>
              </a:spcAft>
              <a:buSzPts val="1300"/>
              <a:buFont typeface="Arial"/>
              <a:buChar char="•"/>
              <a:defRPr sz="13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03" name="Google Shape;103;p2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04" name="Google Shape;104;p2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105"/>
        <p:cNvGrpSpPr/>
        <p:nvPr/>
      </p:nvGrpSpPr>
      <p:grpSpPr>
        <a:xfrm>
          <a:off x="0" y="0"/>
          <a:ext cx="0" cy="0"/>
          <a:chOff x="0" y="0"/>
          <a:chExt cx="0" cy="0"/>
        </a:xfrm>
      </p:grpSpPr>
      <p:pic>
        <p:nvPicPr>
          <p:cNvPr id="106" name="Google Shape;106;p2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07" name="Google Shape;107;p25"/>
          <p:cNvSpPr>
            <a:spLocks noGrp="1"/>
          </p:cNvSpPr>
          <p:nvPr>
            <p:ph type="media" idx="2"/>
          </p:nvPr>
        </p:nvSpPr>
        <p:spPr>
          <a:xfrm>
            <a:off x="457200" y="1343696"/>
            <a:ext cx="6125700" cy="3408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108" name="Google Shape;108;p2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09"/>
        <p:cNvGrpSpPr/>
        <p:nvPr/>
      </p:nvGrpSpPr>
      <p:grpSpPr>
        <a:xfrm>
          <a:off x="0" y="0"/>
          <a:ext cx="0" cy="0"/>
          <a:chOff x="0" y="0"/>
          <a:chExt cx="0" cy="0"/>
        </a:xfrm>
      </p:grpSpPr>
      <p:pic>
        <p:nvPicPr>
          <p:cNvPr id="110" name="Google Shape;110;p2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11" name="Google Shape;111;p2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2"/>
        <p:cNvGrpSpPr/>
        <p:nvPr/>
      </p:nvGrpSpPr>
      <p:grpSpPr>
        <a:xfrm>
          <a:off x="0" y="0"/>
          <a:ext cx="0" cy="0"/>
          <a:chOff x="0" y="0"/>
          <a:chExt cx="0" cy="0"/>
        </a:xfrm>
      </p:grpSpPr>
      <p:pic>
        <p:nvPicPr>
          <p:cNvPr id="113" name="Google Shape;113;p27"/>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14" name="Google Shape;114;p27"/>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15"/>
        <p:cNvGrpSpPr/>
        <p:nvPr/>
      </p:nvGrpSpPr>
      <p:grpSpPr>
        <a:xfrm>
          <a:off x="0" y="0"/>
          <a:ext cx="0" cy="0"/>
          <a:chOff x="0" y="0"/>
          <a:chExt cx="0" cy="0"/>
        </a:xfrm>
      </p:grpSpPr>
      <p:pic>
        <p:nvPicPr>
          <p:cNvPr id="116" name="Google Shape;116;p2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117"/>
        <p:cNvGrpSpPr/>
        <p:nvPr/>
      </p:nvGrpSpPr>
      <p:grpSpPr>
        <a:xfrm>
          <a:off x="0" y="0"/>
          <a:ext cx="0" cy="0"/>
          <a:chOff x="0" y="0"/>
          <a:chExt cx="0" cy="0"/>
        </a:xfrm>
      </p:grpSpPr>
      <p:pic>
        <p:nvPicPr>
          <p:cNvPr id="118" name="Google Shape;118;p2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119"/>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trategy v1 1">
  <p:cSld name="Strategy v1_1">
    <p:spTree>
      <p:nvGrpSpPr>
        <p:cNvPr id="1" name="Shape 120"/>
        <p:cNvGrpSpPr/>
        <p:nvPr/>
      </p:nvGrpSpPr>
      <p:grpSpPr>
        <a:xfrm>
          <a:off x="0" y="0"/>
          <a:ext cx="0" cy="0"/>
          <a:chOff x="0" y="0"/>
          <a:chExt cx="0" cy="0"/>
        </a:xfrm>
      </p:grpSpPr>
      <p:pic>
        <p:nvPicPr>
          <p:cNvPr id="121" name="Google Shape;121;p3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22" name="Google Shape;122;p3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 name="Google Shape;123;p31"/>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124" name="Google Shape;124;p31"/>
          <p:cNvSpPr>
            <a:spLocks noGrp="1"/>
          </p:cNvSpPr>
          <p:nvPr>
            <p:ph type="pic" idx="2"/>
          </p:nvPr>
        </p:nvSpPr>
        <p:spPr>
          <a:xfrm>
            <a:off x="5911850" y="1663336"/>
            <a:ext cx="1828800" cy="18279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trategy v1 2">
  <p:cSld name="Strategy v1_2">
    <p:spTree>
      <p:nvGrpSpPr>
        <p:cNvPr id="1" name="Shape 125"/>
        <p:cNvGrpSpPr/>
        <p:nvPr/>
      </p:nvGrpSpPr>
      <p:grpSpPr>
        <a:xfrm>
          <a:off x="0" y="0"/>
          <a:ext cx="0" cy="0"/>
          <a:chOff x="0" y="0"/>
          <a:chExt cx="0" cy="0"/>
        </a:xfrm>
      </p:grpSpPr>
      <p:pic>
        <p:nvPicPr>
          <p:cNvPr id="126" name="Google Shape;126;p3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27" name="Google Shape;127;p32"/>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 name="Google Shape;128;p32"/>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129" name="Google Shape;129;p32"/>
          <p:cNvSpPr>
            <a:spLocks noGrp="1"/>
          </p:cNvSpPr>
          <p:nvPr>
            <p:ph type="pic" idx="2"/>
          </p:nvPr>
        </p:nvSpPr>
        <p:spPr>
          <a:xfrm>
            <a:off x="5911850" y="1663336"/>
            <a:ext cx="1828800" cy="18279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133"/>
        <p:cNvGrpSpPr/>
        <p:nvPr/>
      </p:nvGrpSpPr>
      <p:grpSpPr>
        <a:xfrm>
          <a:off x="0" y="0"/>
          <a:ext cx="0" cy="0"/>
          <a:chOff x="0" y="0"/>
          <a:chExt cx="0" cy="0"/>
        </a:xfrm>
      </p:grpSpPr>
      <p:sp>
        <p:nvSpPr>
          <p:cNvPr id="134" name="Google Shape;134;p34"/>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rtl="0">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 name="Google Shape;135;p34"/>
          <p:cNvSpPr txBox="1">
            <a:spLocks noGrp="1"/>
          </p:cNvSpPr>
          <p:nvPr>
            <p:ph type="subTitle" idx="1"/>
          </p:nvPr>
        </p:nvSpPr>
        <p:spPr>
          <a:xfrm>
            <a:off x="644652" y="2400300"/>
            <a:ext cx="7854600" cy="1314600"/>
          </a:xfrm>
          <a:prstGeom prst="rect">
            <a:avLst/>
          </a:prstGeom>
          <a:noFill/>
          <a:ln>
            <a:noFill/>
          </a:ln>
        </p:spPr>
        <p:txBody>
          <a:bodyPr spcFirstLastPara="1" wrap="square" lIns="0" tIns="45700" rIns="18275" bIns="45700" anchor="t" anchorCtr="0">
            <a:normAutofit/>
          </a:bodyPr>
          <a:lstStyle>
            <a:lvl1pPr marR="34288" lvl="0" algn="l" rtl="0">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rtl="0">
              <a:lnSpc>
                <a:spcPct val="100000"/>
              </a:lnSpc>
              <a:spcBef>
                <a:spcPts val="360"/>
              </a:spcBef>
              <a:spcAft>
                <a:spcPts val="0"/>
              </a:spcAft>
              <a:buSzPts val="1530"/>
              <a:buNone/>
              <a:defRPr/>
            </a:lvl2pPr>
            <a:lvl3pPr lvl="2" algn="ctr" rtl="0">
              <a:lnSpc>
                <a:spcPct val="100000"/>
              </a:lnSpc>
              <a:spcBef>
                <a:spcPts val="360"/>
              </a:spcBef>
              <a:spcAft>
                <a:spcPts val="0"/>
              </a:spcAft>
              <a:buSzPts val="1260"/>
              <a:buNone/>
              <a:defRPr/>
            </a:lvl3pPr>
            <a:lvl4pPr lvl="3" algn="ctr" rtl="0">
              <a:lnSpc>
                <a:spcPct val="100000"/>
              </a:lnSpc>
              <a:spcBef>
                <a:spcPts val="360"/>
              </a:spcBef>
              <a:spcAft>
                <a:spcPts val="0"/>
              </a:spcAft>
              <a:buSzPts val="1170"/>
              <a:buNone/>
              <a:defRPr/>
            </a:lvl4pPr>
            <a:lvl5pPr lvl="4" algn="ctr" rtl="0">
              <a:lnSpc>
                <a:spcPct val="100000"/>
              </a:lnSpc>
              <a:spcBef>
                <a:spcPts val="360"/>
              </a:spcBef>
              <a:spcAft>
                <a:spcPts val="0"/>
              </a:spcAft>
              <a:buSzPts val="1170"/>
              <a:buNone/>
              <a:defRPr/>
            </a:lvl5pPr>
            <a:lvl6pPr lvl="5" algn="ctr" rtl="0">
              <a:lnSpc>
                <a:spcPct val="100000"/>
              </a:lnSpc>
              <a:spcBef>
                <a:spcPts val="360"/>
              </a:spcBef>
              <a:spcAft>
                <a:spcPts val="0"/>
              </a:spcAft>
              <a:buSzPts val="1440"/>
              <a:buNone/>
              <a:defRPr/>
            </a:lvl6pPr>
            <a:lvl7pPr lvl="6" algn="ctr" rtl="0">
              <a:lnSpc>
                <a:spcPct val="100000"/>
              </a:lnSpc>
              <a:spcBef>
                <a:spcPts val="360"/>
              </a:spcBef>
              <a:spcAft>
                <a:spcPts val="0"/>
              </a:spcAft>
              <a:buSzPts val="1440"/>
              <a:buNone/>
              <a:defRPr/>
            </a:lvl7pPr>
            <a:lvl8pPr lvl="7" algn="ctr" rtl="0">
              <a:lnSpc>
                <a:spcPct val="100000"/>
              </a:lnSpc>
              <a:spcBef>
                <a:spcPts val="360"/>
              </a:spcBef>
              <a:spcAft>
                <a:spcPts val="0"/>
              </a:spcAft>
              <a:buSzPts val="1800"/>
              <a:buNone/>
              <a:defRPr/>
            </a:lvl8pPr>
            <a:lvl9pPr lvl="8" algn="ctr" rtl="0">
              <a:lnSpc>
                <a:spcPct val="100000"/>
              </a:lnSpc>
              <a:spcBef>
                <a:spcPts val="360"/>
              </a:spcBef>
              <a:spcAft>
                <a:spcPts val="0"/>
              </a:spcAft>
              <a:buSzPts val="1800"/>
              <a:buNone/>
              <a:defRPr/>
            </a:lvl9pPr>
          </a:lstStyle>
          <a:p>
            <a:endParaRPr/>
          </a:p>
        </p:txBody>
      </p:sp>
      <p:pic>
        <p:nvPicPr>
          <p:cNvPr id="136" name="Google Shape;136;p34"/>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137"/>
        <p:cNvGrpSpPr/>
        <p:nvPr/>
      </p:nvGrpSpPr>
      <p:grpSpPr>
        <a:xfrm>
          <a:off x="0" y="0"/>
          <a:ext cx="0" cy="0"/>
          <a:chOff x="0" y="0"/>
          <a:chExt cx="0" cy="0"/>
        </a:xfrm>
      </p:grpSpPr>
      <p:sp>
        <p:nvSpPr>
          <p:cNvPr id="138" name="Google Shape;138;p35"/>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 name="Google Shape;139;p35"/>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rtl="0">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rtl="0">
              <a:lnSpc>
                <a:spcPct val="100000"/>
              </a:lnSpc>
              <a:spcBef>
                <a:spcPts val="270"/>
              </a:spcBef>
              <a:spcAft>
                <a:spcPts val="0"/>
              </a:spcAft>
              <a:buSzPts val="1148"/>
              <a:buNone/>
              <a:defRPr sz="1350">
                <a:solidFill>
                  <a:schemeClr val="lt1"/>
                </a:solidFill>
              </a:defRPr>
            </a:lvl2pPr>
            <a:lvl3pPr marL="1371600" lvl="2" indent="-228600" algn="l" rtl="0">
              <a:lnSpc>
                <a:spcPct val="100000"/>
              </a:lnSpc>
              <a:spcBef>
                <a:spcPts val="240"/>
              </a:spcBef>
              <a:spcAft>
                <a:spcPts val="0"/>
              </a:spcAft>
              <a:buSzPts val="840"/>
              <a:buNone/>
              <a:defRPr sz="1200">
                <a:solidFill>
                  <a:schemeClr val="lt1"/>
                </a:solidFill>
              </a:defRPr>
            </a:lvl3pPr>
            <a:lvl4pPr marL="1828800" lvl="3" indent="-228600" algn="l" rtl="0">
              <a:lnSpc>
                <a:spcPct val="100000"/>
              </a:lnSpc>
              <a:spcBef>
                <a:spcPts val="210"/>
              </a:spcBef>
              <a:spcAft>
                <a:spcPts val="0"/>
              </a:spcAft>
              <a:buSzPts val="683"/>
              <a:buNone/>
              <a:defRPr sz="1050">
                <a:solidFill>
                  <a:schemeClr val="lt1"/>
                </a:solidFill>
              </a:defRPr>
            </a:lvl4pPr>
            <a:lvl5pPr marL="2286000" lvl="4" indent="-228600" algn="l" rtl="0">
              <a:lnSpc>
                <a:spcPct val="100000"/>
              </a:lnSpc>
              <a:spcBef>
                <a:spcPts val="210"/>
              </a:spcBef>
              <a:spcAft>
                <a:spcPts val="0"/>
              </a:spcAft>
              <a:buSzPts val="683"/>
              <a:buNone/>
              <a:defRPr sz="1050">
                <a:solidFill>
                  <a:schemeClr val="lt1"/>
                </a:solidFill>
              </a:defRPr>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40" name="Google Shape;140;p3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144"/>
        <p:cNvGrpSpPr/>
        <p:nvPr/>
      </p:nvGrpSpPr>
      <p:grpSpPr>
        <a:xfrm>
          <a:off x="0" y="0"/>
          <a:ext cx="0" cy="0"/>
          <a:chOff x="0" y="0"/>
          <a:chExt cx="0" cy="0"/>
        </a:xfrm>
      </p:grpSpPr>
      <p:pic>
        <p:nvPicPr>
          <p:cNvPr id="145" name="Google Shape;145;p37"/>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6"/>
        <p:cNvGrpSpPr/>
        <p:nvPr/>
      </p:nvGrpSpPr>
      <p:grpSpPr>
        <a:xfrm>
          <a:off x="0" y="0"/>
          <a:ext cx="0" cy="0"/>
          <a:chOff x="0" y="0"/>
          <a:chExt cx="0" cy="0"/>
        </a:xfrm>
      </p:grpSpPr>
      <p:sp>
        <p:nvSpPr>
          <p:cNvPr id="147" name="Google Shape;147;p38"/>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lnSpc>
                <a:spcPct val="100000"/>
              </a:lnSpc>
              <a:spcBef>
                <a:spcPts val="520"/>
              </a:spcBef>
              <a:spcAft>
                <a:spcPts val="0"/>
              </a:spcAft>
              <a:buClr>
                <a:schemeClr val="accent4"/>
              </a:buClr>
              <a:buSzPts val="2600"/>
              <a:buFont typeface="Arial"/>
              <a:buChar char="•"/>
              <a:defRPr sz="2600"/>
            </a:lvl1pPr>
            <a:lvl2pPr marL="914400" lvl="1" indent="-355600" algn="l" rtl="0">
              <a:lnSpc>
                <a:spcPct val="100000"/>
              </a:lnSpc>
              <a:spcBef>
                <a:spcPts val="400"/>
              </a:spcBef>
              <a:spcAft>
                <a:spcPts val="0"/>
              </a:spcAft>
              <a:buSzPts val="2000"/>
              <a:buFont typeface="Arial"/>
              <a:buChar char="•"/>
              <a:defRPr sz="2000"/>
            </a:lvl2pPr>
            <a:lvl3pPr marL="1371600" lvl="2" indent="-336550" algn="l" rtl="0">
              <a:lnSpc>
                <a:spcPct val="100000"/>
              </a:lnSpc>
              <a:spcBef>
                <a:spcPts val="340"/>
              </a:spcBef>
              <a:spcAft>
                <a:spcPts val="0"/>
              </a:spcAft>
              <a:buSzPts val="1700"/>
              <a:buFont typeface="Arial"/>
              <a:buChar char="•"/>
              <a:defRPr sz="1700"/>
            </a:lvl3pPr>
            <a:lvl4pPr marL="1828800" lvl="3" indent="-323850" algn="l" rtl="0">
              <a:lnSpc>
                <a:spcPct val="100000"/>
              </a:lnSpc>
              <a:spcBef>
                <a:spcPts val="300"/>
              </a:spcBef>
              <a:spcAft>
                <a:spcPts val="0"/>
              </a:spcAft>
              <a:buSzPts val="1500"/>
              <a:buFont typeface="Arial"/>
              <a:buChar char="•"/>
              <a:defRPr/>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48" name="Google Shape;148;p3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49" name="Google Shape;149;p3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150"/>
        <p:cNvGrpSpPr/>
        <p:nvPr/>
      </p:nvGrpSpPr>
      <p:grpSpPr>
        <a:xfrm>
          <a:off x="0" y="0"/>
          <a:ext cx="0" cy="0"/>
          <a:chOff x="0" y="0"/>
          <a:chExt cx="0" cy="0"/>
        </a:xfrm>
      </p:grpSpPr>
      <p:pic>
        <p:nvPicPr>
          <p:cNvPr id="151" name="Google Shape;151;p39"/>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52" name="Google Shape;152;p39"/>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p39"/>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154" name="Google Shape;154;p39"/>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155"/>
        <p:cNvGrpSpPr/>
        <p:nvPr/>
      </p:nvGrpSpPr>
      <p:grpSpPr>
        <a:xfrm>
          <a:off x="0" y="0"/>
          <a:ext cx="0" cy="0"/>
          <a:chOff x="0" y="0"/>
          <a:chExt cx="0" cy="0"/>
        </a:xfrm>
      </p:grpSpPr>
      <p:pic>
        <p:nvPicPr>
          <p:cNvPr id="156" name="Google Shape;156;p4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57" name="Google Shape;157;p4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p40"/>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159" name="Google Shape;159;p40"/>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160"/>
        <p:cNvGrpSpPr/>
        <p:nvPr/>
      </p:nvGrpSpPr>
      <p:grpSpPr>
        <a:xfrm>
          <a:off x="0" y="0"/>
          <a:ext cx="0" cy="0"/>
          <a:chOff x="0" y="0"/>
          <a:chExt cx="0" cy="0"/>
        </a:xfrm>
      </p:grpSpPr>
      <p:sp>
        <p:nvSpPr>
          <p:cNvPr id="161" name="Google Shape;161;p41"/>
          <p:cNvSpPr/>
          <p:nvPr/>
        </p:nvSpPr>
        <p:spPr>
          <a:xfrm>
            <a:off x="1721476" y="1313644"/>
            <a:ext cx="5700900" cy="320670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62" name="Google Shape;162;p4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63" name="Google Shape;163;p4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4" name="Google Shape;164;p41"/>
          <p:cNvSpPr txBox="1">
            <a:spLocks noGrp="1"/>
          </p:cNvSpPr>
          <p:nvPr>
            <p:ph type="body" idx="1"/>
          </p:nvPr>
        </p:nvSpPr>
        <p:spPr>
          <a:xfrm>
            <a:off x="2574750" y="1534732"/>
            <a:ext cx="3994500" cy="2376300"/>
          </a:xfrm>
          <a:prstGeom prst="rect">
            <a:avLst/>
          </a:prstGeom>
          <a:noFill/>
          <a:ln>
            <a:noFill/>
          </a:ln>
        </p:spPr>
        <p:txBody>
          <a:bodyPr spcFirstLastPara="1" wrap="square" lIns="91400" tIns="91400" rIns="91400" bIns="91400" anchor="t" anchorCtr="0">
            <a:normAutofit/>
          </a:bodyPr>
          <a:lstStyle>
            <a:lvl1pPr marL="457200" lvl="0" indent="-228600" algn="l" rtl="0">
              <a:lnSpc>
                <a:spcPct val="100000"/>
              </a:lnSpc>
              <a:spcBef>
                <a:spcPts val="520"/>
              </a:spcBef>
              <a:spcAft>
                <a:spcPts val="0"/>
              </a:spcAft>
              <a:buSzPts val="2600"/>
              <a:buNone/>
              <a:defRPr b="1">
                <a:solidFill>
                  <a:schemeClr val="lt1"/>
                </a:solidFill>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165" name="Google Shape;165;p41"/>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rmAutofit/>
          </a:bodyPr>
          <a:lstStyle>
            <a:lvl1pPr marL="457200" lvl="0" indent="-228600" algn="l" rtl="0">
              <a:lnSpc>
                <a:spcPct val="100000"/>
              </a:lnSpc>
              <a:spcBef>
                <a:spcPts val="320"/>
              </a:spcBef>
              <a:spcAft>
                <a:spcPts val="0"/>
              </a:spcAft>
              <a:buSzPts val="1600"/>
              <a:buNone/>
              <a:defRPr sz="1600" b="1" i="1">
                <a:solidFill>
                  <a:schemeClr val="lt1"/>
                </a:solidFill>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pic>
        <p:nvPicPr>
          <p:cNvPr id="166" name="Google Shape;166;p41" descr="A picture containing icon&#10;&#10;Description automatically generated"/>
          <p:cNvPicPr preferRelativeResize="0"/>
          <p:nvPr/>
        </p:nvPicPr>
        <p:blipFill rotWithShape="1">
          <a:blip r:embed="rId3">
            <a:alphaModFix/>
          </a:blip>
          <a:srcRect l="34180" t="21570" r="32616" b="56089"/>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167"/>
        <p:cNvGrpSpPr/>
        <p:nvPr/>
      </p:nvGrpSpPr>
      <p:grpSpPr>
        <a:xfrm>
          <a:off x="0" y="0"/>
          <a:ext cx="0" cy="0"/>
          <a:chOff x="0" y="0"/>
          <a:chExt cx="0" cy="0"/>
        </a:xfrm>
      </p:grpSpPr>
      <p:sp>
        <p:nvSpPr>
          <p:cNvPr id="168" name="Google Shape;168;p42"/>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rtl="0">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42"/>
          <p:cNvSpPr txBox="1">
            <a:spLocks noGrp="1"/>
          </p:cNvSpPr>
          <p:nvPr>
            <p:ph type="subTitle" idx="1"/>
          </p:nvPr>
        </p:nvSpPr>
        <p:spPr>
          <a:xfrm>
            <a:off x="644652" y="2400300"/>
            <a:ext cx="7854600" cy="1314600"/>
          </a:xfrm>
          <a:prstGeom prst="rect">
            <a:avLst/>
          </a:prstGeom>
          <a:noFill/>
          <a:ln>
            <a:noFill/>
          </a:ln>
        </p:spPr>
        <p:txBody>
          <a:bodyPr spcFirstLastPara="1" wrap="square" lIns="0" tIns="45700" rIns="18275" bIns="45700" anchor="t" anchorCtr="0">
            <a:normAutofit/>
          </a:bodyPr>
          <a:lstStyle>
            <a:lvl1pPr marR="34288" lvl="0" algn="l" rtl="0">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rtl="0">
              <a:lnSpc>
                <a:spcPct val="100000"/>
              </a:lnSpc>
              <a:spcBef>
                <a:spcPts val="360"/>
              </a:spcBef>
              <a:spcAft>
                <a:spcPts val="0"/>
              </a:spcAft>
              <a:buSzPts val="1530"/>
              <a:buNone/>
              <a:defRPr/>
            </a:lvl2pPr>
            <a:lvl3pPr lvl="2" algn="ctr" rtl="0">
              <a:lnSpc>
                <a:spcPct val="100000"/>
              </a:lnSpc>
              <a:spcBef>
                <a:spcPts val="360"/>
              </a:spcBef>
              <a:spcAft>
                <a:spcPts val="0"/>
              </a:spcAft>
              <a:buSzPts val="1260"/>
              <a:buNone/>
              <a:defRPr/>
            </a:lvl3pPr>
            <a:lvl4pPr lvl="3" algn="ctr" rtl="0">
              <a:lnSpc>
                <a:spcPct val="100000"/>
              </a:lnSpc>
              <a:spcBef>
                <a:spcPts val="360"/>
              </a:spcBef>
              <a:spcAft>
                <a:spcPts val="0"/>
              </a:spcAft>
              <a:buSzPts val="1170"/>
              <a:buNone/>
              <a:defRPr/>
            </a:lvl4pPr>
            <a:lvl5pPr lvl="4" algn="ctr" rtl="0">
              <a:lnSpc>
                <a:spcPct val="100000"/>
              </a:lnSpc>
              <a:spcBef>
                <a:spcPts val="360"/>
              </a:spcBef>
              <a:spcAft>
                <a:spcPts val="0"/>
              </a:spcAft>
              <a:buSzPts val="1170"/>
              <a:buNone/>
              <a:defRPr/>
            </a:lvl5pPr>
            <a:lvl6pPr lvl="5" algn="ctr" rtl="0">
              <a:lnSpc>
                <a:spcPct val="100000"/>
              </a:lnSpc>
              <a:spcBef>
                <a:spcPts val="360"/>
              </a:spcBef>
              <a:spcAft>
                <a:spcPts val="0"/>
              </a:spcAft>
              <a:buSzPts val="1440"/>
              <a:buNone/>
              <a:defRPr/>
            </a:lvl6pPr>
            <a:lvl7pPr lvl="6" algn="ctr" rtl="0">
              <a:lnSpc>
                <a:spcPct val="100000"/>
              </a:lnSpc>
              <a:spcBef>
                <a:spcPts val="360"/>
              </a:spcBef>
              <a:spcAft>
                <a:spcPts val="0"/>
              </a:spcAft>
              <a:buSzPts val="1440"/>
              <a:buNone/>
              <a:defRPr/>
            </a:lvl7pPr>
            <a:lvl8pPr lvl="7" algn="ctr" rtl="0">
              <a:lnSpc>
                <a:spcPct val="100000"/>
              </a:lnSpc>
              <a:spcBef>
                <a:spcPts val="360"/>
              </a:spcBef>
              <a:spcAft>
                <a:spcPts val="0"/>
              </a:spcAft>
              <a:buSzPts val="1800"/>
              <a:buNone/>
              <a:defRPr/>
            </a:lvl8pPr>
            <a:lvl9pPr lvl="8" algn="ctr" rtl="0">
              <a:lnSpc>
                <a:spcPct val="100000"/>
              </a:lnSpc>
              <a:spcBef>
                <a:spcPts val="360"/>
              </a:spcBef>
              <a:spcAft>
                <a:spcPts val="0"/>
              </a:spcAft>
              <a:buSzPts val="1800"/>
              <a:buNone/>
              <a:defRPr/>
            </a:lvl9pPr>
          </a:lstStyle>
          <a:p>
            <a:endParaRPr/>
          </a:p>
        </p:txBody>
      </p:sp>
      <p:pic>
        <p:nvPicPr>
          <p:cNvPr id="170" name="Google Shape;170;p42"/>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171"/>
        <p:cNvGrpSpPr/>
        <p:nvPr/>
      </p:nvGrpSpPr>
      <p:grpSpPr>
        <a:xfrm>
          <a:off x="0" y="0"/>
          <a:ext cx="0" cy="0"/>
          <a:chOff x="0" y="0"/>
          <a:chExt cx="0" cy="0"/>
        </a:xfrm>
      </p:grpSpPr>
      <p:sp>
        <p:nvSpPr>
          <p:cNvPr id="172" name="Google Shape;172;p43"/>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lnSpc>
                <a:spcPct val="100000"/>
              </a:lnSpc>
              <a:spcBef>
                <a:spcPts val="520"/>
              </a:spcBef>
              <a:spcAft>
                <a:spcPts val="0"/>
              </a:spcAft>
              <a:buClr>
                <a:schemeClr val="accent4"/>
              </a:buClr>
              <a:buSzPts val="2600"/>
              <a:buFont typeface="Calibri"/>
              <a:buAutoNum type="arabicPeriod"/>
              <a:defRPr sz="2600"/>
            </a:lvl1pPr>
            <a:lvl2pPr marL="914400" lvl="1" indent="-355600" algn="l" rtl="0">
              <a:lnSpc>
                <a:spcPct val="100000"/>
              </a:lnSpc>
              <a:spcBef>
                <a:spcPts val="400"/>
              </a:spcBef>
              <a:spcAft>
                <a:spcPts val="0"/>
              </a:spcAft>
              <a:buClr>
                <a:schemeClr val="accent4"/>
              </a:buClr>
              <a:buSzPts val="2000"/>
              <a:buFont typeface="Calibri"/>
              <a:buAutoNum type="alphaLcParenR"/>
              <a:defRPr sz="2000"/>
            </a:lvl2pPr>
            <a:lvl3pPr marL="1371600" lvl="2" indent="-336550" algn="l" rtl="0">
              <a:lnSpc>
                <a:spcPct val="100000"/>
              </a:lnSpc>
              <a:spcBef>
                <a:spcPts val="340"/>
              </a:spcBef>
              <a:spcAft>
                <a:spcPts val="0"/>
              </a:spcAft>
              <a:buClr>
                <a:schemeClr val="accent4"/>
              </a:buClr>
              <a:buSzPts val="1700"/>
              <a:buFont typeface="Calibri"/>
              <a:buAutoNum type="romanLcPeriod"/>
              <a:defRPr sz="1700"/>
            </a:lvl3pPr>
            <a:lvl4pPr marL="1828800" lvl="3" indent="-323850" algn="l" rtl="0">
              <a:lnSpc>
                <a:spcPct val="100000"/>
              </a:lnSpc>
              <a:spcBef>
                <a:spcPts val="300"/>
              </a:spcBef>
              <a:spcAft>
                <a:spcPts val="0"/>
              </a:spcAft>
              <a:buSzPts val="1500"/>
              <a:buFont typeface="Calibri"/>
              <a:buAutoNum type="arabicPeriod"/>
              <a:defRPr/>
            </a:lvl4pPr>
            <a:lvl5pPr marL="2286000" lvl="4" indent="-314325" algn="l" rtl="0">
              <a:lnSpc>
                <a:spcPct val="100000"/>
              </a:lnSpc>
              <a:spcBef>
                <a:spcPts val="270"/>
              </a:spcBef>
              <a:spcAft>
                <a:spcPts val="0"/>
              </a:spcAft>
              <a:buSzPts val="1350"/>
              <a:buFont typeface="Calibri"/>
              <a:buAutoNum type="arabicPeriod"/>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73" name="Google Shape;173;p4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74" name="Google Shape;174;p4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175"/>
        <p:cNvGrpSpPr/>
        <p:nvPr/>
      </p:nvGrpSpPr>
      <p:grpSpPr>
        <a:xfrm>
          <a:off x="0" y="0"/>
          <a:ext cx="0" cy="0"/>
          <a:chOff x="0" y="0"/>
          <a:chExt cx="0" cy="0"/>
        </a:xfrm>
      </p:grpSpPr>
      <p:sp>
        <p:nvSpPr>
          <p:cNvPr id="176" name="Google Shape;176;p44"/>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p44"/>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rtl="0">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rtl="0">
              <a:lnSpc>
                <a:spcPct val="100000"/>
              </a:lnSpc>
              <a:spcBef>
                <a:spcPts val="270"/>
              </a:spcBef>
              <a:spcAft>
                <a:spcPts val="0"/>
              </a:spcAft>
              <a:buSzPts val="1148"/>
              <a:buNone/>
              <a:defRPr sz="1350">
                <a:solidFill>
                  <a:schemeClr val="lt1"/>
                </a:solidFill>
              </a:defRPr>
            </a:lvl2pPr>
            <a:lvl3pPr marL="1371600" lvl="2" indent="-228600" algn="l" rtl="0">
              <a:lnSpc>
                <a:spcPct val="100000"/>
              </a:lnSpc>
              <a:spcBef>
                <a:spcPts val="240"/>
              </a:spcBef>
              <a:spcAft>
                <a:spcPts val="0"/>
              </a:spcAft>
              <a:buSzPts val="840"/>
              <a:buNone/>
              <a:defRPr sz="1200">
                <a:solidFill>
                  <a:schemeClr val="lt1"/>
                </a:solidFill>
              </a:defRPr>
            </a:lvl3pPr>
            <a:lvl4pPr marL="1828800" lvl="3" indent="-228600" algn="l" rtl="0">
              <a:lnSpc>
                <a:spcPct val="100000"/>
              </a:lnSpc>
              <a:spcBef>
                <a:spcPts val="210"/>
              </a:spcBef>
              <a:spcAft>
                <a:spcPts val="0"/>
              </a:spcAft>
              <a:buSzPts val="683"/>
              <a:buNone/>
              <a:defRPr sz="1050">
                <a:solidFill>
                  <a:schemeClr val="lt1"/>
                </a:solidFill>
              </a:defRPr>
            </a:lvl4pPr>
            <a:lvl5pPr marL="2286000" lvl="4" indent="-228600" algn="l" rtl="0">
              <a:lnSpc>
                <a:spcPct val="100000"/>
              </a:lnSpc>
              <a:spcBef>
                <a:spcPts val="210"/>
              </a:spcBef>
              <a:spcAft>
                <a:spcPts val="0"/>
              </a:spcAft>
              <a:buSzPts val="683"/>
              <a:buNone/>
              <a:defRPr sz="1050">
                <a:solidFill>
                  <a:schemeClr val="lt1"/>
                </a:solidFill>
              </a:defRPr>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78" name="Google Shape;178;p44"/>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79"/>
        <p:cNvGrpSpPr/>
        <p:nvPr/>
      </p:nvGrpSpPr>
      <p:grpSpPr>
        <a:xfrm>
          <a:off x="0" y="0"/>
          <a:ext cx="0" cy="0"/>
          <a:chOff x="0" y="0"/>
          <a:chExt cx="0" cy="0"/>
        </a:xfrm>
      </p:grpSpPr>
      <p:sp>
        <p:nvSpPr>
          <p:cNvPr id="180" name="Google Shape;180;p45"/>
          <p:cNvSpPr txBox="1">
            <a:spLocks noGrp="1"/>
          </p:cNvSpPr>
          <p:nvPr>
            <p:ph type="title"/>
          </p:nvPr>
        </p:nvSpPr>
        <p:spPr>
          <a:xfrm>
            <a:off x="457200" y="302954"/>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1" name="Google Shape;181;p45"/>
          <p:cNvSpPr txBox="1">
            <a:spLocks noGrp="1"/>
          </p:cNvSpPr>
          <p:nvPr>
            <p:ph type="body" idx="1"/>
          </p:nvPr>
        </p:nvSpPr>
        <p:spPr>
          <a:xfrm>
            <a:off x="457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SzPts val="2400"/>
              <a:buChar char="•"/>
              <a:defRPr sz="2400"/>
            </a:lvl1pPr>
            <a:lvl2pPr marL="914400" lvl="1" indent="-355600" algn="l" rtl="0">
              <a:lnSpc>
                <a:spcPct val="100000"/>
              </a:lnSpc>
              <a:spcBef>
                <a:spcPts val="400"/>
              </a:spcBef>
              <a:spcAft>
                <a:spcPts val="0"/>
              </a:spcAft>
              <a:buSzPts val="2000"/>
              <a:buFont typeface="Arial"/>
              <a:buChar char="•"/>
              <a:defRPr sz="2000"/>
            </a:lvl2pPr>
            <a:lvl3pPr marL="1371600" lvl="2" indent="-342900" algn="l" rtl="0">
              <a:lnSpc>
                <a:spcPct val="100000"/>
              </a:lnSpc>
              <a:spcBef>
                <a:spcPts val="360"/>
              </a:spcBef>
              <a:spcAft>
                <a:spcPts val="0"/>
              </a:spcAft>
              <a:buSzPts val="1800"/>
              <a:buFont typeface="Arial"/>
              <a:buChar char="•"/>
              <a:defRPr sz="1800"/>
            </a:lvl3pPr>
            <a:lvl4pPr marL="1828800" lvl="3" indent="-323850" algn="l" rtl="0">
              <a:lnSpc>
                <a:spcPct val="100000"/>
              </a:lnSpc>
              <a:spcBef>
                <a:spcPts val="300"/>
              </a:spcBef>
              <a:spcAft>
                <a:spcPts val="0"/>
              </a:spcAft>
              <a:buSzPts val="1500"/>
              <a:buFont typeface="Arial"/>
              <a:buChar char="•"/>
              <a:defRPr sz="1500"/>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82" name="Google Shape;182;p4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83" name="Google Shape;183;p45"/>
          <p:cNvSpPr txBox="1">
            <a:spLocks noGrp="1"/>
          </p:cNvSpPr>
          <p:nvPr>
            <p:ph type="body" idx="2"/>
          </p:nvPr>
        </p:nvSpPr>
        <p:spPr>
          <a:xfrm>
            <a:off x="4648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SzPts val="2400"/>
              <a:buChar char="•"/>
              <a:defRPr sz="2400"/>
            </a:lvl1pPr>
            <a:lvl2pPr marL="914400" lvl="1" indent="-355600" algn="l" rtl="0">
              <a:lnSpc>
                <a:spcPct val="100000"/>
              </a:lnSpc>
              <a:spcBef>
                <a:spcPts val="400"/>
              </a:spcBef>
              <a:spcAft>
                <a:spcPts val="0"/>
              </a:spcAft>
              <a:buSzPts val="2000"/>
              <a:buFont typeface="Arial"/>
              <a:buChar char="•"/>
              <a:defRPr sz="2000"/>
            </a:lvl2pPr>
            <a:lvl3pPr marL="1371600" lvl="2" indent="-342900" algn="l" rtl="0">
              <a:lnSpc>
                <a:spcPct val="100000"/>
              </a:lnSpc>
              <a:spcBef>
                <a:spcPts val="360"/>
              </a:spcBef>
              <a:spcAft>
                <a:spcPts val="0"/>
              </a:spcAft>
              <a:buSzPts val="1800"/>
              <a:buFont typeface="Arial"/>
              <a:buChar char="•"/>
              <a:defRPr sz="1800"/>
            </a:lvl3pPr>
            <a:lvl4pPr marL="1828800" lvl="3" indent="-323850" algn="l" rtl="0">
              <a:lnSpc>
                <a:spcPct val="100000"/>
              </a:lnSpc>
              <a:spcBef>
                <a:spcPts val="300"/>
              </a:spcBef>
              <a:spcAft>
                <a:spcPts val="0"/>
              </a:spcAft>
              <a:buSzPts val="1500"/>
              <a:buFont typeface="Arial"/>
              <a:buChar char="•"/>
              <a:defRPr sz="1500"/>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84"/>
        <p:cNvGrpSpPr/>
        <p:nvPr/>
      </p:nvGrpSpPr>
      <p:grpSpPr>
        <a:xfrm>
          <a:off x="0" y="0"/>
          <a:ext cx="0" cy="0"/>
          <a:chOff x="0" y="0"/>
          <a:chExt cx="0" cy="0"/>
        </a:xfrm>
      </p:grpSpPr>
      <p:sp>
        <p:nvSpPr>
          <p:cNvPr id="185" name="Google Shape;185;p4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6" name="Google Shape;186;p46"/>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187" name="Google Shape;187;p46"/>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rm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188" name="Google Shape;188;p46"/>
          <p:cNvSpPr txBox="1">
            <a:spLocks noGrp="1"/>
          </p:cNvSpPr>
          <p:nvPr>
            <p:ph type="body" idx="3"/>
          </p:nvPr>
        </p:nvSpPr>
        <p:spPr>
          <a:xfrm>
            <a:off x="457200"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23850" algn="l" rtl="0">
              <a:lnSpc>
                <a:spcPct val="100000"/>
              </a:lnSpc>
              <a:spcBef>
                <a:spcPts val="300"/>
              </a:spcBef>
              <a:spcAft>
                <a:spcPts val="0"/>
              </a:spcAft>
              <a:buSzPts val="1500"/>
              <a:buFont typeface="Arial"/>
              <a:buChar char="•"/>
              <a:defRPr sz="1500"/>
            </a:lvl2pPr>
            <a:lvl3pPr marL="1371600" lvl="2" indent="-314325" algn="l" rtl="0">
              <a:lnSpc>
                <a:spcPct val="100000"/>
              </a:lnSpc>
              <a:spcBef>
                <a:spcPts val="270"/>
              </a:spcBef>
              <a:spcAft>
                <a:spcPts val="0"/>
              </a:spcAft>
              <a:buSzPts val="1350"/>
              <a:buFont typeface="Arial"/>
              <a:buChar char="•"/>
              <a:defRPr sz="1350"/>
            </a:lvl3pPr>
            <a:lvl4pPr marL="1828800" lvl="3" indent="-304800" algn="l" rtl="0">
              <a:lnSpc>
                <a:spcPct val="100000"/>
              </a:lnSpc>
              <a:spcBef>
                <a:spcPts val="240"/>
              </a:spcBef>
              <a:spcAft>
                <a:spcPts val="0"/>
              </a:spcAft>
              <a:buSzPts val="1200"/>
              <a:buFont typeface="Arial"/>
              <a:buChar char="•"/>
              <a:defRPr sz="12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89" name="Google Shape;189;p4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90" name="Google Shape;190;p46"/>
          <p:cNvSpPr txBox="1">
            <a:spLocks noGrp="1"/>
          </p:cNvSpPr>
          <p:nvPr>
            <p:ph type="body" idx="4"/>
          </p:nvPr>
        </p:nvSpPr>
        <p:spPr>
          <a:xfrm>
            <a:off x="4649788"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23850" algn="l" rtl="0">
              <a:lnSpc>
                <a:spcPct val="100000"/>
              </a:lnSpc>
              <a:spcBef>
                <a:spcPts val="300"/>
              </a:spcBef>
              <a:spcAft>
                <a:spcPts val="0"/>
              </a:spcAft>
              <a:buSzPts val="1500"/>
              <a:buFont typeface="Arial"/>
              <a:buChar char="•"/>
              <a:defRPr sz="1500"/>
            </a:lvl2pPr>
            <a:lvl3pPr marL="1371600" lvl="2" indent="-314325" algn="l" rtl="0">
              <a:lnSpc>
                <a:spcPct val="100000"/>
              </a:lnSpc>
              <a:spcBef>
                <a:spcPts val="270"/>
              </a:spcBef>
              <a:spcAft>
                <a:spcPts val="0"/>
              </a:spcAft>
              <a:buSzPts val="1350"/>
              <a:buFont typeface="Arial"/>
              <a:buChar char="•"/>
              <a:defRPr sz="1350"/>
            </a:lvl3pPr>
            <a:lvl4pPr marL="1828800" lvl="3" indent="-304800" algn="l" rtl="0">
              <a:lnSpc>
                <a:spcPct val="100000"/>
              </a:lnSpc>
              <a:spcBef>
                <a:spcPts val="240"/>
              </a:spcBef>
              <a:spcAft>
                <a:spcPts val="0"/>
              </a:spcAft>
              <a:buSzPts val="1200"/>
              <a:buFont typeface="Arial"/>
              <a:buChar char="•"/>
              <a:defRPr sz="12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191"/>
        <p:cNvGrpSpPr/>
        <p:nvPr/>
      </p:nvGrpSpPr>
      <p:grpSpPr>
        <a:xfrm>
          <a:off x="0" y="0"/>
          <a:ext cx="0" cy="0"/>
          <a:chOff x="0" y="0"/>
          <a:chExt cx="0" cy="0"/>
        </a:xfrm>
      </p:grpSpPr>
      <p:sp>
        <p:nvSpPr>
          <p:cNvPr id="192" name="Google Shape;192;p47"/>
          <p:cNvSpPr txBox="1">
            <a:spLocks noGrp="1"/>
          </p:cNvSpPr>
          <p:nvPr>
            <p:ph type="body" idx="1"/>
          </p:nvPr>
        </p:nvSpPr>
        <p:spPr>
          <a:xfrm>
            <a:off x="3581400" y="1330012"/>
            <a:ext cx="5111700" cy="3257700"/>
          </a:xfrm>
          <a:prstGeom prst="rect">
            <a:avLst/>
          </a:prstGeom>
          <a:noFill/>
          <a:ln>
            <a:noFill/>
          </a:ln>
        </p:spPr>
        <p:txBody>
          <a:bodyPr spcFirstLastPara="1" wrap="square" lIns="91425" tIns="0" rIns="91425" bIns="45700" anchor="t" anchorCtr="0">
            <a:normAutofit/>
          </a:bodyPr>
          <a:lstStyle>
            <a:lvl1pPr marL="457200" lvl="0" indent="-228600" algn="l" rtl="0">
              <a:lnSpc>
                <a:spcPct val="100000"/>
              </a:lnSpc>
              <a:spcBef>
                <a:spcPts val="420"/>
              </a:spcBef>
              <a:spcAft>
                <a:spcPts val="0"/>
              </a:spcAft>
              <a:buSzPts val="2100"/>
              <a:buNone/>
              <a:defRPr sz="2100"/>
            </a:lvl1pPr>
            <a:lvl2pPr marL="914400" lvl="1" indent="-333883" algn="l" rtl="0">
              <a:lnSpc>
                <a:spcPct val="100000"/>
              </a:lnSpc>
              <a:spcBef>
                <a:spcPts val="390"/>
              </a:spcBef>
              <a:spcAft>
                <a:spcPts val="0"/>
              </a:spcAft>
              <a:buSzPts val="1658"/>
              <a:buChar char="⚫"/>
              <a:defRPr sz="1950"/>
            </a:lvl2pPr>
            <a:lvl3pPr marL="1371600" lvl="2" indent="-308610" algn="l" rtl="0">
              <a:lnSpc>
                <a:spcPct val="100000"/>
              </a:lnSpc>
              <a:spcBef>
                <a:spcPts val="360"/>
              </a:spcBef>
              <a:spcAft>
                <a:spcPts val="0"/>
              </a:spcAft>
              <a:buSzPts val="1260"/>
              <a:buChar char="⚫"/>
              <a:defRPr sz="1800"/>
            </a:lvl3pPr>
            <a:lvl4pPr marL="1828800" lvl="3" indent="-290512" algn="l" rtl="0">
              <a:lnSpc>
                <a:spcPct val="100000"/>
              </a:lnSpc>
              <a:spcBef>
                <a:spcPts val="300"/>
              </a:spcBef>
              <a:spcAft>
                <a:spcPts val="0"/>
              </a:spcAft>
              <a:buSzPts val="975"/>
              <a:buChar char="⚫"/>
              <a:defRPr sz="1500"/>
            </a:lvl4pPr>
            <a:lvl5pPr marL="2286000" lvl="4" indent="-284289" algn="l" rtl="0">
              <a:lnSpc>
                <a:spcPct val="100000"/>
              </a:lnSpc>
              <a:spcBef>
                <a:spcPts val="270"/>
              </a:spcBef>
              <a:spcAft>
                <a:spcPts val="0"/>
              </a:spcAft>
              <a:buSzPts val="877"/>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193" name="Google Shape;193;p47"/>
          <p:cNvSpPr txBox="1">
            <a:spLocks noGrp="1"/>
          </p:cNvSpPr>
          <p:nvPr>
            <p:ph type="body" idx="2"/>
          </p:nvPr>
        </p:nvSpPr>
        <p:spPr>
          <a:xfrm>
            <a:off x="450850" y="1330012"/>
            <a:ext cx="3124200" cy="32577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30200" algn="l" rtl="0">
              <a:lnSpc>
                <a:spcPct val="100000"/>
              </a:lnSpc>
              <a:spcBef>
                <a:spcPts val="320"/>
              </a:spcBef>
              <a:spcAft>
                <a:spcPts val="0"/>
              </a:spcAft>
              <a:buSzPts val="1600"/>
              <a:buFont typeface="Arial"/>
              <a:buChar char="•"/>
              <a:defRPr sz="1600"/>
            </a:lvl2pPr>
            <a:lvl3pPr marL="1371600" lvl="2" indent="-317500" algn="l" rtl="0">
              <a:lnSpc>
                <a:spcPct val="100000"/>
              </a:lnSpc>
              <a:spcBef>
                <a:spcPts val="280"/>
              </a:spcBef>
              <a:spcAft>
                <a:spcPts val="0"/>
              </a:spcAft>
              <a:buSzPts val="1400"/>
              <a:buFont typeface="Arial"/>
              <a:buChar char="•"/>
              <a:defRPr sz="1400"/>
            </a:lvl3pPr>
            <a:lvl4pPr marL="1828800" lvl="3" indent="-311150" algn="l" rtl="0">
              <a:lnSpc>
                <a:spcPct val="100000"/>
              </a:lnSpc>
              <a:spcBef>
                <a:spcPts val="260"/>
              </a:spcBef>
              <a:spcAft>
                <a:spcPts val="0"/>
              </a:spcAft>
              <a:buSzPts val="1300"/>
              <a:buFont typeface="Arial"/>
              <a:buChar char="•"/>
              <a:defRPr sz="13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94" name="Google Shape;194;p47"/>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95" name="Google Shape;195;p47"/>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196"/>
        <p:cNvGrpSpPr/>
        <p:nvPr/>
      </p:nvGrpSpPr>
      <p:grpSpPr>
        <a:xfrm>
          <a:off x="0" y="0"/>
          <a:ext cx="0" cy="0"/>
          <a:chOff x="0" y="0"/>
          <a:chExt cx="0" cy="0"/>
        </a:xfrm>
      </p:grpSpPr>
      <p:pic>
        <p:nvPicPr>
          <p:cNvPr id="197" name="Google Shape;197;p4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98" name="Google Shape;198;p48"/>
          <p:cNvSpPr>
            <a:spLocks noGrp="1"/>
          </p:cNvSpPr>
          <p:nvPr>
            <p:ph type="media" idx="2"/>
          </p:nvPr>
        </p:nvSpPr>
        <p:spPr>
          <a:xfrm>
            <a:off x="457200" y="1343696"/>
            <a:ext cx="6125700" cy="3408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199" name="Google Shape;199;p4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200"/>
        <p:cNvGrpSpPr/>
        <p:nvPr/>
      </p:nvGrpSpPr>
      <p:grpSpPr>
        <a:xfrm>
          <a:off x="0" y="0"/>
          <a:ext cx="0" cy="0"/>
          <a:chOff x="0" y="0"/>
          <a:chExt cx="0" cy="0"/>
        </a:xfrm>
      </p:grpSpPr>
      <p:pic>
        <p:nvPicPr>
          <p:cNvPr id="201" name="Google Shape;201;p49"/>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02" name="Google Shape;202;p49"/>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03"/>
        <p:cNvGrpSpPr/>
        <p:nvPr/>
      </p:nvGrpSpPr>
      <p:grpSpPr>
        <a:xfrm>
          <a:off x="0" y="0"/>
          <a:ext cx="0" cy="0"/>
          <a:chOff x="0" y="0"/>
          <a:chExt cx="0" cy="0"/>
        </a:xfrm>
      </p:grpSpPr>
      <p:pic>
        <p:nvPicPr>
          <p:cNvPr id="204" name="Google Shape;204;p5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05" name="Google Shape;205;p5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206"/>
        <p:cNvGrpSpPr/>
        <p:nvPr/>
      </p:nvGrpSpPr>
      <p:grpSpPr>
        <a:xfrm>
          <a:off x="0" y="0"/>
          <a:ext cx="0" cy="0"/>
          <a:chOff x="0" y="0"/>
          <a:chExt cx="0" cy="0"/>
        </a:xfrm>
      </p:grpSpPr>
      <p:pic>
        <p:nvPicPr>
          <p:cNvPr id="207" name="Google Shape;207;p5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208"/>
        <p:cNvGrpSpPr/>
        <p:nvPr/>
      </p:nvGrpSpPr>
      <p:grpSpPr>
        <a:xfrm>
          <a:off x="0" y="0"/>
          <a:ext cx="0" cy="0"/>
          <a:chOff x="0" y="0"/>
          <a:chExt cx="0" cy="0"/>
        </a:xfrm>
      </p:grpSpPr>
      <p:pic>
        <p:nvPicPr>
          <p:cNvPr id="209" name="Google Shape;209;p52"/>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21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11"/>
        <p:cNvGrpSpPr/>
        <p:nvPr/>
      </p:nvGrpSpPr>
      <p:grpSpPr>
        <a:xfrm>
          <a:off x="0" y="0"/>
          <a:ext cx="0" cy="0"/>
          <a:chOff x="0" y="0"/>
          <a:chExt cx="0" cy="0"/>
        </a:xfrm>
      </p:grpSpPr>
      <p:sp>
        <p:nvSpPr>
          <p:cNvPr id="212" name="Google Shape;212;p54"/>
          <p:cNvSpPr txBox="1">
            <a:spLocks noGrp="1"/>
          </p:cNvSpPr>
          <p:nvPr>
            <p:ph type="title"/>
          </p:nvPr>
        </p:nvSpPr>
        <p:spPr>
          <a:xfrm>
            <a:off x="508396" y="457200"/>
            <a:ext cx="6447300" cy="990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36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3" name="Google Shape;213;p54"/>
          <p:cNvSpPr txBox="1">
            <a:spLocks noGrp="1"/>
          </p:cNvSpPr>
          <p:nvPr>
            <p:ph type="body" idx="1"/>
          </p:nvPr>
        </p:nvSpPr>
        <p:spPr>
          <a:xfrm>
            <a:off x="508396" y="1620440"/>
            <a:ext cx="6447300" cy="2911200"/>
          </a:xfrm>
          <a:prstGeom prst="rect">
            <a:avLst/>
          </a:prstGeom>
          <a:noFill/>
          <a:ln>
            <a:noFill/>
          </a:ln>
        </p:spPr>
        <p:txBody>
          <a:bodyPr spcFirstLastPara="1" wrap="square" lIns="68575" tIns="34275" rIns="68575" bIns="34275" anchor="t" anchorCtr="0">
            <a:noAutofit/>
          </a:bodyPr>
          <a:lstStyle>
            <a:lvl1pPr marL="457200" lvl="0" indent="-298450" algn="l" rtl="0">
              <a:spcBef>
                <a:spcPts val="800"/>
              </a:spcBef>
              <a:spcAft>
                <a:spcPts val="0"/>
              </a:spcAft>
              <a:buSzPts val="1100"/>
              <a:buChar char="•"/>
              <a:defRPr/>
            </a:lvl1pPr>
            <a:lvl2pPr marL="914400" lvl="1" indent="-298450" algn="l" rtl="0">
              <a:spcBef>
                <a:spcPts val="800"/>
              </a:spcBef>
              <a:spcAft>
                <a:spcPts val="0"/>
              </a:spcAft>
              <a:buSzPts val="1100"/>
              <a:buChar char="⚫"/>
              <a:defRPr/>
            </a:lvl2pPr>
            <a:lvl3pPr marL="1371600" lvl="2" indent="-298450" algn="l" rtl="0">
              <a:spcBef>
                <a:spcPts val="800"/>
              </a:spcBef>
              <a:spcAft>
                <a:spcPts val="0"/>
              </a:spcAft>
              <a:buSzPts val="1100"/>
              <a:buChar char="⚫"/>
              <a:defRPr/>
            </a:lvl3pPr>
            <a:lvl4pPr marL="1828800" lvl="3" indent="-298450" algn="l" rtl="0">
              <a:spcBef>
                <a:spcPts val="800"/>
              </a:spcBef>
              <a:spcAft>
                <a:spcPts val="0"/>
              </a:spcAft>
              <a:buSzPts val="1100"/>
              <a:buChar char="⚫"/>
              <a:defRPr/>
            </a:lvl4pPr>
            <a:lvl5pPr marL="2286000" lvl="4" indent="-298450" algn="l" rtl="0">
              <a:spcBef>
                <a:spcPts val="800"/>
              </a:spcBef>
              <a:spcAft>
                <a:spcPts val="0"/>
              </a:spcAft>
              <a:buSzPts val="1100"/>
              <a:buChar char="⚫"/>
              <a:defRPr/>
            </a:lvl5pPr>
            <a:lvl6pPr marL="2743200" lvl="5" indent="-298450" algn="l" rtl="0">
              <a:spcBef>
                <a:spcPts val="800"/>
              </a:spcBef>
              <a:spcAft>
                <a:spcPts val="0"/>
              </a:spcAft>
              <a:buSzPts val="1100"/>
              <a:buChar char="⚫"/>
              <a:defRPr/>
            </a:lvl6pPr>
            <a:lvl7pPr marL="3200400" lvl="6" indent="-298450" algn="l" rtl="0">
              <a:spcBef>
                <a:spcPts val="800"/>
              </a:spcBef>
              <a:spcAft>
                <a:spcPts val="0"/>
              </a:spcAft>
              <a:buSzPts val="1100"/>
              <a:buChar char="⚫"/>
              <a:defRPr/>
            </a:lvl7pPr>
            <a:lvl8pPr marL="3657600" lvl="7" indent="-298450" algn="l" rtl="0">
              <a:spcBef>
                <a:spcPts val="800"/>
              </a:spcBef>
              <a:spcAft>
                <a:spcPts val="0"/>
              </a:spcAft>
              <a:buSzPts val="1100"/>
              <a:buChar char="•"/>
              <a:defRPr/>
            </a:lvl8pPr>
            <a:lvl9pPr marL="4114800" lvl="8" indent="-298450" algn="l" rtl="0">
              <a:spcBef>
                <a:spcPts val="800"/>
              </a:spcBef>
              <a:spcAft>
                <a:spcPts val="0"/>
              </a:spcAft>
              <a:buSzPts val="1100"/>
              <a:buChar char="•"/>
              <a:defRPr/>
            </a:lvl9pPr>
          </a:lstStyle>
          <a:p>
            <a:endParaRPr/>
          </a:p>
        </p:txBody>
      </p:sp>
      <p:sp>
        <p:nvSpPr>
          <p:cNvPr id="214" name="Google Shape;214;p54"/>
          <p:cNvSpPr txBox="1">
            <a:spLocks noGrp="1"/>
          </p:cNvSpPr>
          <p:nvPr>
            <p:ph type="dt" idx="10"/>
          </p:nvPr>
        </p:nvSpPr>
        <p:spPr>
          <a:xfrm>
            <a:off x="5404247" y="4531519"/>
            <a:ext cx="683400" cy="2739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100"/>
              <a:buNone/>
              <a:defRPr sz="700">
                <a:solidFill>
                  <a:srgbClr val="898989"/>
                </a:solidFill>
              </a:defRPr>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215" name="Google Shape;215;p54"/>
          <p:cNvSpPr txBox="1">
            <a:spLocks noGrp="1"/>
          </p:cNvSpPr>
          <p:nvPr>
            <p:ph type="ftr" idx="11"/>
          </p:nvPr>
        </p:nvSpPr>
        <p:spPr>
          <a:xfrm>
            <a:off x="508397" y="4531519"/>
            <a:ext cx="47232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216" name="Google Shape;216;p54"/>
          <p:cNvSpPr txBox="1">
            <a:spLocks noGrp="1"/>
          </p:cNvSpPr>
          <p:nvPr>
            <p:ph type="sldNum" idx="12"/>
          </p:nvPr>
        </p:nvSpPr>
        <p:spPr>
          <a:xfrm>
            <a:off x="6442472" y="4531519"/>
            <a:ext cx="5133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accent1"/>
              </a:buClr>
              <a:buSzPts val="700"/>
              <a:buFont typeface="Trebuchet MS"/>
              <a:buNone/>
              <a:defRPr sz="700" b="0" i="0" u="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700"/>
              <a:buFont typeface="Trebuchet MS"/>
              <a:buNone/>
              <a:defRPr sz="700" b="0" i="0" u="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700"/>
              <a:buFont typeface="Trebuchet MS"/>
              <a:buNone/>
              <a:defRPr sz="700" b="0" i="0" u="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700"/>
              <a:buFont typeface="Trebuchet MS"/>
              <a:buNone/>
              <a:defRPr sz="700" b="0" i="0" u="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700"/>
              <a:buFont typeface="Trebuchet MS"/>
              <a:buNone/>
              <a:defRPr sz="700" b="0" i="0" u="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700"/>
              <a:buFont typeface="Trebuchet MS"/>
              <a:buNone/>
              <a:defRPr sz="700" b="0" i="0" u="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700"/>
              <a:buFont typeface="Trebuchet MS"/>
              <a:buNone/>
              <a:defRPr sz="700" b="0" i="0" u="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700"/>
              <a:buFont typeface="Trebuchet MS"/>
              <a:buNone/>
              <a:defRPr sz="700" b="0" i="0" u="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700"/>
              <a:buFont typeface="Trebuchet MS"/>
              <a:buNone/>
              <a:defRPr sz="700" b="0" i="0" u="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sz="1100">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trategy v1 1">
  <p:cSld name="Strategy v1_1">
    <p:spTree>
      <p:nvGrpSpPr>
        <p:cNvPr id="1" name="Shape 217"/>
        <p:cNvGrpSpPr/>
        <p:nvPr/>
      </p:nvGrpSpPr>
      <p:grpSpPr>
        <a:xfrm>
          <a:off x="0" y="0"/>
          <a:ext cx="0" cy="0"/>
          <a:chOff x="0" y="0"/>
          <a:chExt cx="0" cy="0"/>
        </a:xfrm>
      </p:grpSpPr>
      <p:pic>
        <p:nvPicPr>
          <p:cNvPr id="218" name="Google Shape;218;p5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19" name="Google Shape;219;p5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 name="Google Shape;220;p55"/>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221" name="Google Shape;221;p55"/>
          <p:cNvSpPr>
            <a:spLocks noGrp="1"/>
          </p:cNvSpPr>
          <p:nvPr>
            <p:ph type="pic" idx="2"/>
          </p:nvPr>
        </p:nvSpPr>
        <p:spPr>
          <a:xfrm>
            <a:off x="5911850" y="1663336"/>
            <a:ext cx="1828800" cy="18279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39967" scaled="0"/>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chemeClr val="dk1"/>
            </a:gs>
          </a:gsLst>
          <a:lin ang="5639967" scaled="0"/>
        </a:gradFill>
        <a:effectLst/>
      </p:bgPr>
    </p:bg>
    <p:spTree>
      <p:nvGrpSpPr>
        <p:cNvPr id="1" name="Shape 130"/>
        <p:cNvGrpSpPr/>
        <p:nvPr/>
      </p:nvGrpSpPr>
      <p:grpSpPr>
        <a:xfrm>
          <a:off x="0" y="0"/>
          <a:ext cx="0" cy="0"/>
          <a:chOff x="0" y="0"/>
          <a:chExt cx="0" cy="0"/>
        </a:xfrm>
      </p:grpSpPr>
      <p:sp>
        <p:nvSpPr>
          <p:cNvPr id="131" name="Google Shape;131;p33"/>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2" name="Google Shape;132;p33"/>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lt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lt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lt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lt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lt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lt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lt2"/>
              </a:buClr>
              <a:buSzPts val="1200"/>
              <a:buFont typeface="Calibri"/>
              <a:buChar char="•"/>
              <a:defRPr sz="1200" b="0" i="0" u="none" strike="noStrike" cap="none">
                <a:solidFill>
                  <a:schemeClr val="lt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lt2"/>
              </a:buClr>
              <a:buSzPts val="1050"/>
              <a:buFont typeface="Calibri"/>
              <a:buChar char="•"/>
              <a:defRPr sz="105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39967" scaled="0"/>
        </a:gradFill>
        <a:effectLst/>
      </p:bgPr>
    </p:bg>
    <p:spTree>
      <p:nvGrpSpPr>
        <p:cNvPr id="1" name="Shape 141"/>
        <p:cNvGrpSpPr/>
        <p:nvPr/>
      </p:nvGrpSpPr>
      <p:grpSpPr>
        <a:xfrm>
          <a:off x="0" y="0"/>
          <a:ext cx="0" cy="0"/>
          <a:chOff x="0" y="0"/>
          <a:chExt cx="0" cy="0"/>
        </a:xfrm>
      </p:grpSpPr>
      <p:sp>
        <p:nvSpPr>
          <p:cNvPr id="142" name="Google Shape;142;p36"/>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3" name="Google Shape;143;p36"/>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Tn6lQwA4IE" TargetMode="External"/><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51.xml"/><Relationship Id="rId5" Type="http://schemas.openxmlformats.org/officeDocument/2006/relationships/image" Target="../media/image11.jpg"/><Relationship Id="rId4" Type="http://schemas.openxmlformats.org/officeDocument/2006/relationships/hyperlink" Target="http://www.youtube.com/watch?v=EVS_yYQoLJ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EVS_yYQoLJg" TargetMode="External"/><Relationship Id="rId2" Type="http://schemas.openxmlformats.org/officeDocument/2006/relationships/notesSlide" Target="../notesSlides/notesSlide22.xml"/><Relationship Id="rId1" Type="http://schemas.openxmlformats.org/officeDocument/2006/relationships/slideLayout" Target="../slideLayouts/slideLayout51.xml"/><Relationship Id="rId5" Type="http://schemas.openxmlformats.org/officeDocument/2006/relationships/image" Target="../media/image9.png"/><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EVS_yYQoLJg" TargetMode="External"/><Relationship Id="rId2" Type="http://schemas.openxmlformats.org/officeDocument/2006/relationships/notesSlide" Target="../notesSlides/notesSlide23.xml"/><Relationship Id="rId1" Type="http://schemas.openxmlformats.org/officeDocument/2006/relationships/slideLayout" Target="../slideLayouts/slideLayout51.xml"/><Relationship Id="rId5" Type="http://schemas.openxmlformats.org/officeDocument/2006/relationships/image" Target="../media/image9.pn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EVS_yYQoLJg" TargetMode="External"/><Relationship Id="rId2" Type="http://schemas.openxmlformats.org/officeDocument/2006/relationships/notesSlide" Target="../notesSlides/notesSlide24.xml"/><Relationship Id="rId1" Type="http://schemas.openxmlformats.org/officeDocument/2006/relationships/slideLayout" Target="../slideLayouts/slideLayout51.xml"/><Relationship Id="rId5" Type="http://schemas.openxmlformats.org/officeDocument/2006/relationships/image" Target="../media/image9.png"/><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bT_W-xcqblY" TargetMode="External"/><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12.jp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6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Magnetic Statements</a:t>
            </a:r>
            <a:endParaRPr/>
          </a:p>
        </p:txBody>
      </p:sp>
      <p:sp>
        <p:nvSpPr>
          <p:cNvPr id="288" name="Google Shape;288;p65"/>
          <p:cNvSpPr txBox="1">
            <a:spLocks noGrp="1"/>
          </p:cNvSpPr>
          <p:nvPr>
            <p:ph type="body" idx="1"/>
          </p:nvPr>
        </p:nvSpPr>
        <p:spPr>
          <a:xfrm>
            <a:off x="2574750" y="1534732"/>
            <a:ext cx="3994500" cy="23763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a:t>Diplomacy is the art of saying 'Nice doggie' until you can find a rock.</a:t>
            </a:r>
            <a:endParaRPr/>
          </a:p>
          <a:p>
            <a:pPr marL="0" lvl="0" indent="0" algn="l" rtl="0">
              <a:spcBef>
                <a:spcPts val="520"/>
              </a:spcBef>
              <a:spcAft>
                <a:spcPts val="0"/>
              </a:spcAft>
              <a:buNone/>
            </a:pPr>
            <a:endParaRPr/>
          </a:p>
        </p:txBody>
      </p:sp>
      <p:sp>
        <p:nvSpPr>
          <p:cNvPr id="289" name="Google Shape;289;p65"/>
          <p:cNvSpPr txBox="1">
            <a:spLocks noGrp="1"/>
          </p:cNvSpPr>
          <p:nvPr>
            <p:ph type="body" idx="2"/>
          </p:nvPr>
        </p:nvSpPr>
        <p:spPr>
          <a:xfrm>
            <a:off x="3017949" y="3943350"/>
            <a:ext cx="3108000" cy="521400"/>
          </a:xfrm>
          <a:prstGeom prst="rect">
            <a:avLst/>
          </a:prstGeom>
        </p:spPr>
        <p:txBody>
          <a:bodyPr spcFirstLastPara="1" wrap="square" lIns="91400" tIns="91400" rIns="91400" bIns="91400" anchor="t" anchorCtr="0">
            <a:normAutofit/>
          </a:bodyPr>
          <a:lstStyle/>
          <a:p>
            <a:pPr marL="0" lvl="0" indent="0" algn="l" rtl="0">
              <a:spcBef>
                <a:spcPts val="320"/>
              </a:spcBef>
              <a:spcAft>
                <a:spcPts val="0"/>
              </a:spcAft>
              <a:buNone/>
            </a:pPr>
            <a:r>
              <a:rPr lang="en"/>
              <a:t>Franklin Rodman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6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Magnetic Statements</a:t>
            </a:r>
            <a:endParaRPr/>
          </a:p>
        </p:txBody>
      </p:sp>
      <p:sp>
        <p:nvSpPr>
          <p:cNvPr id="295" name="Google Shape;295;p66"/>
          <p:cNvSpPr txBox="1">
            <a:spLocks noGrp="1"/>
          </p:cNvSpPr>
          <p:nvPr>
            <p:ph type="body" idx="1"/>
          </p:nvPr>
        </p:nvSpPr>
        <p:spPr>
          <a:xfrm>
            <a:off x="2574750" y="1534732"/>
            <a:ext cx="3994500" cy="23763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a:t>War is failure of diplomacy.</a:t>
            </a:r>
            <a:endParaRPr/>
          </a:p>
          <a:p>
            <a:pPr marL="0" lvl="0" indent="0" algn="l" rtl="0">
              <a:spcBef>
                <a:spcPts val="520"/>
              </a:spcBef>
              <a:spcAft>
                <a:spcPts val="0"/>
              </a:spcAft>
              <a:buNone/>
            </a:pPr>
            <a:endParaRPr/>
          </a:p>
        </p:txBody>
      </p:sp>
      <p:sp>
        <p:nvSpPr>
          <p:cNvPr id="296" name="Google Shape;296;p66"/>
          <p:cNvSpPr txBox="1">
            <a:spLocks noGrp="1"/>
          </p:cNvSpPr>
          <p:nvPr>
            <p:ph type="body" idx="2"/>
          </p:nvPr>
        </p:nvSpPr>
        <p:spPr>
          <a:xfrm>
            <a:off x="3017949" y="3943350"/>
            <a:ext cx="3108000" cy="521400"/>
          </a:xfrm>
          <a:prstGeom prst="rect">
            <a:avLst/>
          </a:prstGeom>
        </p:spPr>
        <p:txBody>
          <a:bodyPr spcFirstLastPara="1" wrap="square" lIns="91400" tIns="91400" rIns="91400" bIns="91400" anchor="t" anchorCtr="0">
            <a:normAutofit/>
          </a:bodyPr>
          <a:lstStyle/>
          <a:p>
            <a:pPr marL="0" lvl="0" indent="0" algn="l" rtl="0">
              <a:spcBef>
                <a:spcPts val="320"/>
              </a:spcBef>
              <a:spcAft>
                <a:spcPts val="0"/>
              </a:spcAft>
              <a:buNone/>
            </a:pPr>
            <a:r>
              <a:rPr lang="en"/>
              <a:t>John Dingell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67"/>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Magnetic Statements</a:t>
            </a:r>
            <a:endParaRPr/>
          </a:p>
        </p:txBody>
      </p:sp>
      <p:sp>
        <p:nvSpPr>
          <p:cNvPr id="302" name="Google Shape;302;p67"/>
          <p:cNvSpPr txBox="1">
            <a:spLocks noGrp="1"/>
          </p:cNvSpPr>
          <p:nvPr>
            <p:ph type="body" idx="1"/>
          </p:nvPr>
        </p:nvSpPr>
        <p:spPr>
          <a:xfrm>
            <a:off x="2574750" y="1534732"/>
            <a:ext cx="3994500" cy="23763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a:t>Speak softly and carry a big stick; you will go far.</a:t>
            </a:r>
            <a:endParaRPr/>
          </a:p>
          <a:p>
            <a:pPr marL="0" lvl="0" indent="0" algn="l" rtl="0">
              <a:spcBef>
                <a:spcPts val="520"/>
              </a:spcBef>
              <a:spcAft>
                <a:spcPts val="0"/>
              </a:spcAft>
              <a:buNone/>
            </a:pPr>
            <a:endParaRPr/>
          </a:p>
        </p:txBody>
      </p:sp>
      <p:sp>
        <p:nvSpPr>
          <p:cNvPr id="303" name="Google Shape;303;p67"/>
          <p:cNvSpPr txBox="1">
            <a:spLocks noGrp="1"/>
          </p:cNvSpPr>
          <p:nvPr>
            <p:ph type="body" idx="2"/>
          </p:nvPr>
        </p:nvSpPr>
        <p:spPr>
          <a:xfrm>
            <a:off x="3017949" y="3943350"/>
            <a:ext cx="3108000" cy="521400"/>
          </a:xfrm>
          <a:prstGeom prst="rect">
            <a:avLst/>
          </a:prstGeom>
        </p:spPr>
        <p:txBody>
          <a:bodyPr spcFirstLastPara="1" wrap="square" lIns="91400" tIns="91400" rIns="91400" bIns="91400" anchor="t" anchorCtr="0">
            <a:normAutofit/>
          </a:bodyPr>
          <a:lstStyle/>
          <a:p>
            <a:pPr marL="0" lvl="0" indent="0" algn="l" rtl="0">
              <a:spcBef>
                <a:spcPts val="320"/>
              </a:spcBef>
              <a:spcAft>
                <a:spcPts val="0"/>
              </a:spcAft>
              <a:buNone/>
            </a:pPr>
            <a:r>
              <a:rPr lang="en"/>
              <a:t>President Theodore Roosevelt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8"/>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Magnetic Statements</a:t>
            </a:r>
            <a:endParaRPr/>
          </a:p>
        </p:txBody>
      </p:sp>
      <p:sp>
        <p:nvSpPr>
          <p:cNvPr id="309" name="Google Shape;309;p68"/>
          <p:cNvSpPr txBox="1">
            <a:spLocks noGrp="1"/>
          </p:cNvSpPr>
          <p:nvPr>
            <p:ph type="body" idx="1"/>
          </p:nvPr>
        </p:nvSpPr>
        <p:spPr>
          <a:xfrm>
            <a:off x="2574750" y="1534732"/>
            <a:ext cx="3994500" cy="23763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a:t>America has no permanent friends or enemies, only interests.</a:t>
            </a:r>
            <a:endParaRPr/>
          </a:p>
          <a:p>
            <a:pPr marL="0" lvl="0" indent="0" algn="l" rtl="0">
              <a:spcBef>
                <a:spcPts val="520"/>
              </a:spcBef>
              <a:spcAft>
                <a:spcPts val="0"/>
              </a:spcAft>
              <a:buNone/>
            </a:pPr>
            <a:endParaRPr/>
          </a:p>
        </p:txBody>
      </p:sp>
      <p:sp>
        <p:nvSpPr>
          <p:cNvPr id="310" name="Google Shape;310;p68"/>
          <p:cNvSpPr txBox="1">
            <a:spLocks noGrp="1"/>
          </p:cNvSpPr>
          <p:nvPr>
            <p:ph type="body" idx="2"/>
          </p:nvPr>
        </p:nvSpPr>
        <p:spPr>
          <a:xfrm>
            <a:off x="3017949" y="3943350"/>
            <a:ext cx="3108000" cy="521400"/>
          </a:xfrm>
          <a:prstGeom prst="rect">
            <a:avLst/>
          </a:prstGeom>
        </p:spPr>
        <p:txBody>
          <a:bodyPr spcFirstLastPara="1" wrap="square" lIns="91400" tIns="91400" rIns="91400" bIns="91400" anchor="t" anchorCtr="0">
            <a:normAutofit/>
          </a:bodyPr>
          <a:lstStyle/>
          <a:p>
            <a:pPr marL="0" lvl="0" indent="0" algn="l" rtl="0">
              <a:spcBef>
                <a:spcPts val="320"/>
              </a:spcBef>
              <a:spcAft>
                <a:spcPts val="0"/>
              </a:spcAft>
              <a:buNone/>
            </a:pPr>
            <a:r>
              <a:rPr lang="en"/>
              <a:t>Henry Kissinger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69"/>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FF"/>
              </a:buClr>
              <a:buSzPts val="5000"/>
              <a:buFont typeface="Calibri"/>
              <a:buNone/>
            </a:pPr>
            <a:r>
              <a:rPr lang="en"/>
              <a:t>Essential Question</a:t>
            </a:r>
            <a:endParaRPr/>
          </a:p>
        </p:txBody>
      </p:sp>
      <p:sp>
        <p:nvSpPr>
          <p:cNvPr id="316" name="Google Shape;316;p69"/>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p>
            <a:pPr marL="55562" lvl="0" indent="0" algn="l" rtl="0">
              <a:lnSpc>
                <a:spcPct val="100000"/>
              </a:lnSpc>
              <a:spcBef>
                <a:spcPts val="0"/>
              </a:spcBef>
              <a:spcAft>
                <a:spcPts val="0"/>
              </a:spcAft>
              <a:buSzPts val="2600"/>
              <a:buNone/>
            </a:pPr>
            <a:r>
              <a:rPr lang="en" i="1"/>
              <a:t>What actions make for effective diplomacy? </a:t>
            </a:r>
            <a:endParaRPr i="1"/>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70"/>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FF"/>
              </a:buClr>
              <a:buSzPts val="5000"/>
              <a:buFont typeface="Calibri"/>
              <a:buNone/>
            </a:pPr>
            <a:r>
              <a:rPr lang="en"/>
              <a:t>Lesson Objectives</a:t>
            </a:r>
            <a:endParaRPr/>
          </a:p>
        </p:txBody>
      </p:sp>
      <p:sp>
        <p:nvSpPr>
          <p:cNvPr id="322" name="Google Shape;322;p70"/>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chemeClr val="lt1"/>
              </a:buClr>
              <a:buSzPts val="2600"/>
              <a:buFont typeface="Arial"/>
              <a:buNone/>
            </a:pPr>
            <a:r>
              <a:rPr lang="en" i="1"/>
              <a:t>Students will analyze the political and economic impact of President Nixon’s foreign policies. </a:t>
            </a:r>
            <a:endParaRPr i="1"/>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7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C.R.U.S.H. &amp; Smush</a:t>
            </a:r>
            <a:endParaRPr/>
          </a:p>
        </p:txBody>
      </p:sp>
      <p:sp>
        <p:nvSpPr>
          <p:cNvPr id="328" name="Google Shape;328;p71"/>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r>
              <a:rPr lang="en"/>
              <a:t>As you read your article:</a:t>
            </a:r>
            <a:endParaRPr/>
          </a:p>
          <a:p>
            <a:pPr marL="457200" lvl="0" indent="-393700" algn="l" rtl="0">
              <a:spcBef>
                <a:spcPts val="520"/>
              </a:spcBef>
              <a:spcAft>
                <a:spcPts val="0"/>
              </a:spcAft>
              <a:buSzPts val="2600"/>
              <a:buChar char="•"/>
            </a:pPr>
            <a:r>
              <a:rPr lang="en"/>
              <a:t>C- </a:t>
            </a:r>
            <a:r>
              <a:rPr lang="en" b="1"/>
              <a:t>circle</a:t>
            </a:r>
            <a:r>
              <a:rPr lang="en"/>
              <a:t> and new vocabulary and write those words in the margin with the definition</a:t>
            </a:r>
            <a:endParaRPr/>
          </a:p>
          <a:p>
            <a:pPr marL="457200" lvl="0" indent="-393700" algn="l" rtl="0">
              <a:spcBef>
                <a:spcPts val="0"/>
              </a:spcBef>
              <a:spcAft>
                <a:spcPts val="0"/>
              </a:spcAft>
              <a:buSzPts val="2600"/>
              <a:buChar char="•"/>
            </a:pPr>
            <a:r>
              <a:rPr lang="en"/>
              <a:t>R- </a:t>
            </a:r>
            <a:r>
              <a:rPr lang="en" b="1"/>
              <a:t>read</a:t>
            </a:r>
            <a:r>
              <a:rPr lang="en"/>
              <a:t> the article</a:t>
            </a:r>
            <a:endParaRPr/>
          </a:p>
          <a:p>
            <a:pPr marL="457200" lvl="0" indent="-393700" algn="l" rtl="0">
              <a:spcBef>
                <a:spcPts val="0"/>
              </a:spcBef>
              <a:spcAft>
                <a:spcPts val="0"/>
              </a:spcAft>
              <a:buSzPts val="2600"/>
              <a:buChar char="•"/>
            </a:pPr>
            <a:r>
              <a:rPr lang="en"/>
              <a:t>U- </a:t>
            </a:r>
            <a:r>
              <a:rPr lang="en" b="1"/>
              <a:t>underline</a:t>
            </a:r>
            <a:r>
              <a:rPr lang="en"/>
              <a:t> the vocabulary you already know</a:t>
            </a:r>
            <a:endParaRPr/>
          </a:p>
          <a:p>
            <a:pPr marL="457200" lvl="0" indent="-393700" algn="l" rtl="0">
              <a:spcBef>
                <a:spcPts val="0"/>
              </a:spcBef>
              <a:spcAft>
                <a:spcPts val="0"/>
              </a:spcAft>
              <a:buSzPts val="2600"/>
              <a:buChar char="•"/>
            </a:pPr>
            <a:r>
              <a:rPr lang="en"/>
              <a:t>S- </a:t>
            </a:r>
            <a:r>
              <a:rPr lang="en" b="1"/>
              <a:t>star</a:t>
            </a:r>
            <a:r>
              <a:rPr lang="en"/>
              <a:t> the main ideas</a:t>
            </a:r>
            <a:endParaRPr/>
          </a:p>
          <a:p>
            <a:pPr marL="457200" lvl="0" indent="-393700" algn="l" rtl="0">
              <a:spcBef>
                <a:spcPts val="0"/>
              </a:spcBef>
              <a:spcAft>
                <a:spcPts val="0"/>
              </a:spcAft>
              <a:buSzPts val="2600"/>
              <a:buChar char="•"/>
            </a:pPr>
            <a:r>
              <a:rPr lang="en"/>
              <a:t>H- </a:t>
            </a:r>
            <a:r>
              <a:rPr lang="en" b="1"/>
              <a:t>highlight</a:t>
            </a:r>
            <a:r>
              <a:rPr lang="en"/>
              <a:t> the evidence that supports the main idea</a:t>
            </a:r>
            <a:endParaRPr/>
          </a:p>
          <a:p>
            <a:pPr marL="457200" lvl="0" indent="-393700" algn="l" rtl="0">
              <a:spcBef>
                <a:spcPts val="0"/>
              </a:spcBef>
              <a:spcAft>
                <a:spcPts val="0"/>
              </a:spcAft>
              <a:buSzPts val="2600"/>
              <a:buChar char="•"/>
            </a:pPr>
            <a:r>
              <a:rPr lang="en" b="1"/>
              <a:t>Smush</a:t>
            </a:r>
            <a:r>
              <a:rPr lang="en"/>
              <a:t> the article into a summary in your own words</a:t>
            </a:r>
            <a:endParaRPr/>
          </a:p>
        </p:txBody>
      </p:sp>
      <p:pic>
        <p:nvPicPr>
          <p:cNvPr id="329" name="Google Shape;329;p71"/>
          <p:cNvPicPr preferRelativeResize="0"/>
          <p:nvPr/>
        </p:nvPicPr>
        <p:blipFill>
          <a:blip r:embed="rId3">
            <a:alphaModFix/>
          </a:blip>
          <a:stretch>
            <a:fillRect/>
          </a:stretch>
        </p:blipFill>
        <p:spPr>
          <a:xfrm>
            <a:off x="7028475" y="-1"/>
            <a:ext cx="2115526" cy="1547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72"/>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a:t>Work with your group-each person has read a different article.</a:t>
            </a:r>
            <a:endParaRPr/>
          </a:p>
          <a:p>
            <a:pPr marL="457200" lvl="0" indent="-393700" algn="l" rtl="0">
              <a:spcBef>
                <a:spcPts val="0"/>
              </a:spcBef>
              <a:spcAft>
                <a:spcPts val="0"/>
              </a:spcAft>
              <a:buSzPts val="2600"/>
              <a:buChar char="•"/>
            </a:pPr>
            <a:r>
              <a:rPr lang="en"/>
              <a:t>Share your expertise with your group.</a:t>
            </a:r>
            <a:endParaRPr/>
          </a:p>
          <a:p>
            <a:pPr marL="457200" lvl="0" indent="-393700" algn="l" rtl="0">
              <a:spcBef>
                <a:spcPts val="0"/>
              </a:spcBef>
              <a:spcAft>
                <a:spcPts val="0"/>
              </a:spcAft>
              <a:buSzPts val="2600"/>
              <a:buChar char="•"/>
            </a:pPr>
            <a:r>
              <a:rPr lang="en"/>
              <a:t>As others share, complete your Jigsaw graphic organizer, making notes over each reading.</a:t>
            </a:r>
            <a:endParaRPr/>
          </a:p>
        </p:txBody>
      </p:sp>
      <p:sp>
        <p:nvSpPr>
          <p:cNvPr id="335" name="Google Shape;335;p7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Jigsaw</a:t>
            </a:r>
            <a:endParaRPr/>
          </a:p>
        </p:txBody>
      </p:sp>
      <p:pic>
        <p:nvPicPr>
          <p:cNvPr id="336" name="Google Shape;336;p72"/>
          <p:cNvPicPr preferRelativeResize="0"/>
          <p:nvPr/>
        </p:nvPicPr>
        <p:blipFill>
          <a:blip r:embed="rId3">
            <a:alphaModFix/>
          </a:blip>
          <a:stretch>
            <a:fillRect/>
          </a:stretch>
        </p:blipFill>
        <p:spPr>
          <a:xfrm>
            <a:off x="7315199" y="-228600"/>
            <a:ext cx="1905000" cy="190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7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Give, Get, Reflect </a:t>
            </a:r>
            <a:endParaRPr/>
          </a:p>
        </p:txBody>
      </p:sp>
      <p:sp>
        <p:nvSpPr>
          <p:cNvPr id="342" name="Google Shape;342;p73"/>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a:t>As you watch the video, think about how you might answer the Essential Question:</a:t>
            </a:r>
            <a:endParaRPr/>
          </a:p>
          <a:p>
            <a:pPr marL="231775" lvl="0" indent="-231775" algn="l" rtl="0">
              <a:spcBef>
                <a:spcPts val="520"/>
              </a:spcBef>
              <a:spcAft>
                <a:spcPts val="0"/>
              </a:spcAft>
              <a:buSzPts val="2600"/>
              <a:buChar char="•"/>
            </a:pPr>
            <a:r>
              <a:rPr lang="en"/>
              <a:t>What actions make for effective diplomacy?</a:t>
            </a:r>
            <a:endParaRPr/>
          </a:p>
        </p:txBody>
      </p:sp>
      <p:pic>
        <p:nvPicPr>
          <p:cNvPr id="343" name="Google Shape;343;p73"/>
          <p:cNvPicPr preferRelativeResize="0"/>
          <p:nvPr/>
        </p:nvPicPr>
        <p:blipFill>
          <a:blip r:embed="rId3">
            <a:alphaModFix/>
          </a:blip>
          <a:stretch>
            <a:fillRect/>
          </a:stretch>
        </p:blipFill>
        <p:spPr>
          <a:xfrm>
            <a:off x="6012550" y="1768237"/>
            <a:ext cx="2674250" cy="1607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74" descr="This video covers former President Richard Nixon's motivations for visiting the leaders of communist China, Chairman Mao Zedong and Leonid Brezhnev of the Soviet Union and the time spanning the next ten years which lead to the Strategic Arms Limitation Talks, better known as SALT I &amp; II.&#10;&#10;For more lessons, strategies, and games visit K20's LEARN website here: https://learn.k20center.ou.edu/" title="Why Can’t We Be Friends">
            <a:hlinkClick r:id="rId3"/>
          </p:cNvPr>
          <p:cNvPicPr preferRelativeResize="0"/>
          <p:nvPr/>
        </p:nvPicPr>
        <p:blipFill>
          <a:blip r:embed="rId4">
            <a:alphaModFix/>
          </a:blip>
          <a:stretch>
            <a:fillRect/>
          </a:stretch>
        </p:blipFill>
        <p:spPr>
          <a:xfrm>
            <a:off x="1672313" y="396988"/>
            <a:ext cx="5799376" cy="4349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10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57"/>
          <p:cNvSpPr txBox="1">
            <a:spLocks noGrp="1"/>
          </p:cNvSpPr>
          <p:nvPr>
            <p:ph type="ctrTitle"/>
          </p:nvPr>
        </p:nvSpPr>
        <p:spPr>
          <a:xfrm>
            <a:off x="644652" y="1007598"/>
            <a:ext cx="7851600" cy="13716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sz="4600"/>
              <a:t>Why Can’t We Be Friends?</a:t>
            </a:r>
            <a:endParaRPr sz="4600"/>
          </a:p>
        </p:txBody>
      </p:sp>
      <p:sp>
        <p:nvSpPr>
          <p:cNvPr id="231" name="Google Shape;231;p57"/>
          <p:cNvSpPr txBox="1">
            <a:spLocks noGrp="1"/>
          </p:cNvSpPr>
          <p:nvPr>
            <p:ph type="subTitle" idx="1"/>
          </p:nvPr>
        </p:nvSpPr>
        <p:spPr>
          <a:xfrm>
            <a:off x="644652" y="2400300"/>
            <a:ext cx="7854600" cy="1314600"/>
          </a:xfrm>
          <a:prstGeom prst="rect">
            <a:avLst/>
          </a:prstGeom>
        </p:spPr>
        <p:txBody>
          <a:bodyPr spcFirstLastPara="1" wrap="square" lIns="0" tIns="45700" rIns="18275" bIns="45700" anchor="t" anchorCtr="0">
            <a:normAutofit/>
          </a:bodyPr>
          <a:lstStyle/>
          <a:p>
            <a:pPr marL="0" lvl="0" indent="0" algn="l" rtl="0">
              <a:spcBef>
                <a:spcPts val="520"/>
              </a:spcBef>
              <a:spcAft>
                <a:spcPts val="0"/>
              </a:spcAft>
              <a:buNone/>
            </a:pPr>
            <a:r>
              <a:rPr lang="en"/>
              <a:t>Nixon’s Diplomatic Policy</a:t>
            </a:r>
            <a:endParaRPr/>
          </a:p>
        </p:txBody>
      </p:sp>
      <p:grpSp>
        <p:nvGrpSpPr>
          <p:cNvPr id="232" name="Google Shape;232;p57"/>
          <p:cNvGrpSpPr/>
          <p:nvPr/>
        </p:nvGrpSpPr>
        <p:grpSpPr>
          <a:xfrm>
            <a:off x="7629625" y="298775"/>
            <a:ext cx="1215900" cy="1257300"/>
            <a:chOff x="7629625" y="298775"/>
            <a:chExt cx="1215900" cy="1257300"/>
          </a:xfrm>
        </p:grpSpPr>
        <p:sp>
          <p:nvSpPr>
            <p:cNvPr id="233" name="Google Shape;233;p57"/>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4" name="Google Shape;234;p57"/>
            <p:cNvPicPr preferRelativeResize="0"/>
            <p:nvPr/>
          </p:nvPicPr>
          <p:blipFill rotWithShape="1">
            <a:blip r:embed="rId3">
              <a:alphaModFix/>
            </a:blip>
            <a:srcRect l="23074" r="23074"/>
            <a:stretch/>
          </p:blipFill>
          <p:spPr>
            <a:xfrm>
              <a:off x="7690104" y="347472"/>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7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Give, Get, Reflect - Give Round</a:t>
            </a:r>
            <a:endParaRPr/>
          </a:p>
        </p:txBody>
      </p:sp>
      <p:sp>
        <p:nvSpPr>
          <p:cNvPr id="354" name="Google Shape;354;p75"/>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a:t>On your handout in the “</a:t>
            </a:r>
            <a:r>
              <a:rPr lang="en" b="1">
                <a:solidFill>
                  <a:srgbClr val="980000"/>
                </a:solidFill>
              </a:rPr>
              <a:t>Give</a:t>
            </a:r>
            <a:r>
              <a:rPr lang="en"/>
              <a:t>” section, answer the Essential Question:</a:t>
            </a:r>
            <a:endParaRPr/>
          </a:p>
          <a:p>
            <a:pPr marL="457200" lvl="0" indent="-393700" algn="l" rtl="0">
              <a:spcBef>
                <a:spcPts val="520"/>
              </a:spcBef>
              <a:spcAft>
                <a:spcPts val="0"/>
              </a:spcAft>
              <a:buSzPts val="2600"/>
              <a:buChar char="•"/>
            </a:pPr>
            <a:r>
              <a:rPr lang="en"/>
              <a:t>What actions make for effective diplomacy?</a:t>
            </a:r>
            <a:endParaRPr/>
          </a:p>
        </p:txBody>
      </p:sp>
      <p:pic>
        <p:nvPicPr>
          <p:cNvPr id="355" name="Google Shape;355;p75"/>
          <p:cNvPicPr preferRelativeResize="0"/>
          <p:nvPr/>
        </p:nvPicPr>
        <p:blipFill>
          <a:blip r:embed="rId3">
            <a:alphaModFix/>
          </a:blip>
          <a:stretch>
            <a:fillRect/>
          </a:stretch>
        </p:blipFill>
        <p:spPr>
          <a:xfrm>
            <a:off x="6012550" y="1768237"/>
            <a:ext cx="2674250" cy="1607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7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Give, Get, Reflect - Get Round 1</a:t>
            </a:r>
            <a:endParaRPr/>
          </a:p>
        </p:txBody>
      </p:sp>
      <p:sp>
        <p:nvSpPr>
          <p:cNvPr id="361" name="Google Shape;361;p76"/>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fontScale="92500" lnSpcReduction="20000"/>
          </a:bodyPr>
          <a:lstStyle/>
          <a:p>
            <a:pPr marL="457200" lvl="0" indent="-381317" algn="l" rtl="0">
              <a:spcBef>
                <a:spcPts val="520"/>
              </a:spcBef>
              <a:spcAft>
                <a:spcPts val="0"/>
              </a:spcAft>
              <a:buSzPct val="100000"/>
              <a:buChar char="•"/>
            </a:pPr>
            <a:r>
              <a:rPr lang="en"/>
              <a:t>Partner up with one (1) classmate.</a:t>
            </a:r>
            <a:endParaRPr/>
          </a:p>
          <a:p>
            <a:pPr marL="457200" lvl="0" indent="-381317" algn="l" rtl="0">
              <a:spcBef>
                <a:spcPts val="0"/>
              </a:spcBef>
              <a:spcAft>
                <a:spcPts val="0"/>
              </a:spcAft>
              <a:buSzPct val="100000"/>
              <a:buChar char="•"/>
            </a:pPr>
            <a:r>
              <a:rPr lang="en"/>
              <a:t>Decide who will be Partner 1 and who will be Parner 2.</a:t>
            </a:r>
            <a:endParaRPr/>
          </a:p>
          <a:p>
            <a:pPr marL="457200" lvl="0" indent="-381317" algn="l" rtl="0">
              <a:spcBef>
                <a:spcPts val="0"/>
              </a:spcBef>
              <a:spcAft>
                <a:spcPts val="0"/>
              </a:spcAft>
              <a:buSzPct val="100000"/>
              <a:buChar char="•"/>
            </a:pPr>
            <a:r>
              <a:rPr lang="en"/>
              <a:t>Partner 1 will share their “</a:t>
            </a:r>
            <a:r>
              <a:rPr lang="en" b="1">
                <a:solidFill>
                  <a:srgbClr val="980000"/>
                </a:solidFill>
              </a:rPr>
              <a:t>Give</a:t>
            </a:r>
            <a:r>
              <a:rPr lang="en"/>
              <a:t>” response while Partner 2 listens and then summarizes it on their handout.</a:t>
            </a:r>
            <a:endParaRPr/>
          </a:p>
          <a:p>
            <a:pPr marL="457200" lvl="0" indent="-381317" algn="l" rtl="0">
              <a:spcBef>
                <a:spcPts val="0"/>
              </a:spcBef>
              <a:spcAft>
                <a:spcPts val="0"/>
              </a:spcAft>
              <a:buSzPct val="100000"/>
              <a:buChar char="•"/>
            </a:pPr>
            <a:r>
              <a:rPr lang="en"/>
              <a:t>Partner 2 will then share their “</a:t>
            </a:r>
            <a:r>
              <a:rPr lang="en" b="1">
                <a:solidFill>
                  <a:srgbClr val="980000"/>
                </a:solidFill>
              </a:rPr>
              <a:t>Give</a:t>
            </a:r>
            <a:r>
              <a:rPr lang="en"/>
              <a:t>” response while Partner 1 listens and summarizes it on their handout.</a:t>
            </a:r>
            <a:endParaRPr/>
          </a:p>
        </p:txBody>
      </p:sp>
      <p:pic>
        <p:nvPicPr>
          <p:cNvPr id="362" name="Google Shape;362;p76"/>
          <p:cNvPicPr preferRelativeResize="0"/>
          <p:nvPr/>
        </p:nvPicPr>
        <p:blipFill>
          <a:blip r:embed="rId3">
            <a:alphaModFix/>
          </a:blip>
          <a:stretch>
            <a:fillRect/>
          </a:stretch>
        </p:blipFill>
        <p:spPr>
          <a:xfrm>
            <a:off x="6530100" y="623800"/>
            <a:ext cx="2219999" cy="1334050"/>
          </a:xfrm>
          <a:prstGeom prst="rect">
            <a:avLst/>
          </a:prstGeom>
          <a:noFill/>
          <a:ln>
            <a:noFill/>
          </a:ln>
        </p:spPr>
      </p:pic>
      <p:pic>
        <p:nvPicPr>
          <p:cNvPr id="363" name="Google Shape;363;p76" title="K20 Center 5 minute timer">
            <a:hlinkClick r:id="rId4"/>
          </p:cNvPr>
          <p:cNvPicPr preferRelativeResize="0"/>
          <p:nvPr/>
        </p:nvPicPr>
        <p:blipFill>
          <a:blip r:embed="rId5">
            <a:alphaModFix/>
          </a:blip>
          <a:stretch>
            <a:fillRect/>
          </a:stretch>
        </p:blipFill>
        <p:spPr>
          <a:xfrm>
            <a:off x="5630100" y="2303724"/>
            <a:ext cx="3361500" cy="2521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77"/>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Give, Get, Reflect - Get Round 2</a:t>
            </a:r>
            <a:endParaRPr/>
          </a:p>
        </p:txBody>
      </p:sp>
      <p:sp>
        <p:nvSpPr>
          <p:cNvPr id="369" name="Google Shape;369;p77"/>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fontScale="85000"/>
          </a:bodyPr>
          <a:lstStyle/>
          <a:p>
            <a:pPr marL="457200" lvl="0" indent="-368935" algn="l" rtl="0">
              <a:spcBef>
                <a:spcPts val="520"/>
              </a:spcBef>
              <a:spcAft>
                <a:spcPts val="0"/>
              </a:spcAft>
              <a:buSzPct val="100000"/>
              <a:buChar char="•"/>
            </a:pPr>
            <a:r>
              <a:rPr lang="en"/>
              <a:t>Partner up with one (1) </a:t>
            </a:r>
            <a:r>
              <a:rPr lang="en" b="1" i="1" u="sng">
                <a:solidFill>
                  <a:srgbClr val="980000"/>
                </a:solidFill>
              </a:rPr>
              <a:t>NEW</a:t>
            </a:r>
            <a:r>
              <a:rPr lang="en" b="1" i="1"/>
              <a:t> </a:t>
            </a:r>
            <a:r>
              <a:rPr lang="en"/>
              <a:t>classmate.</a:t>
            </a:r>
            <a:endParaRPr/>
          </a:p>
          <a:p>
            <a:pPr marL="457200" lvl="0" indent="-368935" algn="l" rtl="0">
              <a:spcBef>
                <a:spcPts val="0"/>
              </a:spcBef>
              <a:spcAft>
                <a:spcPts val="0"/>
              </a:spcAft>
              <a:buSzPct val="100000"/>
              <a:buChar char="•"/>
            </a:pPr>
            <a:r>
              <a:rPr lang="en"/>
              <a:t>Decide who will be Partner 1 and who will be Parner 2.</a:t>
            </a:r>
            <a:endParaRPr/>
          </a:p>
          <a:p>
            <a:pPr marL="457200" lvl="0" indent="-368935" algn="l" rtl="0">
              <a:spcBef>
                <a:spcPts val="0"/>
              </a:spcBef>
              <a:spcAft>
                <a:spcPts val="0"/>
              </a:spcAft>
              <a:buSzPct val="100000"/>
              <a:buChar char="•"/>
            </a:pPr>
            <a:r>
              <a:rPr lang="en"/>
              <a:t>Partner 1 will share their “</a:t>
            </a:r>
            <a:r>
              <a:rPr lang="en" b="1">
                <a:solidFill>
                  <a:srgbClr val="980000"/>
                </a:solidFill>
              </a:rPr>
              <a:t>Give</a:t>
            </a:r>
            <a:r>
              <a:rPr lang="en"/>
              <a:t>” response while Partner 2 listens and then summarizes it on their handout.</a:t>
            </a:r>
            <a:endParaRPr/>
          </a:p>
          <a:p>
            <a:pPr marL="457200" lvl="0" indent="-368935" algn="l" rtl="0">
              <a:spcBef>
                <a:spcPts val="0"/>
              </a:spcBef>
              <a:spcAft>
                <a:spcPts val="0"/>
              </a:spcAft>
              <a:buSzPct val="100000"/>
              <a:buChar char="•"/>
            </a:pPr>
            <a:r>
              <a:rPr lang="en"/>
              <a:t>Partner 2 will then share their “</a:t>
            </a:r>
            <a:r>
              <a:rPr lang="en" b="1">
                <a:solidFill>
                  <a:srgbClr val="980000"/>
                </a:solidFill>
              </a:rPr>
              <a:t>Give</a:t>
            </a:r>
            <a:r>
              <a:rPr lang="en"/>
              <a:t>” response while Partner 1 listens and summarizes it on their handout.</a:t>
            </a:r>
            <a:endParaRPr/>
          </a:p>
        </p:txBody>
      </p:sp>
      <p:pic>
        <p:nvPicPr>
          <p:cNvPr id="370" name="Google Shape;370;p77" title="K20 Center 5 minute timer">
            <a:hlinkClick r:id="rId3"/>
          </p:cNvPr>
          <p:cNvPicPr preferRelativeResize="0"/>
          <p:nvPr/>
        </p:nvPicPr>
        <p:blipFill>
          <a:blip r:embed="rId4">
            <a:alphaModFix/>
          </a:blip>
          <a:stretch>
            <a:fillRect/>
          </a:stretch>
        </p:blipFill>
        <p:spPr>
          <a:xfrm>
            <a:off x="5630100" y="2303724"/>
            <a:ext cx="3361500" cy="2521125"/>
          </a:xfrm>
          <a:prstGeom prst="rect">
            <a:avLst/>
          </a:prstGeom>
          <a:noFill/>
          <a:ln>
            <a:noFill/>
          </a:ln>
        </p:spPr>
      </p:pic>
      <p:pic>
        <p:nvPicPr>
          <p:cNvPr id="371" name="Google Shape;371;p77"/>
          <p:cNvPicPr preferRelativeResize="0"/>
          <p:nvPr/>
        </p:nvPicPr>
        <p:blipFill>
          <a:blip r:embed="rId5">
            <a:alphaModFix/>
          </a:blip>
          <a:stretch>
            <a:fillRect/>
          </a:stretch>
        </p:blipFill>
        <p:spPr>
          <a:xfrm>
            <a:off x="6530100" y="623800"/>
            <a:ext cx="2219999" cy="1334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10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78"/>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Give, Get, Reflect - Get Round 3</a:t>
            </a:r>
            <a:endParaRPr/>
          </a:p>
        </p:txBody>
      </p:sp>
      <p:sp>
        <p:nvSpPr>
          <p:cNvPr id="377" name="Google Shape;377;p78"/>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fontScale="85000"/>
          </a:bodyPr>
          <a:lstStyle/>
          <a:p>
            <a:pPr marL="457200" lvl="0" indent="-368935" algn="l" rtl="0">
              <a:spcBef>
                <a:spcPts val="520"/>
              </a:spcBef>
              <a:spcAft>
                <a:spcPts val="0"/>
              </a:spcAft>
              <a:buSzPct val="100000"/>
              <a:buChar char="•"/>
            </a:pPr>
            <a:r>
              <a:rPr lang="en"/>
              <a:t>Partner up with one (1) </a:t>
            </a:r>
            <a:r>
              <a:rPr lang="en" b="1" i="1" u="sng">
                <a:solidFill>
                  <a:srgbClr val="980000"/>
                </a:solidFill>
              </a:rPr>
              <a:t>NEW</a:t>
            </a:r>
            <a:r>
              <a:rPr lang="en" b="1" i="1"/>
              <a:t> </a:t>
            </a:r>
            <a:r>
              <a:rPr lang="en"/>
              <a:t>classmate.</a:t>
            </a:r>
            <a:endParaRPr/>
          </a:p>
          <a:p>
            <a:pPr marL="457200" lvl="0" indent="-368935" algn="l" rtl="0">
              <a:spcBef>
                <a:spcPts val="0"/>
              </a:spcBef>
              <a:spcAft>
                <a:spcPts val="0"/>
              </a:spcAft>
              <a:buSzPct val="100000"/>
              <a:buChar char="•"/>
            </a:pPr>
            <a:r>
              <a:rPr lang="en"/>
              <a:t>Decide who will be Partner 1 and who will be Parner 2.</a:t>
            </a:r>
            <a:endParaRPr/>
          </a:p>
          <a:p>
            <a:pPr marL="457200" lvl="0" indent="-368935" algn="l" rtl="0">
              <a:spcBef>
                <a:spcPts val="0"/>
              </a:spcBef>
              <a:spcAft>
                <a:spcPts val="0"/>
              </a:spcAft>
              <a:buSzPct val="100000"/>
              <a:buChar char="•"/>
            </a:pPr>
            <a:r>
              <a:rPr lang="en"/>
              <a:t>Partner 1 will share their “</a:t>
            </a:r>
            <a:r>
              <a:rPr lang="en" b="1">
                <a:solidFill>
                  <a:srgbClr val="980000"/>
                </a:solidFill>
              </a:rPr>
              <a:t>Give</a:t>
            </a:r>
            <a:r>
              <a:rPr lang="en"/>
              <a:t>” response while Partner 2 listens and then summarizes it on their handout.</a:t>
            </a:r>
            <a:endParaRPr/>
          </a:p>
          <a:p>
            <a:pPr marL="457200" lvl="0" indent="-368935" algn="l" rtl="0">
              <a:spcBef>
                <a:spcPts val="0"/>
              </a:spcBef>
              <a:spcAft>
                <a:spcPts val="0"/>
              </a:spcAft>
              <a:buSzPct val="100000"/>
              <a:buChar char="•"/>
            </a:pPr>
            <a:r>
              <a:rPr lang="en"/>
              <a:t>Partner 2 will then share their “</a:t>
            </a:r>
            <a:r>
              <a:rPr lang="en" b="1">
                <a:solidFill>
                  <a:srgbClr val="980000"/>
                </a:solidFill>
              </a:rPr>
              <a:t>Give</a:t>
            </a:r>
            <a:r>
              <a:rPr lang="en"/>
              <a:t>” response while Partner 1 listens and summarizes it on their handout.</a:t>
            </a:r>
            <a:endParaRPr/>
          </a:p>
        </p:txBody>
      </p:sp>
      <p:pic>
        <p:nvPicPr>
          <p:cNvPr id="378" name="Google Shape;378;p78" title="K20 Center 5 minute timer">
            <a:hlinkClick r:id="rId3"/>
          </p:cNvPr>
          <p:cNvPicPr preferRelativeResize="0"/>
          <p:nvPr/>
        </p:nvPicPr>
        <p:blipFill>
          <a:blip r:embed="rId4">
            <a:alphaModFix/>
          </a:blip>
          <a:stretch>
            <a:fillRect/>
          </a:stretch>
        </p:blipFill>
        <p:spPr>
          <a:xfrm>
            <a:off x="5630100" y="2303724"/>
            <a:ext cx="3361500" cy="2521125"/>
          </a:xfrm>
          <a:prstGeom prst="rect">
            <a:avLst/>
          </a:prstGeom>
          <a:noFill/>
          <a:ln>
            <a:noFill/>
          </a:ln>
        </p:spPr>
      </p:pic>
      <p:pic>
        <p:nvPicPr>
          <p:cNvPr id="379" name="Google Shape;379;p78"/>
          <p:cNvPicPr preferRelativeResize="0"/>
          <p:nvPr/>
        </p:nvPicPr>
        <p:blipFill>
          <a:blip r:embed="rId5">
            <a:alphaModFix/>
          </a:blip>
          <a:stretch>
            <a:fillRect/>
          </a:stretch>
        </p:blipFill>
        <p:spPr>
          <a:xfrm>
            <a:off x="6530100" y="623800"/>
            <a:ext cx="2219999" cy="1334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10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7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Give, Get, Reflect - Get Round 4</a:t>
            </a:r>
            <a:endParaRPr/>
          </a:p>
        </p:txBody>
      </p:sp>
      <p:sp>
        <p:nvSpPr>
          <p:cNvPr id="385" name="Google Shape;385;p79"/>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fontScale="85000"/>
          </a:bodyPr>
          <a:lstStyle/>
          <a:p>
            <a:pPr marL="457200" lvl="0" indent="-368935" algn="l" rtl="0">
              <a:spcBef>
                <a:spcPts val="520"/>
              </a:spcBef>
              <a:spcAft>
                <a:spcPts val="0"/>
              </a:spcAft>
              <a:buSzPct val="100000"/>
              <a:buChar char="•"/>
            </a:pPr>
            <a:r>
              <a:rPr lang="en"/>
              <a:t>Partner up with one (1) </a:t>
            </a:r>
            <a:r>
              <a:rPr lang="en" b="1" i="1" u="sng">
                <a:solidFill>
                  <a:srgbClr val="980000"/>
                </a:solidFill>
              </a:rPr>
              <a:t>NEW</a:t>
            </a:r>
            <a:r>
              <a:rPr lang="en" b="1" i="1"/>
              <a:t> </a:t>
            </a:r>
            <a:r>
              <a:rPr lang="en"/>
              <a:t>classmate.</a:t>
            </a:r>
            <a:endParaRPr/>
          </a:p>
          <a:p>
            <a:pPr marL="457200" lvl="0" indent="-368935" algn="l" rtl="0">
              <a:spcBef>
                <a:spcPts val="0"/>
              </a:spcBef>
              <a:spcAft>
                <a:spcPts val="0"/>
              </a:spcAft>
              <a:buSzPct val="100000"/>
              <a:buChar char="•"/>
            </a:pPr>
            <a:r>
              <a:rPr lang="en"/>
              <a:t>Decide who will be Partner 1 and who will be Parner 2.</a:t>
            </a:r>
            <a:endParaRPr/>
          </a:p>
          <a:p>
            <a:pPr marL="457200" lvl="0" indent="-368935" algn="l" rtl="0">
              <a:spcBef>
                <a:spcPts val="0"/>
              </a:spcBef>
              <a:spcAft>
                <a:spcPts val="0"/>
              </a:spcAft>
              <a:buSzPct val="100000"/>
              <a:buChar char="•"/>
            </a:pPr>
            <a:r>
              <a:rPr lang="en"/>
              <a:t>Partner 1 will share their “</a:t>
            </a:r>
            <a:r>
              <a:rPr lang="en" b="1">
                <a:solidFill>
                  <a:srgbClr val="980000"/>
                </a:solidFill>
              </a:rPr>
              <a:t>Give</a:t>
            </a:r>
            <a:r>
              <a:rPr lang="en"/>
              <a:t>” response while Partner 2 listens and then summarizes it on their handout.</a:t>
            </a:r>
            <a:endParaRPr/>
          </a:p>
          <a:p>
            <a:pPr marL="457200" lvl="0" indent="-368935" algn="l" rtl="0">
              <a:spcBef>
                <a:spcPts val="0"/>
              </a:spcBef>
              <a:spcAft>
                <a:spcPts val="0"/>
              </a:spcAft>
              <a:buSzPct val="100000"/>
              <a:buChar char="•"/>
            </a:pPr>
            <a:r>
              <a:rPr lang="en"/>
              <a:t>Partner 2 will then share their “</a:t>
            </a:r>
            <a:r>
              <a:rPr lang="en" b="1">
                <a:solidFill>
                  <a:srgbClr val="980000"/>
                </a:solidFill>
              </a:rPr>
              <a:t>Give</a:t>
            </a:r>
            <a:r>
              <a:rPr lang="en"/>
              <a:t>” response while Partner 1 listens and summarizes it on their handout.</a:t>
            </a:r>
            <a:endParaRPr/>
          </a:p>
        </p:txBody>
      </p:sp>
      <p:pic>
        <p:nvPicPr>
          <p:cNvPr id="386" name="Google Shape;386;p79" title="K20 Center 5 minute timer">
            <a:hlinkClick r:id="rId3"/>
          </p:cNvPr>
          <p:cNvPicPr preferRelativeResize="0"/>
          <p:nvPr/>
        </p:nvPicPr>
        <p:blipFill>
          <a:blip r:embed="rId4">
            <a:alphaModFix/>
          </a:blip>
          <a:stretch>
            <a:fillRect/>
          </a:stretch>
        </p:blipFill>
        <p:spPr>
          <a:xfrm>
            <a:off x="5630100" y="2303724"/>
            <a:ext cx="3361500" cy="2521125"/>
          </a:xfrm>
          <a:prstGeom prst="rect">
            <a:avLst/>
          </a:prstGeom>
          <a:noFill/>
          <a:ln>
            <a:noFill/>
          </a:ln>
        </p:spPr>
      </p:pic>
      <p:pic>
        <p:nvPicPr>
          <p:cNvPr id="387" name="Google Shape;387;p79"/>
          <p:cNvPicPr preferRelativeResize="0"/>
          <p:nvPr/>
        </p:nvPicPr>
        <p:blipFill>
          <a:blip r:embed="rId5">
            <a:alphaModFix/>
          </a:blip>
          <a:stretch>
            <a:fillRect/>
          </a:stretch>
        </p:blipFill>
        <p:spPr>
          <a:xfrm>
            <a:off x="6530100" y="623800"/>
            <a:ext cx="2219999" cy="1334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10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80" title="Lester Asamoah">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10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8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Give, Get, Reflect - Get Round 5</a:t>
            </a:r>
            <a:endParaRPr/>
          </a:p>
        </p:txBody>
      </p:sp>
      <p:sp>
        <p:nvSpPr>
          <p:cNvPr id="398" name="Google Shape;398;p81"/>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457200" lvl="0" indent="-393700" algn="l" rtl="0">
              <a:spcBef>
                <a:spcPts val="520"/>
              </a:spcBef>
              <a:spcAft>
                <a:spcPts val="0"/>
              </a:spcAft>
              <a:buSzPts val="2600"/>
              <a:buChar char="•"/>
            </a:pPr>
            <a:r>
              <a:rPr lang="en"/>
              <a:t>Lester Asamoah shared with you some valuable information about his career working at the American Embassy in Jakarta, Indonesia.  </a:t>
            </a:r>
            <a:endParaRPr/>
          </a:p>
          <a:p>
            <a:pPr marL="457200" lvl="0" indent="-393700" algn="l" rtl="0">
              <a:spcBef>
                <a:spcPts val="0"/>
              </a:spcBef>
              <a:spcAft>
                <a:spcPts val="0"/>
              </a:spcAft>
              <a:buSzPts val="2600"/>
              <a:buChar char="•"/>
            </a:pPr>
            <a:r>
              <a:rPr lang="en"/>
              <a:t>In the “</a:t>
            </a:r>
            <a:r>
              <a:rPr lang="en" b="1">
                <a:solidFill>
                  <a:srgbClr val="980000"/>
                </a:solidFill>
              </a:rPr>
              <a:t>Get Round 5</a:t>
            </a:r>
            <a:r>
              <a:rPr lang="en"/>
              <a:t>” box, summarize what you learned.</a:t>
            </a:r>
            <a:endParaRPr/>
          </a:p>
        </p:txBody>
      </p:sp>
      <p:pic>
        <p:nvPicPr>
          <p:cNvPr id="399" name="Google Shape;399;p81"/>
          <p:cNvPicPr preferRelativeResize="0"/>
          <p:nvPr/>
        </p:nvPicPr>
        <p:blipFill>
          <a:blip r:embed="rId3">
            <a:alphaModFix/>
          </a:blip>
          <a:stretch>
            <a:fillRect/>
          </a:stretch>
        </p:blipFill>
        <p:spPr>
          <a:xfrm>
            <a:off x="6012550" y="1768237"/>
            <a:ext cx="2674250" cy="16070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8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Give, Get, Reflect - Reflect Round 1 </a:t>
            </a:r>
            <a:endParaRPr/>
          </a:p>
        </p:txBody>
      </p:sp>
      <p:sp>
        <p:nvSpPr>
          <p:cNvPr id="405" name="Google Shape;405;p82"/>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lnSpcReduction="10000"/>
          </a:bodyPr>
          <a:lstStyle/>
          <a:p>
            <a:pPr marL="457200" lvl="0" indent="-393700" algn="l" rtl="0">
              <a:spcBef>
                <a:spcPts val="520"/>
              </a:spcBef>
              <a:spcAft>
                <a:spcPts val="0"/>
              </a:spcAft>
              <a:buSzPts val="2600"/>
              <a:buChar char="•"/>
            </a:pPr>
            <a:r>
              <a:rPr lang="en"/>
              <a:t>Review all of the summaries your wrote from each partner you spoke with.</a:t>
            </a:r>
            <a:endParaRPr/>
          </a:p>
          <a:p>
            <a:pPr marL="457200" lvl="0" indent="-393700" algn="l" rtl="0">
              <a:spcBef>
                <a:spcPts val="0"/>
              </a:spcBef>
              <a:spcAft>
                <a:spcPts val="0"/>
              </a:spcAft>
              <a:buSzPts val="2600"/>
              <a:buChar char="•"/>
            </a:pPr>
            <a:r>
              <a:rPr lang="en"/>
              <a:t>On your handout in the “</a:t>
            </a:r>
            <a:r>
              <a:rPr lang="en" b="1">
                <a:solidFill>
                  <a:srgbClr val="980000"/>
                </a:solidFill>
              </a:rPr>
              <a:t>Reflect Round 1</a:t>
            </a:r>
            <a:r>
              <a:rPr lang="en"/>
              <a:t>” section, provide one summary statement that best reflects your understanding of the essential question at this time.</a:t>
            </a:r>
            <a:endParaRPr/>
          </a:p>
        </p:txBody>
      </p:sp>
      <p:pic>
        <p:nvPicPr>
          <p:cNvPr id="406" name="Google Shape;406;p82"/>
          <p:cNvPicPr preferRelativeResize="0"/>
          <p:nvPr/>
        </p:nvPicPr>
        <p:blipFill>
          <a:blip r:embed="rId3">
            <a:alphaModFix/>
          </a:blip>
          <a:stretch>
            <a:fillRect/>
          </a:stretch>
        </p:blipFill>
        <p:spPr>
          <a:xfrm>
            <a:off x="6012550" y="1768237"/>
            <a:ext cx="2674250" cy="1607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8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Painting A Picture</a:t>
            </a:r>
            <a:endParaRPr/>
          </a:p>
        </p:txBody>
      </p:sp>
      <p:sp>
        <p:nvSpPr>
          <p:cNvPr id="412" name="Google Shape;412;p83"/>
          <p:cNvSpPr txBox="1">
            <a:spLocks noGrp="1"/>
          </p:cNvSpPr>
          <p:nvPr>
            <p:ph type="body" idx="1"/>
          </p:nvPr>
        </p:nvSpPr>
        <p:spPr>
          <a:xfrm>
            <a:off x="457200" y="1305050"/>
            <a:ext cx="7533900" cy="3621000"/>
          </a:xfrm>
          <a:prstGeom prst="rect">
            <a:avLst/>
          </a:prstGeom>
        </p:spPr>
        <p:txBody>
          <a:bodyPr spcFirstLastPara="1" wrap="square" lIns="91400" tIns="91400" rIns="91400" bIns="91400" anchor="t" anchorCtr="0">
            <a:noAutofit/>
          </a:bodyPr>
          <a:lstStyle/>
          <a:p>
            <a:pPr marL="457200" lvl="0" indent="-368300" algn="l" rtl="0">
              <a:spcBef>
                <a:spcPts val="520"/>
              </a:spcBef>
              <a:spcAft>
                <a:spcPts val="0"/>
              </a:spcAft>
              <a:buSzPts val="2200"/>
              <a:buChar char="•"/>
            </a:pPr>
            <a:r>
              <a:rPr lang="en" sz="2200"/>
              <a:t>As you examine the photographs, record your observations in the “</a:t>
            </a:r>
            <a:r>
              <a:rPr lang="en" sz="2200" b="1">
                <a:solidFill>
                  <a:srgbClr val="980000"/>
                </a:solidFill>
              </a:rPr>
              <a:t>observations</a:t>
            </a:r>
            <a:r>
              <a:rPr lang="en" sz="2200"/>
              <a:t>” column of the chart.</a:t>
            </a:r>
            <a:endParaRPr sz="2200"/>
          </a:p>
          <a:p>
            <a:pPr marL="914400" lvl="1" indent="-368300" algn="l" rtl="0">
              <a:spcBef>
                <a:spcPts val="0"/>
              </a:spcBef>
              <a:spcAft>
                <a:spcPts val="0"/>
              </a:spcAft>
              <a:buSzPts val="2200"/>
              <a:buFont typeface="Arial"/>
              <a:buChar char="●"/>
            </a:pPr>
            <a:r>
              <a:rPr lang="en" sz="2200"/>
              <a:t>An observation is anything you see in the photographs and their captions.</a:t>
            </a:r>
            <a:endParaRPr sz="2200"/>
          </a:p>
          <a:p>
            <a:pPr marL="457200" lvl="0" indent="-368300" algn="l" rtl="0">
              <a:spcBef>
                <a:spcPts val="0"/>
              </a:spcBef>
              <a:spcAft>
                <a:spcPts val="0"/>
              </a:spcAft>
              <a:buSzPts val="2200"/>
              <a:buChar char="•"/>
            </a:pPr>
            <a:r>
              <a:rPr lang="en" sz="2200"/>
              <a:t>Using your observations plus your prior knowledge, record your inferences in the “</a:t>
            </a:r>
            <a:r>
              <a:rPr lang="en" sz="2200" b="1">
                <a:solidFill>
                  <a:srgbClr val="980000"/>
                </a:solidFill>
              </a:rPr>
              <a:t>inferences</a:t>
            </a:r>
            <a:r>
              <a:rPr lang="en" sz="2200"/>
              <a:t>” column of the chart.</a:t>
            </a:r>
            <a:endParaRPr sz="2200"/>
          </a:p>
          <a:p>
            <a:pPr marL="914400" lvl="1" indent="-368300" algn="l" rtl="0">
              <a:spcBef>
                <a:spcPts val="0"/>
              </a:spcBef>
              <a:spcAft>
                <a:spcPts val="0"/>
              </a:spcAft>
              <a:buSzPts val="2200"/>
              <a:buChar char="●"/>
            </a:pPr>
            <a:r>
              <a:rPr lang="en" sz="2200"/>
              <a:t>An inference is a conclusion you make based on your observations and prior knowledge.</a:t>
            </a:r>
            <a:endParaRPr sz="2200"/>
          </a:p>
        </p:txBody>
      </p:sp>
      <p:pic>
        <p:nvPicPr>
          <p:cNvPr id="413" name="Google Shape;413;p83"/>
          <p:cNvPicPr preferRelativeResize="0"/>
          <p:nvPr/>
        </p:nvPicPr>
        <p:blipFill>
          <a:blip r:embed="rId3">
            <a:alphaModFix/>
          </a:blip>
          <a:stretch>
            <a:fillRect/>
          </a:stretch>
        </p:blipFill>
        <p:spPr>
          <a:xfrm>
            <a:off x="7935825" y="-4797"/>
            <a:ext cx="1208176" cy="1481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84"/>
          <p:cNvSpPr txBox="1"/>
          <p:nvPr/>
        </p:nvSpPr>
        <p:spPr>
          <a:xfrm>
            <a:off x="894625" y="4410075"/>
            <a:ext cx="7126500" cy="74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solidFill>
                  <a:schemeClr val="dk1"/>
                </a:solidFill>
              </a:rPr>
              <a:t>Image 1</a:t>
            </a:r>
            <a:r>
              <a:rPr lang="en" sz="1100">
                <a:solidFill>
                  <a:schemeClr val="dk1"/>
                </a:solidFill>
              </a:rPr>
              <a:t>: Ballet scene at the Great Hall of the People attended by President and Mrs. Nixon during their trip to Peking, China</a:t>
            </a:r>
            <a:endParaRPr sz="1100">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sz="1100" i="1">
                <a:solidFill>
                  <a:schemeClr val="dk1"/>
                </a:solidFill>
              </a:rPr>
              <a:t>2/22/1972</a:t>
            </a:r>
            <a:endParaRPr sz="1100" b="1">
              <a:solidFill>
                <a:schemeClr val="dk1"/>
              </a:solidFill>
            </a:endParaRPr>
          </a:p>
        </p:txBody>
      </p:sp>
      <p:pic>
        <p:nvPicPr>
          <p:cNvPr id="419" name="Google Shape;419;p84"/>
          <p:cNvPicPr preferRelativeResize="0"/>
          <p:nvPr/>
        </p:nvPicPr>
        <p:blipFill>
          <a:blip r:embed="rId3">
            <a:alphaModFix/>
          </a:blip>
          <a:stretch>
            <a:fillRect/>
          </a:stretch>
        </p:blipFill>
        <p:spPr>
          <a:xfrm>
            <a:off x="1481038" y="149550"/>
            <a:ext cx="6181925" cy="4178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58"/>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lnSpcReduction="20000"/>
          </a:bodyPr>
          <a:lstStyle/>
          <a:p>
            <a:pPr marL="0" lvl="0" indent="0" algn="l" rtl="0">
              <a:spcBef>
                <a:spcPts val="520"/>
              </a:spcBef>
              <a:spcAft>
                <a:spcPts val="0"/>
              </a:spcAft>
              <a:buNone/>
            </a:pPr>
            <a:r>
              <a:rPr lang="en">
                <a:solidFill>
                  <a:srgbClr val="4A7D95"/>
                </a:solidFill>
              </a:rPr>
              <a:t>[dih-</a:t>
            </a:r>
            <a:r>
              <a:rPr lang="en" b="1">
                <a:solidFill>
                  <a:srgbClr val="4A7D95"/>
                </a:solidFill>
              </a:rPr>
              <a:t>ploh</a:t>
            </a:r>
            <a:r>
              <a:rPr lang="en">
                <a:solidFill>
                  <a:srgbClr val="4A7D95"/>
                </a:solidFill>
              </a:rPr>
              <a:t>-m</a:t>
            </a:r>
            <a:r>
              <a:rPr lang="en" i="1">
                <a:solidFill>
                  <a:srgbClr val="4A7D95"/>
                </a:solidFill>
              </a:rPr>
              <a:t>uh</a:t>
            </a:r>
            <a:r>
              <a:rPr lang="en">
                <a:solidFill>
                  <a:srgbClr val="4A7D95"/>
                </a:solidFill>
              </a:rPr>
              <a:t>-see]</a:t>
            </a:r>
            <a:endParaRPr>
              <a:solidFill>
                <a:srgbClr val="4A7D95"/>
              </a:solidFill>
            </a:endParaRPr>
          </a:p>
          <a:p>
            <a:pPr marL="0" lvl="0" indent="0" algn="l" rtl="0">
              <a:spcBef>
                <a:spcPts val="520"/>
              </a:spcBef>
              <a:spcAft>
                <a:spcPts val="0"/>
              </a:spcAft>
              <a:buNone/>
            </a:pPr>
            <a:r>
              <a:rPr lang="en">
                <a:solidFill>
                  <a:srgbClr val="1C3C58"/>
                </a:solidFill>
              </a:rPr>
              <a:t>noun</a:t>
            </a:r>
            <a:endParaRPr>
              <a:solidFill>
                <a:srgbClr val="1C3C58"/>
              </a:solidFill>
            </a:endParaRPr>
          </a:p>
          <a:p>
            <a:pPr marL="457200" lvl="0" indent="-393700" algn="l" rtl="0">
              <a:spcBef>
                <a:spcPts val="520"/>
              </a:spcBef>
              <a:spcAft>
                <a:spcPts val="0"/>
              </a:spcAft>
              <a:buSzPts val="2600"/>
              <a:buAutoNum type="arabicPeriod"/>
            </a:pPr>
            <a:r>
              <a:rPr lang="en"/>
              <a:t>The conduct by government officials of negotiations and other relations between nations.</a:t>
            </a:r>
            <a:endParaRPr/>
          </a:p>
          <a:p>
            <a:pPr marL="457200" lvl="0" indent="-393700" algn="l" rtl="0">
              <a:spcBef>
                <a:spcPts val="0"/>
              </a:spcBef>
              <a:spcAft>
                <a:spcPts val="0"/>
              </a:spcAft>
              <a:buSzPts val="2600"/>
              <a:buAutoNum type="arabicPeriod"/>
            </a:pPr>
            <a:r>
              <a:rPr lang="en"/>
              <a:t>The art or science of conducting such negotiations.</a:t>
            </a:r>
            <a:endParaRPr/>
          </a:p>
          <a:p>
            <a:pPr marL="457200" lvl="0" indent="-393700" algn="l" rtl="0">
              <a:spcBef>
                <a:spcPts val="0"/>
              </a:spcBef>
              <a:spcAft>
                <a:spcPts val="0"/>
              </a:spcAft>
              <a:buSzPts val="2600"/>
              <a:buAutoNum type="arabicPeriod"/>
            </a:pPr>
            <a:r>
              <a:rPr lang="en"/>
              <a:t>Skill in managing negotiations, handling people, etc., so that there is little or no ill will; tact:</a:t>
            </a:r>
            <a:endParaRPr/>
          </a:p>
          <a:p>
            <a:pPr marL="457200" lvl="0" indent="0" algn="l" rtl="0">
              <a:spcBef>
                <a:spcPts val="520"/>
              </a:spcBef>
              <a:spcAft>
                <a:spcPts val="0"/>
              </a:spcAft>
              <a:buNone/>
            </a:pPr>
            <a:r>
              <a:rPr lang="en" i="1">
                <a:solidFill>
                  <a:srgbClr val="1C3C58"/>
                </a:solidFill>
              </a:rPr>
              <a:t>Seating one’s dinner guests often calls for considerable diplomacy.</a:t>
            </a:r>
            <a:endParaRPr i="1">
              <a:solidFill>
                <a:srgbClr val="1C3C58"/>
              </a:solidFill>
            </a:endParaRPr>
          </a:p>
        </p:txBody>
      </p:sp>
      <p:sp>
        <p:nvSpPr>
          <p:cNvPr id="240" name="Google Shape;240;p58"/>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diplomacy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85"/>
          <p:cNvSpPr txBox="1"/>
          <p:nvPr/>
        </p:nvSpPr>
        <p:spPr>
          <a:xfrm>
            <a:off x="894625" y="4486275"/>
            <a:ext cx="7126500" cy="54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solidFill>
                  <a:schemeClr val="dk1"/>
                </a:solidFill>
              </a:rPr>
              <a:t>Image 2: </a:t>
            </a:r>
            <a:r>
              <a:rPr lang="en" sz="1100">
                <a:solidFill>
                  <a:schemeClr val="dk1"/>
                </a:solidFill>
              </a:rPr>
              <a:t>President Nixon meets with China's Communist Party Leader, Mao Tse-Tung</a:t>
            </a:r>
            <a:endParaRPr sz="1100">
              <a:solidFill>
                <a:schemeClr val="dk1"/>
              </a:solidFill>
            </a:endParaRPr>
          </a:p>
          <a:p>
            <a:pPr marL="0" lvl="0" indent="0" algn="ctr" rtl="0">
              <a:lnSpc>
                <a:spcPct val="115000"/>
              </a:lnSpc>
              <a:spcBef>
                <a:spcPts val="0"/>
              </a:spcBef>
              <a:spcAft>
                <a:spcPts val="0"/>
              </a:spcAft>
              <a:buNone/>
            </a:pPr>
            <a:r>
              <a:rPr lang="en" sz="1100" i="1">
                <a:solidFill>
                  <a:schemeClr val="dk1"/>
                </a:solidFill>
              </a:rPr>
              <a:t>2/29/1972</a:t>
            </a:r>
            <a:endParaRPr sz="1100" b="1">
              <a:solidFill>
                <a:schemeClr val="dk1"/>
              </a:solidFill>
            </a:endParaRPr>
          </a:p>
        </p:txBody>
      </p:sp>
      <p:pic>
        <p:nvPicPr>
          <p:cNvPr id="425" name="Google Shape;425;p85"/>
          <p:cNvPicPr preferRelativeResize="0"/>
          <p:nvPr/>
        </p:nvPicPr>
        <p:blipFill>
          <a:blip r:embed="rId3">
            <a:alphaModFix/>
          </a:blip>
          <a:stretch>
            <a:fillRect/>
          </a:stretch>
        </p:blipFill>
        <p:spPr>
          <a:xfrm>
            <a:off x="1745213" y="94300"/>
            <a:ext cx="5653575" cy="43919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86"/>
          <p:cNvSpPr txBox="1"/>
          <p:nvPr/>
        </p:nvSpPr>
        <p:spPr>
          <a:xfrm>
            <a:off x="894625" y="4486275"/>
            <a:ext cx="7126500" cy="54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solidFill>
                  <a:schemeClr val="dk1"/>
                </a:solidFill>
              </a:rPr>
              <a:t>Image 3: </a:t>
            </a:r>
            <a:r>
              <a:rPr lang="en" sz="1100">
                <a:solidFill>
                  <a:schemeClr val="dk1"/>
                </a:solidFill>
              </a:rPr>
              <a:t>President and Mrs. Nixon visit the Great Wall of China and the Ming tombs</a:t>
            </a:r>
            <a:endParaRPr sz="1100">
              <a:solidFill>
                <a:schemeClr val="dk1"/>
              </a:solidFill>
            </a:endParaRPr>
          </a:p>
          <a:p>
            <a:pPr marL="0" lvl="0" indent="0" algn="ctr" rtl="0">
              <a:lnSpc>
                <a:spcPct val="115000"/>
              </a:lnSpc>
              <a:spcBef>
                <a:spcPts val="0"/>
              </a:spcBef>
              <a:spcAft>
                <a:spcPts val="0"/>
              </a:spcAft>
              <a:buNone/>
            </a:pPr>
            <a:r>
              <a:rPr lang="en" sz="1100" i="1">
                <a:solidFill>
                  <a:schemeClr val="dk1"/>
                </a:solidFill>
              </a:rPr>
              <a:t>2/24/1972</a:t>
            </a:r>
            <a:endParaRPr sz="1100" b="1">
              <a:solidFill>
                <a:schemeClr val="dk1"/>
              </a:solidFill>
            </a:endParaRPr>
          </a:p>
        </p:txBody>
      </p:sp>
      <p:pic>
        <p:nvPicPr>
          <p:cNvPr id="431" name="Google Shape;431;p86"/>
          <p:cNvPicPr preferRelativeResize="0"/>
          <p:nvPr/>
        </p:nvPicPr>
        <p:blipFill>
          <a:blip r:embed="rId3">
            <a:alphaModFix/>
          </a:blip>
          <a:stretch>
            <a:fillRect/>
          </a:stretch>
        </p:blipFill>
        <p:spPr>
          <a:xfrm>
            <a:off x="2835750" y="138300"/>
            <a:ext cx="3244249" cy="42751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87"/>
          <p:cNvSpPr txBox="1"/>
          <p:nvPr/>
        </p:nvSpPr>
        <p:spPr>
          <a:xfrm>
            <a:off x="894625" y="4181475"/>
            <a:ext cx="7126500" cy="938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solidFill>
                  <a:schemeClr val="dk1"/>
                </a:solidFill>
              </a:rPr>
              <a:t>Image 4: </a:t>
            </a:r>
            <a:r>
              <a:rPr lang="en" sz="1100">
                <a:solidFill>
                  <a:schemeClr val="dk1"/>
                </a:solidFill>
              </a:rPr>
              <a:t>This menu was printed for a formal dinner hosted by President Richard Nixon and Mrs. Nixon for Chinese Premier Chou En-lai during the President’s trip to Beijing in February 1972. The formal visit launched improved relations between the United States and China after decades of the Cold War.</a:t>
            </a:r>
            <a:endParaRPr sz="1100">
              <a:solidFill>
                <a:schemeClr val="dk1"/>
              </a:solidFill>
            </a:endParaRPr>
          </a:p>
          <a:p>
            <a:pPr marL="0" lvl="0" indent="0" algn="ctr" rtl="0">
              <a:lnSpc>
                <a:spcPct val="115000"/>
              </a:lnSpc>
              <a:spcBef>
                <a:spcPts val="0"/>
              </a:spcBef>
              <a:spcAft>
                <a:spcPts val="0"/>
              </a:spcAft>
              <a:buNone/>
            </a:pPr>
            <a:r>
              <a:rPr lang="en" sz="1100" i="1">
                <a:solidFill>
                  <a:schemeClr val="dk1"/>
                </a:solidFill>
              </a:rPr>
              <a:t>2/1972</a:t>
            </a:r>
            <a:endParaRPr sz="1100" b="1">
              <a:solidFill>
                <a:schemeClr val="dk1"/>
              </a:solidFill>
            </a:endParaRPr>
          </a:p>
        </p:txBody>
      </p:sp>
      <p:pic>
        <p:nvPicPr>
          <p:cNvPr id="437" name="Google Shape;437;p87"/>
          <p:cNvPicPr preferRelativeResize="0"/>
          <p:nvPr/>
        </p:nvPicPr>
        <p:blipFill rotWithShape="1">
          <a:blip r:embed="rId3">
            <a:alphaModFix/>
          </a:blip>
          <a:srcRect b="14500"/>
          <a:stretch/>
        </p:blipFill>
        <p:spPr>
          <a:xfrm>
            <a:off x="3190637" y="131650"/>
            <a:ext cx="2534475" cy="39935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88"/>
          <p:cNvPicPr preferRelativeResize="0"/>
          <p:nvPr/>
        </p:nvPicPr>
        <p:blipFill>
          <a:blip r:embed="rId3">
            <a:alphaModFix/>
          </a:blip>
          <a:stretch>
            <a:fillRect/>
          </a:stretch>
        </p:blipFill>
        <p:spPr>
          <a:xfrm>
            <a:off x="1275531" y="46397"/>
            <a:ext cx="6364670" cy="4133650"/>
          </a:xfrm>
          <a:prstGeom prst="rect">
            <a:avLst/>
          </a:prstGeom>
          <a:noFill/>
          <a:ln>
            <a:noFill/>
          </a:ln>
        </p:spPr>
      </p:pic>
      <p:sp>
        <p:nvSpPr>
          <p:cNvPr id="443" name="Google Shape;443;p88"/>
          <p:cNvSpPr txBox="1"/>
          <p:nvPr/>
        </p:nvSpPr>
        <p:spPr>
          <a:xfrm>
            <a:off x="894625" y="4181475"/>
            <a:ext cx="7126500" cy="938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solidFill>
                  <a:schemeClr val="dk1"/>
                </a:solidFill>
              </a:rPr>
              <a:t>Image 5 </a:t>
            </a:r>
            <a:r>
              <a:rPr lang="en" sz="1100">
                <a:solidFill>
                  <a:schemeClr val="dk1"/>
                </a:solidFill>
              </a:rPr>
              <a:t>- President Richard Nixon with (left to right) Soviet leader Leonid Brezhnev, Soviet Minister of Foreign Affairs Andrei Gromyko, and Secretary of State William P. Rogers, toasting the signing of agreements between the two countries on oceanography, transportation and cultural exchange.</a:t>
            </a:r>
            <a:endParaRPr sz="1100">
              <a:solidFill>
                <a:schemeClr val="dk1"/>
              </a:solidFill>
            </a:endParaRPr>
          </a:p>
          <a:p>
            <a:pPr marL="0" lvl="0" indent="0" algn="ctr" rtl="0">
              <a:lnSpc>
                <a:spcPct val="115000"/>
              </a:lnSpc>
              <a:spcBef>
                <a:spcPts val="0"/>
              </a:spcBef>
              <a:spcAft>
                <a:spcPts val="0"/>
              </a:spcAft>
              <a:buNone/>
            </a:pPr>
            <a:r>
              <a:rPr lang="en" sz="1100">
                <a:solidFill>
                  <a:schemeClr val="dk1"/>
                </a:solidFill>
              </a:rPr>
              <a:t> </a:t>
            </a:r>
            <a:r>
              <a:rPr lang="en" sz="1100" i="1">
                <a:solidFill>
                  <a:schemeClr val="dk1"/>
                </a:solidFill>
              </a:rPr>
              <a:t>June 19, 1973</a:t>
            </a:r>
            <a:endParaRPr>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8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Give, Get, Reflect - Reflect Round 2</a:t>
            </a:r>
            <a:endParaRPr/>
          </a:p>
        </p:txBody>
      </p:sp>
      <p:sp>
        <p:nvSpPr>
          <p:cNvPr id="449" name="Google Shape;449;p89"/>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i="1"/>
              <a:t>How has diplomacy changed in the last 50 years? </a:t>
            </a:r>
            <a:endParaRPr i="1"/>
          </a:p>
          <a:p>
            <a:pPr marL="457200" lvl="0" indent="-393700" algn="l" rtl="0">
              <a:spcBef>
                <a:spcPts val="520"/>
              </a:spcBef>
              <a:spcAft>
                <a:spcPts val="0"/>
              </a:spcAft>
              <a:buSzPts val="2600"/>
              <a:buChar char="•"/>
            </a:pPr>
            <a:r>
              <a:rPr lang="en"/>
              <a:t>Add to the “</a:t>
            </a:r>
            <a:r>
              <a:rPr lang="en" b="1">
                <a:solidFill>
                  <a:schemeClr val="accent4"/>
                </a:solidFill>
              </a:rPr>
              <a:t>Reflect Round 2</a:t>
            </a:r>
            <a:r>
              <a:rPr lang="en"/>
              <a:t>” section of your </a:t>
            </a:r>
            <a:r>
              <a:rPr lang="en" b="1"/>
              <a:t>Give, Get, Reflect</a:t>
            </a:r>
            <a:r>
              <a:rPr lang="en"/>
              <a:t> handout using evidence from the lesson materials</a:t>
            </a:r>
            <a:endParaRPr/>
          </a:p>
        </p:txBody>
      </p:sp>
      <p:pic>
        <p:nvPicPr>
          <p:cNvPr id="450" name="Google Shape;450;p89"/>
          <p:cNvPicPr preferRelativeResize="0"/>
          <p:nvPr/>
        </p:nvPicPr>
        <p:blipFill>
          <a:blip r:embed="rId3">
            <a:alphaModFix/>
          </a:blip>
          <a:stretch>
            <a:fillRect/>
          </a:stretch>
        </p:blipFill>
        <p:spPr>
          <a:xfrm>
            <a:off x="6012550" y="1768237"/>
            <a:ext cx="2674250" cy="1607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5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Magnetic Statements</a:t>
            </a:r>
            <a:endParaRPr/>
          </a:p>
        </p:txBody>
      </p:sp>
      <p:sp>
        <p:nvSpPr>
          <p:cNvPr id="246" name="Google Shape;246;p59"/>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457200" lvl="0" indent="-393700" algn="l" rtl="0">
              <a:spcBef>
                <a:spcPts val="520"/>
              </a:spcBef>
              <a:spcAft>
                <a:spcPts val="0"/>
              </a:spcAft>
              <a:buSzPts val="2600"/>
              <a:buChar char="•"/>
            </a:pPr>
            <a:r>
              <a:rPr lang="en"/>
              <a:t>Read each of the statements around the room.</a:t>
            </a:r>
            <a:endParaRPr/>
          </a:p>
          <a:p>
            <a:pPr marL="457200" lvl="0" indent="-393700" algn="l" rtl="0">
              <a:spcBef>
                <a:spcPts val="0"/>
              </a:spcBef>
              <a:spcAft>
                <a:spcPts val="0"/>
              </a:spcAft>
              <a:buSzPts val="2600"/>
              <a:buChar char="•"/>
            </a:pPr>
            <a:r>
              <a:rPr lang="en"/>
              <a:t>Choose one of the statements that you are </a:t>
            </a:r>
            <a:r>
              <a:rPr lang="en" b="1" i="1"/>
              <a:t>most</a:t>
            </a:r>
            <a:r>
              <a:rPr lang="en"/>
              <a:t> attracted to.</a:t>
            </a:r>
            <a:endParaRPr/>
          </a:p>
          <a:p>
            <a:pPr marL="457200" lvl="0" indent="-393700" algn="l" rtl="0">
              <a:spcBef>
                <a:spcPts val="0"/>
              </a:spcBef>
              <a:spcAft>
                <a:spcPts val="0"/>
              </a:spcAft>
              <a:buSzPts val="2600"/>
              <a:buChar char="•"/>
            </a:pPr>
            <a:r>
              <a:rPr lang="en"/>
              <a:t>Discuss your reasons with the others gathered around your statement.</a:t>
            </a:r>
            <a:endParaRPr/>
          </a:p>
        </p:txBody>
      </p:sp>
      <p:pic>
        <p:nvPicPr>
          <p:cNvPr id="247" name="Google Shape;247;p59" descr="Logo, icon&#10;&#10;Description automatically generated"/>
          <p:cNvPicPr preferRelativeResize="0"/>
          <p:nvPr/>
        </p:nvPicPr>
        <p:blipFill rotWithShape="1">
          <a:blip r:embed="rId3">
            <a:alphaModFix/>
          </a:blip>
          <a:srcRect/>
          <a:stretch/>
        </p:blipFill>
        <p:spPr>
          <a:xfrm>
            <a:off x="5596406" y="1164651"/>
            <a:ext cx="2403019" cy="30010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60"/>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Magnetic Statements</a:t>
            </a:r>
            <a:endParaRPr/>
          </a:p>
        </p:txBody>
      </p:sp>
      <p:sp>
        <p:nvSpPr>
          <p:cNvPr id="253" name="Google Shape;253;p60"/>
          <p:cNvSpPr txBox="1">
            <a:spLocks noGrp="1"/>
          </p:cNvSpPr>
          <p:nvPr>
            <p:ph type="body" idx="1"/>
          </p:nvPr>
        </p:nvSpPr>
        <p:spPr>
          <a:xfrm>
            <a:off x="2574750" y="1534732"/>
            <a:ext cx="3994500" cy="23763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Clr>
                <a:schemeClr val="dk1"/>
              </a:buClr>
              <a:buSzPts val="1100"/>
              <a:buFont typeface="Arial"/>
              <a:buNone/>
            </a:pPr>
            <a:r>
              <a:rPr lang="en"/>
              <a:t>Diplomacy is the art of saying 'Nice doggie' until you can find a rock.</a:t>
            </a:r>
            <a:endParaRPr/>
          </a:p>
          <a:p>
            <a:pPr marL="0" lvl="0" indent="0" algn="l" rtl="0">
              <a:spcBef>
                <a:spcPts val="520"/>
              </a:spcBef>
              <a:spcAft>
                <a:spcPts val="0"/>
              </a:spcAft>
              <a:buNone/>
            </a:pPr>
            <a:endParaRPr/>
          </a:p>
        </p:txBody>
      </p:sp>
      <p:sp>
        <p:nvSpPr>
          <p:cNvPr id="254" name="Google Shape;254;p60"/>
          <p:cNvSpPr txBox="1">
            <a:spLocks noGrp="1"/>
          </p:cNvSpPr>
          <p:nvPr>
            <p:ph type="body" idx="2"/>
          </p:nvPr>
        </p:nvSpPr>
        <p:spPr>
          <a:xfrm>
            <a:off x="3017949" y="3943350"/>
            <a:ext cx="3108000" cy="521400"/>
          </a:xfrm>
          <a:prstGeom prst="rect">
            <a:avLst/>
          </a:prstGeom>
        </p:spPr>
        <p:txBody>
          <a:bodyPr spcFirstLastPara="1" wrap="square" lIns="91400" tIns="91400" rIns="91400" bIns="91400" anchor="t" anchorCtr="0">
            <a:normAutofit/>
          </a:bodyPr>
          <a:lstStyle/>
          <a:p>
            <a:pPr marL="0" lvl="0" indent="0" algn="l" rtl="0">
              <a:spcBef>
                <a:spcPts val="320"/>
              </a:spcBef>
              <a:spcAft>
                <a:spcPts val="0"/>
              </a:spcAft>
              <a:buNone/>
            </a:pPr>
            <a:r>
              <a:rPr lang="en"/>
              <a:t>Franklin Rodman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Magnetic Statements</a:t>
            </a:r>
            <a:endParaRPr/>
          </a:p>
        </p:txBody>
      </p:sp>
      <p:sp>
        <p:nvSpPr>
          <p:cNvPr id="260" name="Google Shape;260;p61"/>
          <p:cNvSpPr txBox="1">
            <a:spLocks noGrp="1"/>
          </p:cNvSpPr>
          <p:nvPr>
            <p:ph type="body" idx="1"/>
          </p:nvPr>
        </p:nvSpPr>
        <p:spPr>
          <a:xfrm>
            <a:off x="2574750" y="1534732"/>
            <a:ext cx="3994500" cy="23763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a:t>War is failure of diplomacy.</a:t>
            </a:r>
            <a:endParaRPr/>
          </a:p>
          <a:p>
            <a:pPr marL="0" lvl="0" indent="0" algn="l" rtl="0">
              <a:spcBef>
                <a:spcPts val="520"/>
              </a:spcBef>
              <a:spcAft>
                <a:spcPts val="0"/>
              </a:spcAft>
              <a:buNone/>
            </a:pPr>
            <a:endParaRPr/>
          </a:p>
        </p:txBody>
      </p:sp>
      <p:sp>
        <p:nvSpPr>
          <p:cNvPr id="261" name="Google Shape;261;p61"/>
          <p:cNvSpPr txBox="1">
            <a:spLocks noGrp="1"/>
          </p:cNvSpPr>
          <p:nvPr>
            <p:ph type="body" idx="2"/>
          </p:nvPr>
        </p:nvSpPr>
        <p:spPr>
          <a:xfrm>
            <a:off x="3017949" y="3943350"/>
            <a:ext cx="3108000" cy="521400"/>
          </a:xfrm>
          <a:prstGeom prst="rect">
            <a:avLst/>
          </a:prstGeom>
        </p:spPr>
        <p:txBody>
          <a:bodyPr spcFirstLastPara="1" wrap="square" lIns="91400" tIns="91400" rIns="91400" bIns="91400" anchor="t" anchorCtr="0">
            <a:normAutofit/>
          </a:bodyPr>
          <a:lstStyle/>
          <a:p>
            <a:pPr marL="0" lvl="0" indent="0" algn="l" rtl="0">
              <a:spcBef>
                <a:spcPts val="320"/>
              </a:spcBef>
              <a:spcAft>
                <a:spcPts val="0"/>
              </a:spcAft>
              <a:buNone/>
            </a:pPr>
            <a:r>
              <a:rPr lang="en"/>
              <a:t>John Dingell</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6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Magnetic Statements</a:t>
            </a:r>
            <a:endParaRPr/>
          </a:p>
        </p:txBody>
      </p:sp>
      <p:sp>
        <p:nvSpPr>
          <p:cNvPr id="267" name="Google Shape;267;p62"/>
          <p:cNvSpPr txBox="1">
            <a:spLocks noGrp="1"/>
          </p:cNvSpPr>
          <p:nvPr>
            <p:ph type="body" idx="1"/>
          </p:nvPr>
        </p:nvSpPr>
        <p:spPr>
          <a:xfrm>
            <a:off x="2574750" y="1534732"/>
            <a:ext cx="3994500" cy="23763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a:t>Speak softly and carry a big stick; you will go far.</a:t>
            </a:r>
            <a:endParaRPr/>
          </a:p>
          <a:p>
            <a:pPr marL="0" lvl="0" indent="0" algn="l" rtl="0">
              <a:spcBef>
                <a:spcPts val="520"/>
              </a:spcBef>
              <a:spcAft>
                <a:spcPts val="0"/>
              </a:spcAft>
              <a:buNone/>
            </a:pPr>
            <a:endParaRPr/>
          </a:p>
        </p:txBody>
      </p:sp>
      <p:sp>
        <p:nvSpPr>
          <p:cNvPr id="268" name="Google Shape;268;p62"/>
          <p:cNvSpPr txBox="1">
            <a:spLocks noGrp="1"/>
          </p:cNvSpPr>
          <p:nvPr>
            <p:ph type="body" idx="2"/>
          </p:nvPr>
        </p:nvSpPr>
        <p:spPr>
          <a:xfrm>
            <a:off x="3017949" y="3943350"/>
            <a:ext cx="3108000" cy="521400"/>
          </a:xfrm>
          <a:prstGeom prst="rect">
            <a:avLst/>
          </a:prstGeom>
        </p:spPr>
        <p:txBody>
          <a:bodyPr spcFirstLastPara="1" wrap="square" lIns="91400" tIns="91400" rIns="91400" bIns="91400" anchor="t" anchorCtr="0">
            <a:normAutofit/>
          </a:bodyPr>
          <a:lstStyle/>
          <a:p>
            <a:pPr marL="0" lvl="0" indent="0" algn="l" rtl="0">
              <a:spcBef>
                <a:spcPts val="320"/>
              </a:spcBef>
              <a:spcAft>
                <a:spcPts val="0"/>
              </a:spcAft>
              <a:buNone/>
            </a:pPr>
            <a:r>
              <a:rPr lang="en"/>
              <a:t>President Theodore Roosevelt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6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Magnetic Statements</a:t>
            </a:r>
            <a:endParaRPr/>
          </a:p>
        </p:txBody>
      </p:sp>
      <p:sp>
        <p:nvSpPr>
          <p:cNvPr id="274" name="Google Shape;274;p63"/>
          <p:cNvSpPr txBox="1">
            <a:spLocks noGrp="1"/>
          </p:cNvSpPr>
          <p:nvPr>
            <p:ph type="body" idx="1"/>
          </p:nvPr>
        </p:nvSpPr>
        <p:spPr>
          <a:xfrm>
            <a:off x="2574750" y="1534732"/>
            <a:ext cx="3994500" cy="23763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a:t>America has no permanent friends or enemies, only interests.</a:t>
            </a:r>
            <a:endParaRPr/>
          </a:p>
          <a:p>
            <a:pPr marL="0" lvl="0" indent="0" algn="l" rtl="0">
              <a:spcBef>
                <a:spcPts val="520"/>
              </a:spcBef>
              <a:spcAft>
                <a:spcPts val="0"/>
              </a:spcAft>
              <a:buNone/>
            </a:pPr>
            <a:endParaRPr/>
          </a:p>
        </p:txBody>
      </p:sp>
      <p:sp>
        <p:nvSpPr>
          <p:cNvPr id="275" name="Google Shape;275;p63"/>
          <p:cNvSpPr txBox="1">
            <a:spLocks noGrp="1"/>
          </p:cNvSpPr>
          <p:nvPr>
            <p:ph type="body" idx="2"/>
          </p:nvPr>
        </p:nvSpPr>
        <p:spPr>
          <a:xfrm>
            <a:off x="3017949" y="3943350"/>
            <a:ext cx="3108000" cy="521400"/>
          </a:xfrm>
          <a:prstGeom prst="rect">
            <a:avLst/>
          </a:prstGeom>
        </p:spPr>
        <p:txBody>
          <a:bodyPr spcFirstLastPara="1" wrap="square" lIns="91400" tIns="91400" rIns="91400" bIns="91400" anchor="t" anchorCtr="0">
            <a:normAutofit/>
          </a:bodyPr>
          <a:lstStyle/>
          <a:p>
            <a:pPr marL="0" lvl="0" indent="0" algn="l" rtl="0">
              <a:spcBef>
                <a:spcPts val="320"/>
              </a:spcBef>
              <a:spcAft>
                <a:spcPts val="0"/>
              </a:spcAft>
              <a:buNone/>
            </a:pPr>
            <a:r>
              <a:rPr lang="en"/>
              <a:t>Henry Kissinger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64"/>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Magnetic Statements</a:t>
            </a:r>
            <a:endParaRPr/>
          </a:p>
        </p:txBody>
      </p:sp>
      <p:sp>
        <p:nvSpPr>
          <p:cNvPr id="281" name="Google Shape;281;p64"/>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457200" lvl="0" indent="-393700" algn="l" rtl="0">
              <a:spcBef>
                <a:spcPts val="0"/>
              </a:spcBef>
              <a:spcAft>
                <a:spcPts val="0"/>
              </a:spcAft>
              <a:buSzPts val="2600"/>
              <a:buChar char="•"/>
            </a:pPr>
            <a:r>
              <a:rPr lang="en"/>
              <a:t>Move to a different statement that repels you.</a:t>
            </a:r>
            <a:endParaRPr/>
          </a:p>
          <a:p>
            <a:pPr marL="457200" lvl="0" indent="-393700" algn="l" rtl="0">
              <a:spcBef>
                <a:spcPts val="520"/>
              </a:spcBef>
              <a:spcAft>
                <a:spcPts val="0"/>
              </a:spcAft>
              <a:buSzPts val="2600"/>
              <a:buChar char="•"/>
            </a:pPr>
            <a:r>
              <a:rPr lang="en"/>
              <a:t>Discuss with others in your group why you felt repelled by that statement.</a:t>
            </a:r>
            <a:endParaRPr/>
          </a:p>
        </p:txBody>
      </p:sp>
      <p:pic>
        <p:nvPicPr>
          <p:cNvPr id="282" name="Google Shape;282;p64" descr="Logo, icon&#10;&#10;Description automatically generated"/>
          <p:cNvPicPr preferRelativeResize="0"/>
          <p:nvPr/>
        </p:nvPicPr>
        <p:blipFill rotWithShape="1">
          <a:blip r:embed="rId3">
            <a:alphaModFix/>
          </a:blip>
          <a:srcRect/>
          <a:stretch/>
        </p:blipFill>
        <p:spPr>
          <a:xfrm>
            <a:off x="5596406" y="1164651"/>
            <a:ext cx="2403019" cy="300105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1583</Words>
  <Application>Microsoft Office PowerPoint</Application>
  <PresentationFormat>On-screen Show (16:9)</PresentationFormat>
  <Paragraphs>114</Paragraphs>
  <Slides>34</Slides>
  <Notes>34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34</vt:i4>
      </vt:variant>
    </vt:vector>
  </HeadingPairs>
  <TitlesOfParts>
    <vt:vector size="42" baseType="lpstr">
      <vt:lpstr>Arial</vt:lpstr>
      <vt:lpstr>Calibri</vt:lpstr>
      <vt:lpstr>Noto Sans Symbols</vt:lpstr>
      <vt:lpstr>Trebuchet MS</vt:lpstr>
      <vt:lpstr>Simple Light</vt:lpstr>
      <vt:lpstr>LEARN theme</vt:lpstr>
      <vt:lpstr>LEARN theme</vt:lpstr>
      <vt:lpstr>LEARN theme</vt:lpstr>
      <vt:lpstr>PowerPoint Presentation</vt:lpstr>
      <vt:lpstr>Why Can’t We Be Friends?</vt:lpstr>
      <vt:lpstr>diplomacy </vt:lpstr>
      <vt:lpstr>Magnetic Statements</vt:lpstr>
      <vt:lpstr>Magnetic Statements</vt:lpstr>
      <vt:lpstr>Magnetic Statements</vt:lpstr>
      <vt:lpstr>Magnetic Statements</vt:lpstr>
      <vt:lpstr>Magnetic Statements</vt:lpstr>
      <vt:lpstr>Magnetic Statements</vt:lpstr>
      <vt:lpstr>Magnetic Statements</vt:lpstr>
      <vt:lpstr>Magnetic Statements</vt:lpstr>
      <vt:lpstr>Magnetic Statements</vt:lpstr>
      <vt:lpstr>Magnetic Statements</vt:lpstr>
      <vt:lpstr>Essential Question</vt:lpstr>
      <vt:lpstr>Lesson Objectives</vt:lpstr>
      <vt:lpstr>C.R.U.S.H. &amp; Smush</vt:lpstr>
      <vt:lpstr>Jigsaw</vt:lpstr>
      <vt:lpstr>Give, Get, Reflect </vt:lpstr>
      <vt:lpstr>PowerPoint Presentation</vt:lpstr>
      <vt:lpstr>Give, Get, Reflect - Give Round</vt:lpstr>
      <vt:lpstr>Give, Get, Reflect - Get Round 1</vt:lpstr>
      <vt:lpstr>Give, Get, Reflect - Get Round 2</vt:lpstr>
      <vt:lpstr>Give, Get, Reflect - Get Round 3</vt:lpstr>
      <vt:lpstr>Give, Get, Reflect - Get Round 4</vt:lpstr>
      <vt:lpstr>PowerPoint Presentation</vt:lpstr>
      <vt:lpstr>Give, Get, Reflect - Get Round 5</vt:lpstr>
      <vt:lpstr>Give, Get, Reflect - Reflect Round 1 </vt:lpstr>
      <vt:lpstr>Painting A Picture</vt:lpstr>
      <vt:lpstr>PowerPoint Presentation</vt:lpstr>
      <vt:lpstr>PowerPoint Presentation</vt:lpstr>
      <vt:lpstr>PowerPoint Presentation</vt:lpstr>
      <vt:lpstr>PowerPoint Presentation</vt:lpstr>
      <vt:lpstr>PowerPoint Presentation</vt:lpstr>
      <vt:lpstr>Give, Get, Reflect - Reflect Round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profe</dc:creator>
  <cp:lastModifiedBy>McLeod Porter, Delma</cp:lastModifiedBy>
  <cp:revision>1</cp:revision>
  <dcterms:modified xsi:type="dcterms:W3CDTF">2023-01-10T19:34:56Z</dcterms:modified>
</cp:coreProperties>
</file>