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Constantia" panose="02030602050306030303" pitchFamily="18" charset="0"/>
      <p:regular r:id="rId27"/>
      <p:bold r:id="rId28"/>
      <p:italic r:id="rId29"/>
      <p:boldItalic r:id="rId30"/>
    </p:embeddedFont>
    <p:embeddedFont>
      <p:font typeface="Georgia" panose="02040502050405020303" pitchFamily="18"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ipH9DNr8wVp+NH5Zv7ILZvfebtk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C7EBA-042D-464A-AF48-549EA4E309BD}" v="12" dt="2022-07-27T20:53:43.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226" d="100"/>
          <a:sy n="226" d="100"/>
        </p:scale>
        <p:origin x="3672"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customschemas.google.com/relationships/presentationmetadata" Target="meta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 Daniella M." userId="87fb469b-cd7a-4b12-a1ae-bba5f0610088" providerId="ADAL" clId="{2DAC7EBA-042D-464A-AF48-549EA4E309BD}"/>
    <pc:docChg chg="undo redo custSel modSld">
      <pc:chgData name="Peters, Daniella M." userId="87fb469b-cd7a-4b12-a1ae-bba5f0610088" providerId="ADAL" clId="{2DAC7EBA-042D-464A-AF48-549EA4E309BD}" dt="2022-08-01T15:09:52.279" v="915" actId="20577"/>
      <pc:docMkLst>
        <pc:docMk/>
      </pc:docMkLst>
      <pc:sldChg chg="modSp mod">
        <pc:chgData name="Peters, Daniella M." userId="87fb469b-cd7a-4b12-a1ae-bba5f0610088" providerId="ADAL" clId="{2DAC7EBA-042D-464A-AF48-549EA4E309BD}" dt="2022-07-27T20:21:19.203" v="46" actId="1037"/>
        <pc:sldMkLst>
          <pc:docMk/>
          <pc:sldMk cId="0" sldId="257"/>
        </pc:sldMkLst>
        <pc:spChg chg="mod">
          <ac:chgData name="Peters, Daniella M." userId="87fb469b-cd7a-4b12-a1ae-bba5f0610088" providerId="ADAL" clId="{2DAC7EBA-042D-464A-AF48-549EA4E309BD}" dt="2022-07-27T20:20:21.580" v="1"/>
          <ac:spMkLst>
            <pc:docMk/>
            <pc:sldMk cId="0" sldId="257"/>
            <ac:spMk id="79" creationId="{00000000-0000-0000-0000-000000000000}"/>
          </ac:spMkLst>
        </pc:spChg>
        <pc:spChg chg="mod">
          <ac:chgData name="Peters, Daniella M." userId="87fb469b-cd7a-4b12-a1ae-bba5f0610088" providerId="ADAL" clId="{2DAC7EBA-042D-464A-AF48-549EA4E309BD}" dt="2022-07-27T20:21:19.203" v="46" actId="1037"/>
          <ac:spMkLst>
            <pc:docMk/>
            <pc:sldMk cId="0" sldId="257"/>
            <ac:spMk id="80" creationId="{00000000-0000-0000-0000-000000000000}"/>
          </ac:spMkLst>
        </pc:spChg>
      </pc:sldChg>
      <pc:sldChg chg="modSp mod">
        <pc:chgData name="Peters, Daniella M." userId="87fb469b-cd7a-4b12-a1ae-bba5f0610088" providerId="ADAL" clId="{2DAC7EBA-042D-464A-AF48-549EA4E309BD}" dt="2022-07-27T20:23:30.954" v="71" actId="20577"/>
        <pc:sldMkLst>
          <pc:docMk/>
          <pc:sldMk cId="0" sldId="258"/>
        </pc:sldMkLst>
        <pc:spChg chg="mod">
          <ac:chgData name="Peters, Daniella M." userId="87fb469b-cd7a-4b12-a1ae-bba5f0610088" providerId="ADAL" clId="{2DAC7EBA-042D-464A-AF48-549EA4E309BD}" dt="2022-07-27T20:22:28.930" v="67" actId="20577"/>
          <ac:spMkLst>
            <pc:docMk/>
            <pc:sldMk cId="0" sldId="258"/>
            <ac:spMk id="85" creationId="{00000000-0000-0000-0000-000000000000}"/>
          </ac:spMkLst>
        </pc:spChg>
        <pc:spChg chg="mod">
          <ac:chgData name="Peters, Daniella M." userId="87fb469b-cd7a-4b12-a1ae-bba5f0610088" providerId="ADAL" clId="{2DAC7EBA-042D-464A-AF48-549EA4E309BD}" dt="2022-07-27T20:23:30.954" v="71" actId="20577"/>
          <ac:spMkLst>
            <pc:docMk/>
            <pc:sldMk cId="0" sldId="258"/>
            <ac:spMk id="86" creationId="{00000000-0000-0000-0000-000000000000}"/>
          </ac:spMkLst>
        </pc:spChg>
      </pc:sldChg>
      <pc:sldChg chg="modSp mod">
        <pc:chgData name="Peters, Daniella M." userId="87fb469b-cd7a-4b12-a1ae-bba5f0610088" providerId="ADAL" clId="{2DAC7EBA-042D-464A-AF48-549EA4E309BD}" dt="2022-07-27T20:25:44.247" v="110"/>
        <pc:sldMkLst>
          <pc:docMk/>
          <pc:sldMk cId="0" sldId="259"/>
        </pc:sldMkLst>
        <pc:spChg chg="mod">
          <ac:chgData name="Peters, Daniella M." userId="87fb469b-cd7a-4b12-a1ae-bba5f0610088" providerId="ADAL" clId="{2DAC7EBA-042D-464A-AF48-549EA4E309BD}" dt="2022-07-27T20:24:04.235" v="106" actId="1036"/>
          <ac:spMkLst>
            <pc:docMk/>
            <pc:sldMk cId="0" sldId="259"/>
            <ac:spMk id="91" creationId="{00000000-0000-0000-0000-000000000000}"/>
          </ac:spMkLst>
        </pc:spChg>
        <pc:spChg chg="mod">
          <ac:chgData name="Peters, Daniella M." userId="87fb469b-cd7a-4b12-a1ae-bba5f0610088" providerId="ADAL" clId="{2DAC7EBA-042D-464A-AF48-549EA4E309BD}" dt="2022-07-27T20:25:44.247" v="110"/>
          <ac:spMkLst>
            <pc:docMk/>
            <pc:sldMk cId="0" sldId="259"/>
            <ac:spMk id="92" creationId="{00000000-0000-0000-0000-000000000000}"/>
          </ac:spMkLst>
        </pc:spChg>
      </pc:sldChg>
      <pc:sldChg chg="modSp mod">
        <pc:chgData name="Peters, Daniella M." userId="87fb469b-cd7a-4b12-a1ae-bba5f0610088" providerId="ADAL" clId="{2DAC7EBA-042D-464A-AF48-549EA4E309BD}" dt="2022-07-27T20:26:23.682" v="111" actId="1076"/>
        <pc:sldMkLst>
          <pc:docMk/>
          <pc:sldMk cId="0" sldId="260"/>
        </pc:sldMkLst>
        <pc:picChg chg="mod">
          <ac:chgData name="Peters, Daniella M." userId="87fb469b-cd7a-4b12-a1ae-bba5f0610088" providerId="ADAL" clId="{2DAC7EBA-042D-464A-AF48-549EA4E309BD}" dt="2022-07-27T20:26:23.682" v="111" actId="1076"/>
          <ac:picMkLst>
            <pc:docMk/>
            <pc:sldMk cId="0" sldId="260"/>
            <ac:picMk id="97" creationId="{00000000-0000-0000-0000-000000000000}"/>
          </ac:picMkLst>
        </pc:picChg>
      </pc:sldChg>
      <pc:sldChg chg="addSp delSp modSp mod">
        <pc:chgData name="Peters, Daniella M." userId="87fb469b-cd7a-4b12-a1ae-bba5f0610088" providerId="ADAL" clId="{2DAC7EBA-042D-464A-AF48-549EA4E309BD}" dt="2022-07-27T20:28:07.763" v="174" actId="478"/>
        <pc:sldMkLst>
          <pc:docMk/>
          <pc:sldMk cId="0" sldId="262"/>
        </pc:sldMkLst>
        <pc:spChg chg="add del mod ord">
          <ac:chgData name="Peters, Daniella M." userId="87fb469b-cd7a-4b12-a1ae-bba5f0610088" providerId="ADAL" clId="{2DAC7EBA-042D-464A-AF48-549EA4E309BD}" dt="2022-07-27T20:28:07.763" v="174" actId="478"/>
          <ac:spMkLst>
            <pc:docMk/>
            <pc:sldMk cId="0" sldId="262"/>
            <ac:spMk id="3" creationId="{BBD5EF32-CA35-57B9-5567-F765FF1B38A2}"/>
          </ac:spMkLst>
        </pc:spChg>
        <pc:spChg chg="add mod">
          <ac:chgData name="Peters, Daniella M." userId="87fb469b-cd7a-4b12-a1ae-bba5f0610088" providerId="ADAL" clId="{2DAC7EBA-042D-464A-AF48-549EA4E309BD}" dt="2022-07-27T20:27:27.420" v="170" actId="20577"/>
          <ac:spMkLst>
            <pc:docMk/>
            <pc:sldMk cId="0" sldId="262"/>
            <ac:spMk id="4" creationId="{0EA1BE5C-3DF7-2862-D4C2-7C12A64C5DA1}"/>
          </ac:spMkLst>
        </pc:spChg>
        <pc:spChg chg="del">
          <ac:chgData name="Peters, Daniella M." userId="87fb469b-cd7a-4b12-a1ae-bba5f0610088" providerId="ADAL" clId="{2DAC7EBA-042D-464A-AF48-549EA4E309BD}" dt="2022-07-27T20:27:39.939" v="171" actId="478"/>
          <ac:spMkLst>
            <pc:docMk/>
            <pc:sldMk cId="0" sldId="262"/>
            <ac:spMk id="109" creationId="{00000000-0000-0000-0000-000000000000}"/>
          </ac:spMkLst>
        </pc:spChg>
      </pc:sldChg>
      <pc:sldChg chg="modSp mod">
        <pc:chgData name="Peters, Daniella M." userId="87fb469b-cd7a-4b12-a1ae-bba5f0610088" providerId="ADAL" clId="{2DAC7EBA-042D-464A-AF48-549EA4E309BD}" dt="2022-07-27T20:28:53.459" v="176" actId="948"/>
        <pc:sldMkLst>
          <pc:docMk/>
          <pc:sldMk cId="0" sldId="264"/>
        </pc:sldMkLst>
        <pc:spChg chg="mod">
          <ac:chgData name="Peters, Daniella M." userId="87fb469b-cd7a-4b12-a1ae-bba5f0610088" providerId="ADAL" clId="{2DAC7EBA-042D-464A-AF48-549EA4E309BD}" dt="2022-07-27T20:28:53.459" v="176" actId="948"/>
          <ac:spMkLst>
            <pc:docMk/>
            <pc:sldMk cId="0" sldId="264"/>
            <ac:spMk id="121" creationId="{00000000-0000-0000-0000-000000000000}"/>
          </ac:spMkLst>
        </pc:spChg>
      </pc:sldChg>
      <pc:sldChg chg="modSp mod">
        <pc:chgData name="Peters, Daniella M." userId="87fb469b-cd7a-4b12-a1ae-bba5f0610088" providerId="ADAL" clId="{2DAC7EBA-042D-464A-AF48-549EA4E309BD}" dt="2022-07-27T20:29:21.641" v="177" actId="122"/>
        <pc:sldMkLst>
          <pc:docMk/>
          <pc:sldMk cId="0" sldId="265"/>
        </pc:sldMkLst>
        <pc:spChg chg="mod">
          <ac:chgData name="Peters, Daniella M." userId="87fb469b-cd7a-4b12-a1ae-bba5f0610088" providerId="ADAL" clId="{2DAC7EBA-042D-464A-AF48-549EA4E309BD}" dt="2022-07-27T20:29:21.641" v="177" actId="122"/>
          <ac:spMkLst>
            <pc:docMk/>
            <pc:sldMk cId="0" sldId="265"/>
            <ac:spMk id="128" creationId="{00000000-0000-0000-0000-000000000000}"/>
          </ac:spMkLst>
        </pc:spChg>
      </pc:sldChg>
      <pc:sldChg chg="modSp mod">
        <pc:chgData name="Peters, Daniella M." userId="87fb469b-cd7a-4b12-a1ae-bba5f0610088" providerId="ADAL" clId="{2DAC7EBA-042D-464A-AF48-549EA4E309BD}" dt="2022-07-27T20:30:10.358" v="189" actId="1036"/>
        <pc:sldMkLst>
          <pc:docMk/>
          <pc:sldMk cId="0" sldId="266"/>
        </pc:sldMkLst>
        <pc:spChg chg="mod">
          <ac:chgData name="Peters, Daniella M." userId="87fb469b-cd7a-4b12-a1ae-bba5f0610088" providerId="ADAL" clId="{2DAC7EBA-042D-464A-AF48-549EA4E309BD}" dt="2022-07-27T20:30:10.358" v="189" actId="1036"/>
          <ac:spMkLst>
            <pc:docMk/>
            <pc:sldMk cId="0" sldId="266"/>
            <ac:spMk id="138" creationId="{00000000-0000-0000-0000-000000000000}"/>
          </ac:spMkLst>
        </pc:spChg>
      </pc:sldChg>
      <pc:sldChg chg="modSp mod">
        <pc:chgData name="Peters, Daniella M." userId="87fb469b-cd7a-4b12-a1ae-bba5f0610088" providerId="ADAL" clId="{2DAC7EBA-042D-464A-AF48-549EA4E309BD}" dt="2022-07-27T20:30:40.127" v="210" actId="1035"/>
        <pc:sldMkLst>
          <pc:docMk/>
          <pc:sldMk cId="0" sldId="267"/>
        </pc:sldMkLst>
        <pc:spChg chg="mod">
          <ac:chgData name="Peters, Daniella M." userId="87fb469b-cd7a-4b12-a1ae-bba5f0610088" providerId="ADAL" clId="{2DAC7EBA-042D-464A-AF48-549EA4E309BD}" dt="2022-07-27T20:30:40.127" v="210" actId="1035"/>
          <ac:spMkLst>
            <pc:docMk/>
            <pc:sldMk cId="0" sldId="267"/>
            <ac:spMk id="144" creationId="{00000000-0000-0000-0000-000000000000}"/>
          </ac:spMkLst>
        </pc:spChg>
        <pc:spChg chg="mod">
          <ac:chgData name="Peters, Daniella M." userId="87fb469b-cd7a-4b12-a1ae-bba5f0610088" providerId="ADAL" clId="{2DAC7EBA-042D-464A-AF48-549EA4E309BD}" dt="2022-07-27T20:30:40.127" v="210" actId="1035"/>
          <ac:spMkLst>
            <pc:docMk/>
            <pc:sldMk cId="0" sldId="267"/>
            <ac:spMk id="146" creationId="{00000000-0000-0000-0000-000000000000}"/>
          </ac:spMkLst>
        </pc:spChg>
      </pc:sldChg>
      <pc:sldChg chg="modSp mod">
        <pc:chgData name="Peters, Daniella M." userId="87fb469b-cd7a-4b12-a1ae-bba5f0610088" providerId="ADAL" clId="{2DAC7EBA-042D-464A-AF48-549EA4E309BD}" dt="2022-07-27T20:32:40.354" v="234" actId="1035"/>
        <pc:sldMkLst>
          <pc:docMk/>
          <pc:sldMk cId="0" sldId="268"/>
        </pc:sldMkLst>
        <pc:spChg chg="mod">
          <ac:chgData name="Peters, Daniella M." userId="87fb469b-cd7a-4b12-a1ae-bba5f0610088" providerId="ADAL" clId="{2DAC7EBA-042D-464A-AF48-549EA4E309BD}" dt="2022-07-27T20:32:28.857" v="229" actId="1035"/>
          <ac:spMkLst>
            <pc:docMk/>
            <pc:sldMk cId="0" sldId="268"/>
            <ac:spMk id="152" creationId="{00000000-0000-0000-0000-000000000000}"/>
          </ac:spMkLst>
        </pc:spChg>
        <pc:spChg chg="mod">
          <ac:chgData name="Peters, Daniella M." userId="87fb469b-cd7a-4b12-a1ae-bba5f0610088" providerId="ADAL" clId="{2DAC7EBA-042D-464A-AF48-549EA4E309BD}" dt="2022-07-27T20:32:40.354" v="234" actId="1035"/>
          <ac:spMkLst>
            <pc:docMk/>
            <pc:sldMk cId="0" sldId="268"/>
            <ac:spMk id="154" creationId="{00000000-0000-0000-0000-000000000000}"/>
          </ac:spMkLst>
        </pc:spChg>
        <pc:picChg chg="mod">
          <ac:chgData name="Peters, Daniella M." userId="87fb469b-cd7a-4b12-a1ae-bba5f0610088" providerId="ADAL" clId="{2DAC7EBA-042D-464A-AF48-549EA4E309BD}" dt="2022-07-27T20:32:06.792" v="223" actId="1036"/>
          <ac:picMkLst>
            <pc:docMk/>
            <pc:sldMk cId="0" sldId="268"/>
            <ac:picMk id="151" creationId="{00000000-0000-0000-0000-000000000000}"/>
          </ac:picMkLst>
        </pc:picChg>
        <pc:picChg chg="mod">
          <ac:chgData name="Peters, Daniella M." userId="87fb469b-cd7a-4b12-a1ae-bba5f0610088" providerId="ADAL" clId="{2DAC7EBA-042D-464A-AF48-549EA4E309BD}" dt="2022-07-27T20:32:06.792" v="223" actId="1036"/>
          <ac:picMkLst>
            <pc:docMk/>
            <pc:sldMk cId="0" sldId="268"/>
            <ac:picMk id="153" creationId="{00000000-0000-0000-0000-000000000000}"/>
          </ac:picMkLst>
        </pc:picChg>
      </pc:sldChg>
      <pc:sldChg chg="modSp mod modNotesTx">
        <pc:chgData name="Peters, Daniella M." userId="87fb469b-cd7a-4b12-a1ae-bba5f0610088" providerId="ADAL" clId="{2DAC7EBA-042D-464A-AF48-549EA4E309BD}" dt="2022-07-27T20:37:02.604" v="434" actId="20577"/>
        <pc:sldMkLst>
          <pc:docMk/>
          <pc:sldMk cId="0" sldId="269"/>
        </pc:sldMkLst>
        <pc:spChg chg="mod">
          <ac:chgData name="Peters, Daniella M." userId="87fb469b-cd7a-4b12-a1ae-bba5f0610088" providerId="ADAL" clId="{2DAC7EBA-042D-464A-AF48-549EA4E309BD}" dt="2022-07-27T20:35:09.447" v="313" actId="1035"/>
          <ac:spMkLst>
            <pc:docMk/>
            <pc:sldMk cId="0" sldId="269"/>
            <ac:spMk id="159" creationId="{00000000-0000-0000-0000-000000000000}"/>
          </ac:spMkLst>
        </pc:spChg>
        <pc:spChg chg="mod">
          <ac:chgData name="Peters, Daniella M." userId="87fb469b-cd7a-4b12-a1ae-bba5f0610088" providerId="ADAL" clId="{2DAC7EBA-042D-464A-AF48-549EA4E309BD}" dt="2022-07-27T20:35:39.355" v="315" actId="404"/>
          <ac:spMkLst>
            <pc:docMk/>
            <pc:sldMk cId="0" sldId="269"/>
            <ac:spMk id="160" creationId="{00000000-0000-0000-0000-000000000000}"/>
          </ac:spMkLst>
        </pc:spChg>
      </pc:sldChg>
      <pc:sldChg chg="modSp mod modNotesTx">
        <pc:chgData name="Peters, Daniella M." userId="87fb469b-cd7a-4b12-a1ae-bba5f0610088" providerId="ADAL" clId="{2DAC7EBA-042D-464A-AF48-549EA4E309BD}" dt="2022-08-01T15:09:52.279" v="915" actId="20577"/>
        <pc:sldMkLst>
          <pc:docMk/>
          <pc:sldMk cId="0" sldId="270"/>
        </pc:sldMkLst>
        <pc:spChg chg="mod">
          <ac:chgData name="Peters, Daniella M." userId="87fb469b-cd7a-4b12-a1ae-bba5f0610088" providerId="ADAL" clId="{2DAC7EBA-042D-464A-AF48-549EA4E309BD}" dt="2022-07-27T20:38:46.071" v="454" actId="948"/>
          <ac:spMkLst>
            <pc:docMk/>
            <pc:sldMk cId="0" sldId="270"/>
            <ac:spMk id="166" creationId="{00000000-0000-0000-0000-000000000000}"/>
          </ac:spMkLst>
        </pc:spChg>
      </pc:sldChg>
      <pc:sldChg chg="modSp mod">
        <pc:chgData name="Peters, Daniella M." userId="87fb469b-cd7a-4b12-a1ae-bba5f0610088" providerId="ADAL" clId="{2DAC7EBA-042D-464A-AF48-549EA4E309BD}" dt="2022-07-27T20:41:24.527" v="490" actId="948"/>
        <pc:sldMkLst>
          <pc:docMk/>
          <pc:sldMk cId="0" sldId="271"/>
        </pc:sldMkLst>
        <pc:spChg chg="mod">
          <ac:chgData name="Peters, Daniella M." userId="87fb469b-cd7a-4b12-a1ae-bba5f0610088" providerId="ADAL" clId="{2DAC7EBA-042D-464A-AF48-549EA4E309BD}" dt="2022-07-27T20:41:24.527" v="490" actId="948"/>
          <ac:spMkLst>
            <pc:docMk/>
            <pc:sldMk cId="0" sldId="271"/>
            <ac:spMk id="173" creationId="{00000000-0000-0000-0000-000000000000}"/>
          </ac:spMkLst>
        </pc:spChg>
        <pc:picChg chg="mod">
          <ac:chgData name="Peters, Daniella M." userId="87fb469b-cd7a-4b12-a1ae-bba5f0610088" providerId="ADAL" clId="{2DAC7EBA-042D-464A-AF48-549EA4E309BD}" dt="2022-07-27T20:40:54.301" v="489" actId="1038"/>
          <ac:picMkLst>
            <pc:docMk/>
            <pc:sldMk cId="0" sldId="271"/>
            <ac:picMk id="174" creationId="{00000000-0000-0000-0000-000000000000}"/>
          </ac:picMkLst>
        </pc:picChg>
      </pc:sldChg>
      <pc:sldChg chg="modSp mod modNotesTx">
        <pc:chgData name="Peters, Daniella M." userId="87fb469b-cd7a-4b12-a1ae-bba5f0610088" providerId="ADAL" clId="{2DAC7EBA-042D-464A-AF48-549EA4E309BD}" dt="2022-07-27T20:59:39.218" v="724" actId="20577"/>
        <pc:sldMkLst>
          <pc:docMk/>
          <pc:sldMk cId="0" sldId="272"/>
        </pc:sldMkLst>
        <pc:spChg chg="mod">
          <ac:chgData name="Peters, Daniella M." userId="87fb469b-cd7a-4b12-a1ae-bba5f0610088" providerId="ADAL" clId="{2DAC7EBA-042D-464A-AF48-549EA4E309BD}" dt="2022-07-27T20:41:50.653" v="493" actId="20577"/>
          <ac:spMkLst>
            <pc:docMk/>
            <pc:sldMk cId="0" sldId="272"/>
            <ac:spMk id="179" creationId="{00000000-0000-0000-0000-000000000000}"/>
          </ac:spMkLst>
        </pc:spChg>
        <pc:picChg chg="mod">
          <ac:chgData name="Peters, Daniella M." userId="87fb469b-cd7a-4b12-a1ae-bba5f0610088" providerId="ADAL" clId="{2DAC7EBA-042D-464A-AF48-549EA4E309BD}" dt="2022-07-27T20:42:37.256" v="526" actId="1036"/>
          <ac:picMkLst>
            <pc:docMk/>
            <pc:sldMk cId="0" sldId="272"/>
            <ac:picMk id="180" creationId="{00000000-0000-0000-0000-000000000000}"/>
          </ac:picMkLst>
        </pc:picChg>
      </pc:sldChg>
      <pc:sldChg chg="modSp mod">
        <pc:chgData name="Peters, Daniella M." userId="87fb469b-cd7a-4b12-a1ae-bba5f0610088" providerId="ADAL" clId="{2DAC7EBA-042D-464A-AF48-549EA4E309BD}" dt="2022-07-27T20:43:23.291" v="537" actId="948"/>
        <pc:sldMkLst>
          <pc:docMk/>
          <pc:sldMk cId="0" sldId="273"/>
        </pc:sldMkLst>
        <pc:spChg chg="mod">
          <ac:chgData name="Peters, Daniella M." userId="87fb469b-cd7a-4b12-a1ae-bba5f0610088" providerId="ADAL" clId="{2DAC7EBA-042D-464A-AF48-549EA4E309BD}" dt="2022-07-27T20:43:23.291" v="537" actId="948"/>
          <ac:spMkLst>
            <pc:docMk/>
            <pc:sldMk cId="0" sldId="273"/>
            <ac:spMk id="186" creationId="{00000000-0000-0000-0000-000000000000}"/>
          </ac:spMkLst>
        </pc:spChg>
      </pc:sldChg>
      <pc:sldChg chg="modSp mod modNotesTx">
        <pc:chgData name="Peters, Daniella M." userId="87fb469b-cd7a-4b12-a1ae-bba5f0610088" providerId="ADAL" clId="{2DAC7EBA-042D-464A-AF48-549EA4E309BD}" dt="2022-08-01T15:09:39.573" v="909"/>
        <pc:sldMkLst>
          <pc:docMk/>
          <pc:sldMk cId="0" sldId="274"/>
        </pc:sldMkLst>
        <pc:spChg chg="mod">
          <ac:chgData name="Peters, Daniella M." userId="87fb469b-cd7a-4b12-a1ae-bba5f0610088" providerId="ADAL" clId="{2DAC7EBA-042D-464A-AF48-549EA4E309BD}" dt="2022-07-27T20:53:33.908" v="599" actId="20577"/>
          <ac:spMkLst>
            <pc:docMk/>
            <pc:sldMk cId="0" sldId="274"/>
            <ac:spMk id="192" creationId="{00000000-0000-0000-0000-000000000000}"/>
          </ac:spMkLst>
        </pc:spChg>
        <pc:picChg chg="mod">
          <ac:chgData name="Peters, Daniella M." userId="87fb469b-cd7a-4b12-a1ae-bba5f0610088" providerId="ADAL" clId="{2DAC7EBA-042D-464A-AF48-549EA4E309BD}" dt="2022-07-27T20:53:59.657" v="626" actId="1036"/>
          <ac:picMkLst>
            <pc:docMk/>
            <pc:sldMk cId="0" sldId="274"/>
            <ac:picMk id="19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raceroarchive.org/files/original/NAD-200401385618.jp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ommons.wikimedia.org/wiki/File:Sparragus_pickers.jpg"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raceroarchive.org/files/original/NAD-200401383703.jp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twitter.com/UFWupdates/status/1304196728208461825/photo/1"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raceroarchive.org/files/original/NAD-200401385634.jpg"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twitter.com/UFWupdates/status/1305189651230187521/photo/1"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raceroarchive.org/files/original/NAD-200401384515.jp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aghealth.ucdavis.edu/news/research-highlight-stressors-and-psychological-distress-latino-immigrant-agricultural-worker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390521307823505/photos/a.390521331156836/69249325762630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bI-n7kGomc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earn.k20center.ou.edu/strategy/133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3236add25c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3236add25c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(Photo A): Nadel, L. (1956). </a:t>
            </a:r>
            <a:r>
              <a:rPr lang="en-US" i="1"/>
              <a:t>Braceros pick lettuce and fill it into Cookie head lettuce boxes in a field in California.</a:t>
            </a:r>
            <a:r>
              <a:rPr lang="en-US"/>
              <a:t> The Leonard Nadel Collection, NMAH. </a:t>
            </a:r>
            <a:r>
              <a:rPr lang="en-US" u="sng">
                <a:solidFill>
                  <a:schemeClr val="hlink"/>
                </a:solidFill>
                <a:hlinkClick r:id="rId3"/>
              </a:rPr>
              <a:t>https://braceroarchive.org/files/original/NAD-200401385618.jpg</a:t>
            </a:r>
            <a:endParaRPr/>
          </a:p>
          <a:p>
            <a:pPr marL="0" lvl="0" indent="0" algn="l" rtl="0">
              <a:spcBef>
                <a:spcPts val="0"/>
              </a:spcBef>
              <a:spcAft>
                <a:spcPts val="0"/>
              </a:spcAft>
              <a:buNone/>
            </a:pPr>
            <a:endParaRPr/>
          </a:p>
          <a:p>
            <a:pPr marL="0" lvl="0" indent="0" algn="l" rtl="0">
              <a:spcBef>
                <a:spcPts val="0"/>
              </a:spcBef>
              <a:spcAft>
                <a:spcPts val="0"/>
              </a:spcAft>
              <a:buNone/>
            </a:pPr>
            <a:r>
              <a:rPr lang="en-US"/>
              <a:t>(Photo B): Tomascastelazo. (2014, August 31). </a:t>
            </a:r>
            <a:r>
              <a:rPr lang="en-US" i="1"/>
              <a:t>Sparragus pickers. Photo taken in the valley of Maneadero, south of Ensenada, Baja California.</a:t>
            </a:r>
            <a:r>
              <a:rPr lang="en-US"/>
              <a:t> Wikimedia Commons. </a:t>
            </a:r>
            <a:r>
              <a:rPr lang="en-US" u="sng">
                <a:solidFill>
                  <a:schemeClr val="hlink"/>
                </a:solidFill>
                <a:hlinkClick r:id="rId4"/>
              </a:rPr>
              <a:t>https://commons.wikimedia.org/wiki/File:Sparragus_pickers.jpg</a:t>
            </a:r>
            <a:r>
              <a:rPr lang="en-US"/>
              <a:t> </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3236add25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3236add25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(Photo A): Nadel, L. (1956). </a:t>
            </a:r>
            <a:r>
              <a:rPr lang="en-US" i="1"/>
              <a:t>Braceros load Toro lettuce boxes on a truck on a lettuce field in the Salinas Valley, California.</a:t>
            </a:r>
            <a:r>
              <a:rPr lang="en-US"/>
              <a:t> The Leonard Nadel Collection, NMAH. </a:t>
            </a:r>
            <a:r>
              <a:rPr lang="en-US" u="sng">
                <a:solidFill>
                  <a:schemeClr val="hlink"/>
                </a:solidFill>
                <a:hlinkClick r:id="rId3"/>
              </a:rPr>
              <a:t>https://braceroarchive.org/files/original/NAD-200401383703.jpg</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(Photo B): United Farm Workers. (2020, September 10). </a:t>
            </a:r>
            <a:r>
              <a:rPr lang="en-US" i="1"/>
              <a:t>Erick shared this photo arriving to work in King City CA. He shares “There is nothing heroic about what we do. We work out of necessity.” If the air quality index surpasses 150, employers must provide respiratory protection equipment such as N95 masks or similar.</a:t>
            </a:r>
            <a:r>
              <a:rPr lang="en-US"/>
              <a:t> Twitter. </a:t>
            </a:r>
            <a:r>
              <a:rPr lang="en-US" u="sng">
                <a:solidFill>
                  <a:schemeClr val="hlink"/>
                </a:solidFill>
                <a:hlinkClick r:id="rId4"/>
              </a:rPr>
              <a:t>https://twitter.com/UFWupdates/status/1304196728208461825/photo/1</a:t>
            </a:r>
            <a:r>
              <a:rPr lang="en-US"/>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3236add25c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3236add25c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(Photo A): Nadel, L. (1956). </a:t>
            </a:r>
            <a:r>
              <a:rPr lang="en-US" i="1"/>
              <a:t>A bracero carries a full Cookie Head lettuce box on a trolley in a field in the Salinas Valley, California. </a:t>
            </a:r>
            <a:r>
              <a:rPr lang="en-US"/>
              <a:t>The Leonard Nadel Collection, NMAH. </a:t>
            </a:r>
            <a:r>
              <a:rPr lang="en-US" u="sng">
                <a:solidFill>
                  <a:schemeClr val="hlink"/>
                </a:solidFill>
                <a:hlinkClick r:id="rId3"/>
              </a:rPr>
              <a:t>https://braceroarchive.org/files/original/NAD-200401385634.jpg</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(Photo B): United Farm Workers. (2020, September 13). </a:t>
            </a:r>
            <a:r>
              <a:rPr lang="en-US" i="1"/>
              <a:t>The UFW distributed P95 masks to farmworkers in Monterey County CA who are laboring despite poor air quality from nearby fires. If the air quality index exceeds 150, employers must provide protective equipment such as N95 masks or equivalent, but many are not. </a:t>
            </a:r>
            <a:r>
              <a:rPr lang="en-US"/>
              <a:t>Twitter. </a:t>
            </a:r>
            <a:r>
              <a:rPr lang="en-US" u="sng">
                <a:solidFill>
                  <a:schemeClr val="hlink"/>
                </a:solidFill>
                <a:hlinkClick r:id="rId4"/>
              </a:rPr>
              <a:t>https://twitter.com/UFWupdates/status/1305189651230187521/photo/1</a:t>
            </a:r>
            <a:r>
              <a:rPr lang="en-US"/>
              <a:t> </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3236add25c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3236add25c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(Photo A): Nadel, L. (1956). </a:t>
            </a:r>
            <a:r>
              <a:rPr lang="en-US" i="1"/>
              <a:t>A bracero fills water from a vat into a cup on the edge of a field in California. </a:t>
            </a:r>
            <a:r>
              <a:rPr lang="en-US"/>
              <a:t>The Leonard Nadel Collection, NMAH. </a:t>
            </a:r>
            <a:r>
              <a:rPr lang="en-US" u="sng">
                <a:solidFill>
                  <a:schemeClr val="hlink"/>
                </a:solidFill>
                <a:hlinkClick r:id="rId3"/>
              </a:rPr>
              <a:t>https://braceroarchive.org/files/original/NAD-200401384515.jpg</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(Photo B): Amezcua, H. (2019, October 25). </a:t>
            </a:r>
            <a:r>
              <a:rPr lang="en-US" i="1"/>
              <a:t>Research highlight: Stressors and psychological distress of Latino immigrant agricultural workers in California.</a:t>
            </a:r>
            <a:r>
              <a:rPr lang="en-US"/>
              <a:t> College of Agriculture and Environmental Sciences at UC Davis.  </a:t>
            </a:r>
            <a:r>
              <a:rPr lang="en-US" u="sng">
                <a:solidFill>
                  <a:schemeClr val="hlink"/>
                </a:solidFill>
                <a:hlinkClick r:id="rId4"/>
              </a:rPr>
              <a:t>https://aghealth.ucdavis.edu/news/research-highlight-stressors-and-psychological-distress-latino-immigrant-agricultural-workers</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332ffb96b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332ffb96b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the short links are not working, provide students with the following links. English: https://infogram.com/si-se-puede-1h8n6m39knm9j4x?live  </a:t>
            </a:r>
          </a:p>
          <a:p>
            <a:pPr marL="0" lvl="0" indent="0" algn="l" rtl="0">
              <a:spcBef>
                <a:spcPts val="0"/>
              </a:spcBef>
              <a:spcAft>
                <a:spcPts val="0"/>
              </a:spcAft>
              <a:buNone/>
            </a:pPr>
            <a:r>
              <a:rPr lang="en-US" dirty="0"/>
              <a:t> Spanish: https://infogram.com/si-se-puede-spanish-1h7g6k0o1gx7o2o?live</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332ffb96b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332ffb96b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K20 Center. (n.d.). S-I-T (surprising, interesting, troubling). Strategies. https://learn.k20center.ou.edu/strategy/926</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20097b67f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20097b67f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3"/>
              </a:rPr>
              <a:t>https://www.facebook.com/390521307823505/photos/a.390521331156836/692493257626307/</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20097b67f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20097b67f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play the video, click the image on the slide or paste this link into your web browser</a:t>
            </a:r>
            <a:r>
              <a:rPr lang="en-US"/>
              <a:t>:  https</a:t>
            </a:r>
            <a:r>
              <a:rPr lang="en-US" dirty="0"/>
              <a:t>://youtu.be/bI-n7kGomck</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K20 Center. (2022, June 21). ICAP-</a:t>
            </a:r>
            <a:r>
              <a:rPr lang="en-US" dirty="0" err="1"/>
              <a:t>LiUNA</a:t>
            </a:r>
            <a:r>
              <a:rPr lang="en-US" dirty="0"/>
              <a:t> local union leader [Video]. YouTube. </a:t>
            </a:r>
            <a:r>
              <a:rPr lang="en-US" dirty="0">
                <a:hlinkClick r:id="rId3"/>
              </a:rPr>
              <a:t>https://www.youtube.com/watch?v=bI-n7kGomck</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20097b67f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20097b67f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0097b67f2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20097b67f2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K20 Center. (n.d.). Bell ringers and exit tickets. Strategies. https://learn.k20center.ou.edu/strategy/125</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3236add25c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3236add25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3236add25c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3236add25c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236add25c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236add25c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3236add25c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3236add25c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3236add25c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3236add25c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236add25c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236add25c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3236add25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3236add25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K20 Center. (n.d.) Painting a picture. Strategies.</a:t>
            </a:r>
            <a:r>
              <a:rPr lang="en-US">
                <a:uFill>
                  <a:noFill/>
                </a:uFill>
                <a:hlinkClick r:id="rId3"/>
              </a:rPr>
              <a:t> </a:t>
            </a:r>
            <a:r>
              <a:rPr lang="en-US" u="sng">
                <a:solidFill>
                  <a:schemeClr val="hlink"/>
                </a:solidFill>
                <a:hlinkClick r:id="rId3"/>
              </a:rPr>
              <a:t>https://learn.k20center.ou.edu/strategy/1331</a:t>
            </a:r>
            <a:endParaRPr u="sng">
              <a:solidFill>
                <a:schemeClr val="hlink"/>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pic>
        <p:nvPicPr>
          <p:cNvPr id="9" name="Google Shape;9;p14"/>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1"/>
        <p:cNvGrpSpPr/>
        <p:nvPr/>
      </p:nvGrpSpPr>
      <p:grpSpPr>
        <a:xfrm>
          <a:off x="0" y="0"/>
          <a:ext cx="0" cy="0"/>
          <a:chOff x="0" y="0"/>
          <a:chExt cx="0" cy="0"/>
        </a:xfrm>
      </p:grpSpPr>
      <p:sp>
        <p:nvSpPr>
          <p:cNvPr id="42" name="Google Shape;42;p25"/>
          <p:cNvSpPr txBox="1">
            <a:spLocks noGrp="1"/>
          </p:cNvSpPr>
          <p:nvPr>
            <p:ph type="body" idx="1"/>
          </p:nvPr>
        </p:nvSpPr>
        <p:spPr>
          <a:xfrm>
            <a:off x="3575050" y="1428750"/>
            <a:ext cx="5111750" cy="3257550"/>
          </a:xfrm>
          <a:prstGeom prst="rect">
            <a:avLst/>
          </a:prstGeom>
          <a:noFill/>
          <a:ln>
            <a:noFill/>
          </a:ln>
        </p:spPr>
        <p:txBody>
          <a:bodyPr spcFirstLastPara="1" wrap="square" lIns="91425" tIns="0" rIns="91425" bIns="45700" anchor="t" anchorCtr="0">
            <a:normAutofit/>
          </a:bodyPr>
          <a:lstStyle>
            <a:lvl1pPr marL="457200" lvl="0" indent="-228600" algn="l">
              <a:spcBef>
                <a:spcPts val="420"/>
              </a:spcBef>
              <a:spcAft>
                <a:spcPts val="0"/>
              </a:spcAft>
              <a:buSzPts val="2100"/>
              <a:buNone/>
              <a:defRPr sz="2100"/>
            </a:lvl1pPr>
            <a:lvl2pPr marL="914400" lvl="1" indent="-333851" algn="l">
              <a:spcBef>
                <a:spcPts val="390"/>
              </a:spcBef>
              <a:spcAft>
                <a:spcPts val="0"/>
              </a:spcAft>
              <a:buSzPts val="1658"/>
              <a:buChar char="⚫"/>
              <a:defRPr sz="1950"/>
            </a:lvl2pPr>
            <a:lvl3pPr marL="1371600" lvl="2" indent="-308610" algn="l">
              <a:spcBef>
                <a:spcPts val="360"/>
              </a:spcBef>
              <a:spcAft>
                <a:spcPts val="0"/>
              </a:spcAft>
              <a:buSzPts val="1260"/>
              <a:buChar char="⚫"/>
              <a:defRPr sz="1800"/>
            </a:lvl3pPr>
            <a:lvl4pPr marL="1828800" lvl="3" indent="-290512" algn="l">
              <a:spcBef>
                <a:spcPts val="300"/>
              </a:spcBef>
              <a:spcAft>
                <a:spcPts val="0"/>
              </a:spcAft>
              <a:buSzPts val="975"/>
              <a:buChar char="⚫"/>
              <a:defRPr sz="1500"/>
            </a:lvl4pPr>
            <a:lvl5pPr marL="2286000" lvl="4" indent="-284321" algn="l">
              <a:spcBef>
                <a:spcPts val="270"/>
              </a:spcBef>
              <a:spcAft>
                <a:spcPts val="0"/>
              </a:spcAft>
              <a:buSzPts val="877"/>
              <a:buChar char="⚫"/>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3" name="Google Shape;43;p25"/>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5"/>
          <p:cNvSpPr txBox="1">
            <a:spLocks noGrp="1"/>
          </p:cNvSpPr>
          <p:nvPr>
            <p:ph type="body" idx="2"/>
          </p:nvPr>
        </p:nvSpPr>
        <p:spPr>
          <a:xfrm>
            <a:off x="457200" y="1428750"/>
            <a:ext cx="3124200" cy="3257550"/>
          </a:xfrm>
          <a:prstGeom prst="rect">
            <a:avLst/>
          </a:prstGeom>
          <a:noFill/>
          <a:ln>
            <a:noFill/>
          </a:ln>
        </p:spPr>
        <p:txBody>
          <a:bodyPr spcFirstLastPara="1" wrap="square" lIns="91425" tIns="0" rIns="91425" bIns="45700" anchor="t" anchorCtr="0">
            <a:normAutofit/>
          </a:bodyPr>
          <a:lstStyle>
            <a:lvl1pPr marL="457200" lvl="0" indent="-342900" algn="l">
              <a:spcBef>
                <a:spcPts val="360"/>
              </a:spcBef>
              <a:spcAft>
                <a:spcPts val="0"/>
              </a:spcAft>
              <a:buSzPts val="1800"/>
              <a:buChar char="•"/>
              <a:defRPr sz="1800"/>
            </a:lvl1pPr>
            <a:lvl2pPr marL="914400" lvl="1" indent="-309562" algn="l">
              <a:spcBef>
                <a:spcPts val="300"/>
              </a:spcBef>
              <a:spcAft>
                <a:spcPts val="0"/>
              </a:spcAft>
              <a:buSzPts val="1275"/>
              <a:buChar char="⚫"/>
              <a:defRPr sz="1500"/>
            </a:lvl2pPr>
            <a:lvl3pPr marL="1371600" lvl="2" indent="-288607" algn="l">
              <a:spcBef>
                <a:spcPts val="270"/>
              </a:spcBef>
              <a:spcAft>
                <a:spcPts val="0"/>
              </a:spcAft>
              <a:buSzPts val="945"/>
              <a:buChar char="⚫"/>
              <a:defRPr sz="1350"/>
            </a:lvl3pPr>
            <a:lvl4pPr marL="1828800" lvl="3" indent="-278130" algn="l">
              <a:spcBef>
                <a:spcPts val="240"/>
              </a:spcBef>
              <a:spcAft>
                <a:spcPts val="0"/>
              </a:spcAft>
              <a:buSzPts val="780"/>
              <a:buChar char="⚫"/>
              <a:defRPr sz="1200"/>
            </a:lvl4pPr>
            <a:lvl5pPr marL="2286000" lvl="4" indent="-278129" algn="l">
              <a:spcBef>
                <a:spcPts val="240"/>
              </a:spcBef>
              <a:spcAft>
                <a:spcPts val="0"/>
              </a:spcAft>
              <a:buSzPts val="780"/>
              <a:buChar char="⚫"/>
              <a:defRPr sz="12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45" name="Google Shape;45;p25"/>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ColTx" type="twoColTx">
  <p:cSld name="TITLE_AND_TWO_COLUMNS">
    <p:spTree>
      <p:nvGrpSpPr>
        <p:cNvPr id="1" name="Shape 46"/>
        <p:cNvGrpSpPr/>
        <p:nvPr/>
      </p:nvGrpSpPr>
      <p:grpSpPr>
        <a:xfrm>
          <a:off x="0" y="0"/>
          <a:ext cx="0" cy="0"/>
          <a:chOff x="0" y="0"/>
          <a:chExt cx="0" cy="0"/>
        </a:xfrm>
      </p:grpSpPr>
      <p:sp>
        <p:nvSpPr>
          <p:cNvPr id="47" name="Google Shape;47;p26"/>
          <p:cNvSpPr txBox="1">
            <a:spLocks noGrp="1"/>
          </p:cNvSpPr>
          <p:nvPr>
            <p:ph type="title"/>
          </p:nvPr>
        </p:nvSpPr>
        <p:spPr>
          <a:xfrm>
            <a:off x="457200" y="205978"/>
            <a:ext cx="8229600" cy="857250"/>
          </a:xfrm>
          <a:prstGeom prst="rect">
            <a:avLst/>
          </a:prstGeom>
          <a:noFill/>
          <a:ln>
            <a:noFill/>
          </a:ln>
        </p:spPr>
        <p:txBody>
          <a:bodyPr spcFirstLastPara="1" wrap="square" lIns="91400" tIns="91400" rIns="91400" bIns="91400" anchor="ctr" anchorCtr="0">
            <a:normAutofit/>
          </a:bodyPr>
          <a:lstStyle>
            <a:lvl1pPr lvl="0" algn="l">
              <a:spcBef>
                <a:spcPts val="0"/>
              </a:spcBef>
              <a:spcAft>
                <a:spcPts val="0"/>
              </a:spcAft>
              <a:buClr>
                <a:srgbClr val="991B1E"/>
              </a:buClr>
              <a:buSzPts val="3600"/>
              <a:buFont typeface="Georgia"/>
              <a:buNone/>
              <a:defRPr sz="3600" b="0">
                <a:solidFill>
                  <a:srgbClr val="991B1E"/>
                </a:solidFill>
                <a:latin typeface="Calibri"/>
                <a:ea typeface="Calibri"/>
                <a:cs typeface="Calibri"/>
                <a:sym typeface="Calibri"/>
              </a:defRPr>
            </a:lvl1pPr>
            <a:lvl2pPr lvl="1" algn="l">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2pPr>
            <a:lvl3pPr lvl="2" algn="l">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3pPr>
            <a:lvl4pPr lvl="3" algn="l">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4pPr>
            <a:lvl5pPr lvl="4" algn="l">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5pPr>
            <a:lvl6pPr lvl="5" algn="l">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6pPr>
            <a:lvl7pPr lvl="6" algn="l">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7pPr>
            <a:lvl8pPr lvl="7" algn="l">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8pPr>
            <a:lvl9pPr lvl="8" algn="l">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9pPr>
          </a:lstStyle>
          <a:p>
            <a:endParaRPr/>
          </a:p>
        </p:txBody>
      </p:sp>
      <p:sp>
        <p:nvSpPr>
          <p:cNvPr id="48" name="Google Shape;48;p26"/>
          <p:cNvSpPr txBox="1">
            <a:spLocks noGrp="1"/>
          </p:cNvSpPr>
          <p:nvPr>
            <p:ph type="body" idx="1"/>
          </p:nvPr>
        </p:nvSpPr>
        <p:spPr>
          <a:xfrm>
            <a:off x="457200" y="1200150"/>
            <a:ext cx="3994500" cy="3725775"/>
          </a:xfrm>
          <a:prstGeom prst="rect">
            <a:avLst/>
          </a:prstGeom>
          <a:noFill/>
          <a:ln>
            <a:noFill/>
          </a:ln>
        </p:spPr>
        <p:txBody>
          <a:bodyPr spcFirstLastPara="1" wrap="square" lIns="91400" tIns="91400" rIns="91400" bIns="91400" anchor="t" anchorCtr="0">
            <a:normAutofit/>
          </a:bodyPr>
          <a:lstStyle>
            <a:lvl1pPr marL="457200" lvl="0" indent="-393700" algn="l">
              <a:spcBef>
                <a:spcPts val="520"/>
              </a:spcBef>
              <a:spcAft>
                <a:spcPts val="0"/>
              </a:spcAft>
              <a:buSzPts val="2600"/>
              <a:buChar char="•"/>
              <a:defRPr/>
            </a:lvl1pPr>
            <a:lvl2pPr marL="914400" lvl="1" indent="-325755" algn="l">
              <a:spcBef>
                <a:spcPts val="360"/>
              </a:spcBef>
              <a:spcAft>
                <a:spcPts val="0"/>
              </a:spcAft>
              <a:buSzPts val="1530"/>
              <a:buChar char="⚫"/>
              <a:defRPr/>
            </a:lvl2pPr>
            <a:lvl3pPr marL="1371600" lvl="2" indent="-298608" algn="l">
              <a:spcBef>
                <a:spcPts val="315"/>
              </a:spcBef>
              <a:spcAft>
                <a:spcPts val="0"/>
              </a:spcAft>
              <a:buSzPts val="1103"/>
              <a:buChar char="⚫"/>
              <a:defRPr/>
            </a:lvl3pPr>
            <a:lvl4pPr marL="1828800" lvl="3" indent="-290512" algn="l">
              <a:spcBef>
                <a:spcPts val="300"/>
              </a:spcBef>
              <a:spcAft>
                <a:spcPts val="0"/>
              </a:spcAft>
              <a:buSzPts val="975"/>
              <a:buChar char="⚫"/>
              <a:defRPr/>
            </a:lvl4pPr>
            <a:lvl5pPr marL="2286000" lvl="4" indent="-284321" algn="l">
              <a:spcBef>
                <a:spcPts val="270"/>
              </a:spcBef>
              <a:spcAft>
                <a:spcPts val="0"/>
              </a:spcAft>
              <a:buSzPts val="877"/>
              <a:buChar char="⚫"/>
              <a:defRPr sz="1350"/>
            </a:lvl5pPr>
            <a:lvl6pPr marL="2743200" lvl="5" indent="-297179" algn="l">
              <a:spcBef>
                <a:spcPts val="270"/>
              </a:spcBef>
              <a:spcAft>
                <a:spcPts val="0"/>
              </a:spcAft>
              <a:buSzPts val="1080"/>
              <a:buChar char="⚫"/>
              <a:defRPr sz="1350"/>
            </a:lvl6pPr>
            <a:lvl7pPr marL="3200400" lvl="6" indent="-297179" algn="l">
              <a:spcBef>
                <a:spcPts val="270"/>
              </a:spcBef>
              <a:spcAft>
                <a:spcPts val="0"/>
              </a:spcAft>
              <a:buSzPts val="1080"/>
              <a:buChar char="⚫"/>
              <a:defRPr sz="1350"/>
            </a:lvl7pPr>
            <a:lvl8pPr marL="3657600" lvl="7" indent="-314325" algn="l">
              <a:spcBef>
                <a:spcPts val="270"/>
              </a:spcBef>
              <a:spcAft>
                <a:spcPts val="0"/>
              </a:spcAft>
              <a:buSzPts val="1350"/>
              <a:buFont typeface="Constantia"/>
              <a:buChar char="•"/>
              <a:defRPr sz="1350"/>
            </a:lvl8pPr>
            <a:lvl9pPr marL="4114800" lvl="8" indent="-314325" algn="l">
              <a:spcBef>
                <a:spcPts val="270"/>
              </a:spcBef>
              <a:spcAft>
                <a:spcPts val="0"/>
              </a:spcAft>
              <a:buSzPts val="1350"/>
              <a:buFont typeface="Constantia"/>
              <a:buChar char="•"/>
              <a:defRPr sz="1350"/>
            </a:lvl9pPr>
          </a:lstStyle>
          <a:p>
            <a:endParaRPr/>
          </a:p>
        </p:txBody>
      </p:sp>
      <p:sp>
        <p:nvSpPr>
          <p:cNvPr id="49" name="Google Shape;49;p26"/>
          <p:cNvSpPr txBox="1">
            <a:spLocks noGrp="1"/>
          </p:cNvSpPr>
          <p:nvPr>
            <p:ph type="body" idx="2"/>
          </p:nvPr>
        </p:nvSpPr>
        <p:spPr>
          <a:xfrm>
            <a:off x="4692274" y="1200150"/>
            <a:ext cx="3994500" cy="3725775"/>
          </a:xfrm>
          <a:prstGeom prst="rect">
            <a:avLst/>
          </a:prstGeom>
          <a:noFill/>
          <a:ln>
            <a:noFill/>
          </a:ln>
        </p:spPr>
        <p:txBody>
          <a:bodyPr spcFirstLastPara="1" wrap="square" lIns="91400" tIns="91400" rIns="91400" bIns="91400" anchor="t" anchorCtr="0">
            <a:normAutofit/>
          </a:bodyPr>
          <a:lstStyle>
            <a:lvl1pPr marL="457200" lvl="0" indent="-393700" algn="l">
              <a:spcBef>
                <a:spcPts val="520"/>
              </a:spcBef>
              <a:spcAft>
                <a:spcPts val="0"/>
              </a:spcAft>
              <a:buSzPts val="2600"/>
              <a:buChar char="•"/>
              <a:defRPr/>
            </a:lvl1pPr>
            <a:lvl2pPr marL="914400" lvl="1" indent="-325755" algn="l">
              <a:spcBef>
                <a:spcPts val="360"/>
              </a:spcBef>
              <a:spcAft>
                <a:spcPts val="0"/>
              </a:spcAft>
              <a:buSzPts val="1530"/>
              <a:buChar char="⚫"/>
              <a:defRPr/>
            </a:lvl2pPr>
            <a:lvl3pPr marL="1371600" lvl="2" indent="-298608" algn="l">
              <a:spcBef>
                <a:spcPts val="315"/>
              </a:spcBef>
              <a:spcAft>
                <a:spcPts val="0"/>
              </a:spcAft>
              <a:buSzPts val="1103"/>
              <a:buChar char="⚫"/>
              <a:defRPr/>
            </a:lvl3pPr>
            <a:lvl4pPr marL="1828800" lvl="3" indent="-290512" algn="l">
              <a:spcBef>
                <a:spcPts val="300"/>
              </a:spcBef>
              <a:spcAft>
                <a:spcPts val="0"/>
              </a:spcAft>
              <a:buSzPts val="975"/>
              <a:buChar char="⚫"/>
              <a:defRPr/>
            </a:lvl4pPr>
            <a:lvl5pPr marL="2286000" lvl="4" indent="-284321" algn="l">
              <a:spcBef>
                <a:spcPts val="270"/>
              </a:spcBef>
              <a:spcAft>
                <a:spcPts val="0"/>
              </a:spcAft>
              <a:buSzPts val="877"/>
              <a:buChar char="⚫"/>
              <a:defRPr sz="1350"/>
            </a:lvl5pPr>
            <a:lvl6pPr marL="2743200" lvl="5" indent="-297179" algn="l">
              <a:spcBef>
                <a:spcPts val="270"/>
              </a:spcBef>
              <a:spcAft>
                <a:spcPts val="0"/>
              </a:spcAft>
              <a:buSzPts val="1080"/>
              <a:buChar char="⚫"/>
              <a:defRPr sz="1350"/>
            </a:lvl6pPr>
            <a:lvl7pPr marL="3200400" lvl="6" indent="-297179" algn="l">
              <a:spcBef>
                <a:spcPts val="270"/>
              </a:spcBef>
              <a:spcAft>
                <a:spcPts val="0"/>
              </a:spcAft>
              <a:buSzPts val="1080"/>
              <a:buChar char="⚫"/>
              <a:defRPr sz="1350"/>
            </a:lvl7pPr>
            <a:lvl8pPr marL="3657600" lvl="7" indent="-314325" algn="l">
              <a:spcBef>
                <a:spcPts val="270"/>
              </a:spcBef>
              <a:spcAft>
                <a:spcPts val="0"/>
              </a:spcAft>
              <a:buSzPts val="1350"/>
              <a:buFont typeface="Constantia"/>
              <a:buChar char="•"/>
              <a:defRPr sz="1350"/>
            </a:lvl8pPr>
            <a:lvl9pPr marL="4114800" lvl="8" indent="-314325" algn="l">
              <a:spcBef>
                <a:spcPts val="270"/>
              </a:spcBef>
              <a:spcAft>
                <a:spcPts val="0"/>
              </a:spcAft>
              <a:buSzPts val="1350"/>
              <a:buFont typeface="Constantia"/>
              <a:buChar char="•"/>
              <a:defRPr sz="1350"/>
            </a:lvl9pPr>
          </a:lstStyle>
          <a:p>
            <a:endParaRPr/>
          </a:p>
        </p:txBody>
      </p:sp>
      <p:pic>
        <p:nvPicPr>
          <p:cNvPr id="50" name="Google Shape;50;p2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ogo slide">
  <p:cSld name="Logo slide">
    <p:spTree>
      <p:nvGrpSpPr>
        <p:cNvPr id="1" name="Shape 5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blue">
  <p:cSld name="Title and body blue">
    <p:spTree>
      <p:nvGrpSpPr>
        <p:cNvPr id="1" name="Shape 52"/>
        <p:cNvGrpSpPr/>
        <p:nvPr/>
      </p:nvGrpSpPr>
      <p:grpSpPr>
        <a:xfrm>
          <a:off x="0" y="0"/>
          <a:ext cx="0" cy="0"/>
          <a:chOff x="0" y="0"/>
          <a:chExt cx="0" cy="0"/>
        </a:xfrm>
      </p:grpSpPr>
      <p:sp>
        <p:nvSpPr>
          <p:cNvPr id="53" name="Google Shape;53;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spcBef>
                <a:spcPts val="0"/>
              </a:spcBef>
              <a:spcAft>
                <a:spcPts val="0"/>
              </a:spcAft>
              <a:buClr>
                <a:srgbClr val="1A2836"/>
              </a:buClr>
              <a:buSzPts val="3600"/>
              <a:buFont typeface="Calibri"/>
              <a:buNone/>
              <a:defRPr>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93700" algn="l">
              <a:spcBef>
                <a:spcPts val="0"/>
              </a:spcBef>
              <a:spcAft>
                <a:spcPts val="0"/>
              </a:spcAft>
              <a:buSzPts val="2600"/>
              <a:buChar char="•"/>
              <a:defRPr/>
            </a:lvl1pPr>
            <a:lvl2pPr marL="914400" lvl="1" indent="-325755" algn="l">
              <a:spcBef>
                <a:spcPts val="0"/>
              </a:spcBef>
              <a:spcAft>
                <a:spcPts val="0"/>
              </a:spcAft>
              <a:buSzPts val="1530"/>
              <a:buChar char="⚫"/>
              <a:defRPr/>
            </a:lvl2pPr>
            <a:lvl3pPr marL="1371600" lvl="2" indent="-298608" algn="l">
              <a:spcBef>
                <a:spcPts val="0"/>
              </a:spcBef>
              <a:spcAft>
                <a:spcPts val="0"/>
              </a:spcAft>
              <a:buSzPts val="1103"/>
              <a:buChar char="⚫"/>
              <a:defRPr/>
            </a:lvl3pPr>
            <a:lvl4pPr marL="1828800" lvl="3" indent="-290512" algn="l">
              <a:spcBef>
                <a:spcPts val="0"/>
              </a:spcBef>
              <a:spcAft>
                <a:spcPts val="0"/>
              </a:spcAft>
              <a:buSzPts val="975"/>
              <a:buChar char="⚫"/>
              <a:defRPr/>
            </a:lvl4pPr>
            <a:lvl5pPr marL="2286000" lvl="4" indent="-290512" algn="l">
              <a:spcBef>
                <a:spcPts val="0"/>
              </a:spcBef>
              <a:spcAft>
                <a:spcPts val="0"/>
              </a:spcAft>
              <a:buSzPts val="975"/>
              <a:buChar char="⚫"/>
              <a:defRPr/>
            </a:lvl5pPr>
            <a:lvl6pPr marL="2743200" lvl="5" indent="-297179" algn="l">
              <a:spcBef>
                <a:spcPts val="0"/>
              </a:spcBef>
              <a:spcAft>
                <a:spcPts val="0"/>
              </a:spcAft>
              <a:buSzPts val="1080"/>
              <a:buChar char="⚫"/>
              <a:defRPr/>
            </a:lvl6pPr>
            <a:lvl7pPr marL="3200400" lvl="6" indent="-289560" algn="l">
              <a:spcBef>
                <a:spcPts val="0"/>
              </a:spcBef>
              <a:spcAft>
                <a:spcPts val="0"/>
              </a:spcAft>
              <a:buSzPts val="960"/>
              <a:buChar char="⚫"/>
              <a:defRPr/>
            </a:lvl7pPr>
            <a:lvl8pPr marL="3657600" lvl="7" indent="-304800" algn="l">
              <a:spcBef>
                <a:spcPts val="0"/>
              </a:spcBef>
              <a:spcAft>
                <a:spcPts val="0"/>
              </a:spcAft>
              <a:buSzPts val="1200"/>
              <a:buFont typeface="Constantia"/>
              <a:buChar char="•"/>
              <a:defRPr/>
            </a:lvl8pPr>
            <a:lvl9pPr marL="4114800" lvl="8" indent="-295275" algn="l">
              <a:spcBef>
                <a:spcPts val="0"/>
              </a:spcBef>
              <a:spcAft>
                <a:spcPts val="0"/>
              </a:spcAft>
              <a:buSzPts val="1050"/>
              <a:buFont typeface="Constantia"/>
              <a:buChar char="•"/>
              <a:defRPr/>
            </a:lvl9pPr>
          </a:lstStyle>
          <a:p>
            <a:endParaRPr/>
          </a:p>
        </p:txBody>
      </p:sp>
      <p:pic>
        <p:nvPicPr>
          <p:cNvPr id="55" name="Google Shape;55;p2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red">
  <p:cSld name="Title and body red">
    <p:bg>
      <p:bgPr>
        <a:solidFill>
          <a:schemeClr val="lt1"/>
        </a:solidFill>
        <a:effectLst/>
      </p:bgPr>
    </p:bg>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spcBef>
                <a:spcPts val="0"/>
              </a:spcBef>
              <a:spcAft>
                <a:spcPts val="0"/>
              </a:spcAft>
              <a:buClr>
                <a:srgbClr val="971D20"/>
              </a:buClr>
              <a:buSzPts val="3600"/>
              <a:buFont typeface="Calibri"/>
              <a:buNone/>
              <a:defRPr>
                <a:solidFill>
                  <a:srgbClr val="971D2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93700" algn="l">
              <a:spcBef>
                <a:spcPts val="0"/>
              </a:spcBef>
              <a:spcAft>
                <a:spcPts val="0"/>
              </a:spcAft>
              <a:buSzPts val="2600"/>
              <a:buChar char="•"/>
              <a:defRPr/>
            </a:lvl1pPr>
            <a:lvl2pPr marL="914400" lvl="1" indent="-325755" algn="l">
              <a:spcBef>
                <a:spcPts val="0"/>
              </a:spcBef>
              <a:spcAft>
                <a:spcPts val="0"/>
              </a:spcAft>
              <a:buSzPts val="1530"/>
              <a:buChar char="⚫"/>
              <a:defRPr/>
            </a:lvl2pPr>
            <a:lvl3pPr marL="1371600" lvl="2" indent="-298608" algn="l">
              <a:spcBef>
                <a:spcPts val="0"/>
              </a:spcBef>
              <a:spcAft>
                <a:spcPts val="0"/>
              </a:spcAft>
              <a:buSzPts val="1103"/>
              <a:buChar char="⚫"/>
              <a:defRPr/>
            </a:lvl3pPr>
            <a:lvl4pPr marL="1828800" lvl="3" indent="-290512" algn="l">
              <a:spcBef>
                <a:spcPts val="0"/>
              </a:spcBef>
              <a:spcAft>
                <a:spcPts val="0"/>
              </a:spcAft>
              <a:buSzPts val="975"/>
              <a:buChar char="⚫"/>
              <a:defRPr/>
            </a:lvl4pPr>
            <a:lvl5pPr marL="2286000" lvl="4" indent="-290512" algn="l">
              <a:spcBef>
                <a:spcPts val="0"/>
              </a:spcBef>
              <a:spcAft>
                <a:spcPts val="0"/>
              </a:spcAft>
              <a:buSzPts val="975"/>
              <a:buChar char="⚫"/>
              <a:defRPr/>
            </a:lvl5pPr>
            <a:lvl6pPr marL="2743200" lvl="5" indent="-297179" algn="l">
              <a:spcBef>
                <a:spcPts val="0"/>
              </a:spcBef>
              <a:spcAft>
                <a:spcPts val="0"/>
              </a:spcAft>
              <a:buSzPts val="1080"/>
              <a:buChar char="⚫"/>
              <a:defRPr/>
            </a:lvl6pPr>
            <a:lvl7pPr marL="3200400" lvl="6" indent="-289560" algn="l">
              <a:spcBef>
                <a:spcPts val="0"/>
              </a:spcBef>
              <a:spcAft>
                <a:spcPts val="0"/>
              </a:spcAft>
              <a:buSzPts val="960"/>
              <a:buChar char="⚫"/>
              <a:defRPr/>
            </a:lvl7pPr>
            <a:lvl8pPr marL="3657600" lvl="7" indent="-304800" algn="l">
              <a:spcBef>
                <a:spcPts val="0"/>
              </a:spcBef>
              <a:spcAft>
                <a:spcPts val="0"/>
              </a:spcAft>
              <a:buSzPts val="1200"/>
              <a:buFont typeface="Constantia"/>
              <a:buChar char="•"/>
              <a:defRPr/>
            </a:lvl8pPr>
            <a:lvl9pPr marL="4114800" lvl="8" indent="-295275" algn="l">
              <a:spcBef>
                <a:spcPts val="0"/>
              </a:spcBef>
              <a:spcAft>
                <a:spcPts val="0"/>
              </a:spcAft>
              <a:buSzPts val="1050"/>
              <a:buFont typeface="Constantia"/>
              <a:buChar char="•"/>
              <a:defRPr/>
            </a:lvl9pPr>
          </a:lstStyle>
          <a:p>
            <a:endParaRPr/>
          </a:p>
        </p:txBody>
      </p:sp>
      <p:pic>
        <p:nvPicPr>
          <p:cNvPr id="59" name="Google Shape;59;p2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yellow">
  <p:cSld name="Title and body yellow">
    <p:spTree>
      <p:nvGrpSpPr>
        <p:cNvPr id="1" name="Shape 60"/>
        <p:cNvGrpSpPr/>
        <p:nvPr/>
      </p:nvGrpSpPr>
      <p:grpSpPr>
        <a:xfrm>
          <a:off x="0" y="0"/>
          <a:ext cx="0" cy="0"/>
          <a:chOff x="0" y="0"/>
          <a:chExt cx="0" cy="0"/>
        </a:xfrm>
      </p:grpSpPr>
      <p:sp>
        <p:nvSpPr>
          <p:cNvPr id="61" name="Google Shape;61;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spcBef>
                <a:spcPts val="0"/>
              </a:spcBef>
              <a:spcAft>
                <a:spcPts val="0"/>
              </a:spcAft>
              <a:buClr>
                <a:srgbClr val="9A8219"/>
              </a:buClr>
              <a:buSzPts val="3600"/>
              <a:buFont typeface="Calibri"/>
              <a:buNone/>
              <a:defRPr>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93700" algn="l">
              <a:spcBef>
                <a:spcPts val="0"/>
              </a:spcBef>
              <a:spcAft>
                <a:spcPts val="0"/>
              </a:spcAft>
              <a:buSzPts val="2600"/>
              <a:buChar char="•"/>
              <a:defRPr/>
            </a:lvl1pPr>
            <a:lvl2pPr marL="914400" lvl="1" indent="-325755" algn="l">
              <a:spcBef>
                <a:spcPts val="0"/>
              </a:spcBef>
              <a:spcAft>
                <a:spcPts val="0"/>
              </a:spcAft>
              <a:buSzPts val="1530"/>
              <a:buChar char="⚫"/>
              <a:defRPr/>
            </a:lvl2pPr>
            <a:lvl3pPr marL="1371600" lvl="2" indent="-298608" algn="l">
              <a:spcBef>
                <a:spcPts val="0"/>
              </a:spcBef>
              <a:spcAft>
                <a:spcPts val="0"/>
              </a:spcAft>
              <a:buSzPts val="1103"/>
              <a:buChar char="⚫"/>
              <a:defRPr/>
            </a:lvl3pPr>
            <a:lvl4pPr marL="1828800" lvl="3" indent="-290512" algn="l">
              <a:spcBef>
                <a:spcPts val="0"/>
              </a:spcBef>
              <a:spcAft>
                <a:spcPts val="0"/>
              </a:spcAft>
              <a:buSzPts val="975"/>
              <a:buChar char="⚫"/>
              <a:defRPr/>
            </a:lvl4pPr>
            <a:lvl5pPr marL="2286000" lvl="4" indent="-290512" algn="l">
              <a:spcBef>
                <a:spcPts val="0"/>
              </a:spcBef>
              <a:spcAft>
                <a:spcPts val="0"/>
              </a:spcAft>
              <a:buSzPts val="975"/>
              <a:buChar char="⚫"/>
              <a:defRPr/>
            </a:lvl5pPr>
            <a:lvl6pPr marL="2743200" lvl="5" indent="-297179" algn="l">
              <a:spcBef>
                <a:spcPts val="0"/>
              </a:spcBef>
              <a:spcAft>
                <a:spcPts val="0"/>
              </a:spcAft>
              <a:buSzPts val="1080"/>
              <a:buChar char="⚫"/>
              <a:defRPr/>
            </a:lvl6pPr>
            <a:lvl7pPr marL="3200400" lvl="6" indent="-289560" algn="l">
              <a:spcBef>
                <a:spcPts val="0"/>
              </a:spcBef>
              <a:spcAft>
                <a:spcPts val="0"/>
              </a:spcAft>
              <a:buSzPts val="960"/>
              <a:buChar char="⚫"/>
              <a:defRPr/>
            </a:lvl7pPr>
            <a:lvl8pPr marL="3657600" lvl="7" indent="-304800" algn="l">
              <a:spcBef>
                <a:spcPts val="0"/>
              </a:spcBef>
              <a:spcAft>
                <a:spcPts val="0"/>
              </a:spcAft>
              <a:buSzPts val="1200"/>
              <a:buFont typeface="Constantia"/>
              <a:buChar char="•"/>
              <a:defRPr/>
            </a:lvl8pPr>
            <a:lvl9pPr marL="4114800" lvl="8" indent="-295275" algn="l">
              <a:spcBef>
                <a:spcPts val="0"/>
              </a:spcBef>
              <a:spcAft>
                <a:spcPts val="0"/>
              </a:spcAft>
              <a:buSzPts val="1050"/>
              <a:buFont typeface="Constantia"/>
              <a:buChar char="•"/>
              <a:defRPr/>
            </a:lvl9pPr>
          </a:lstStyle>
          <a:p>
            <a:endParaRPr/>
          </a:p>
        </p:txBody>
      </p:sp>
      <p:pic>
        <p:nvPicPr>
          <p:cNvPr id="63" name="Google Shape;63;p30"/>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67"/>
        <p:cNvGrpSpPr/>
        <p:nvPr/>
      </p:nvGrpSpPr>
      <p:grpSpPr>
        <a:xfrm>
          <a:off x="0" y="0"/>
          <a:ext cx="0" cy="0"/>
          <a:chOff x="0" y="0"/>
          <a:chExt cx="0" cy="0"/>
        </a:xfrm>
      </p:grpSpPr>
      <p:sp>
        <p:nvSpPr>
          <p:cNvPr id="68" name="Google Shape;68;p17"/>
          <p:cNvSpPr txBox="1">
            <a:spLocks noGrp="1"/>
          </p:cNvSpPr>
          <p:nvPr>
            <p:ph type="ctrTitle"/>
          </p:nvPr>
        </p:nvSpPr>
        <p:spPr>
          <a:xfrm>
            <a:off x="533400" y="1028700"/>
            <a:ext cx="7851648" cy="1371600"/>
          </a:xfrm>
          <a:prstGeom prst="rect">
            <a:avLst/>
          </a:prstGeom>
          <a:noFill/>
          <a:ln>
            <a:noFill/>
          </a:ln>
        </p:spPr>
        <p:txBody>
          <a:bodyPr spcFirstLastPara="1" wrap="square" lIns="0" tIns="0" rIns="18275" bIns="0" anchor="b" anchorCtr="0">
            <a:noAutofit/>
          </a:bodyPr>
          <a:lstStyle>
            <a:lvl1pPr lvl="0" algn="l">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7"/>
          <p:cNvSpPr txBox="1">
            <a:spLocks noGrp="1"/>
          </p:cNvSpPr>
          <p:nvPr>
            <p:ph type="subTitle" idx="1"/>
          </p:nvPr>
        </p:nvSpPr>
        <p:spPr>
          <a:xfrm>
            <a:off x="533400" y="2421402"/>
            <a:ext cx="7854696" cy="1314450"/>
          </a:xfrm>
          <a:prstGeom prst="rect">
            <a:avLst/>
          </a:prstGeom>
          <a:noFill/>
          <a:ln>
            <a:noFill/>
          </a:ln>
        </p:spPr>
        <p:txBody>
          <a:bodyPr spcFirstLastPara="1" wrap="square" lIns="0" tIns="45700" rIns="18275" bIns="45700" anchor="t" anchorCtr="0">
            <a:normAutofit/>
          </a:bodyPr>
          <a:lstStyle>
            <a:lvl1pPr marR="34289" lvl="0" algn="l">
              <a:spcBef>
                <a:spcPts val="520"/>
              </a:spcBef>
              <a:spcAft>
                <a:spcPts val="0"/>
              </a:spcAft>
              <a:buSzPts val="2600"/>
              <a:buNone/>
              <a:defRPr sz="2600">
                <a:solidFill>
                  <a:schemeClr val="lt1"/>
                </a:solidFill>
                <a:latin typeface="Calibri"/>
                <a:ea typeface="Calibri"/>
                <a:cs typeface="Calibri"/>
                <a:sym typeface="Calibri"/>
              </a:defRPr>
            </a:lvl1pPr>
            <a:lvl2pPr lvl="1" algn="ctr">
              <a:spcBef>
                <a:spcPts val="360"/>
              </a:spcBef>
              <a:spcAft>
                <a:spcPts val="0"/>
              </a:spcAft>
              <a:buSzPts val="1530"/>
              <a:buNone/>
              <a:defRPr/>
            </a:lvl2pPr>
            <a:lvl3pPr lvl="2" algn="ctr">
              <a:spcBef>
                <a:spcPts val="360"/>
              </a:spcBef>
              <a:spcAft>
                <a:spcPts val="0"/>
              </a:spcAft>
              <a:buSzPts val="1260"/>
              <a:buNone/>
              <a:defRPr/>
            </a:lvl3pPr>
            <a:lvl4pPr lvl="3" algn="ctr">
              <a:spcBef>
                <a:spcPts val="360"/>
              </a:spcBef>
              <a:spcAft>
                <a:spcPts val="0"/>
              </a:spcAft>
              <a:buSzPts val="1170"/>
              <a:buNone/>
              <a:defRPr/>
            </a:lvl4pPr>
            <a:lvl5pPr lvl="4" algn="ctr">
              <a:spcBef>
                <a:spcPts val="360"/>
              </a:spcBef>
              <a:spcAft>
                <a:spcPts val="0"/>
              </a:spcAft>
              <a:buSzPts val="1170"/>
              <a:buNone/>
              <a:defRPr/>
            </a:lvl5pPr>
            <a:lvl6pPr lvl="5" algn="ctr">
              <a:spcBef>
                <a:spcPts val="360"/>
              </a:spcBef>
              <a:spcAft>
                <a:spcPts val="0"/>
              </a:spcAft>
              <a:buSzPts val="1440"/>
              <a:buNone/>
              <a:defRPr/>
            </a:lvl6pPr>
            <a:lvl7pPr lvl="6" algn="ctr">
              <a:spcBef>
                <a:spcPts val="360"/>
              </a:spcBef>
              <a:spcAft>
                <a:spcPts val="0"/>
              </a:spcAft>
              <a:buSzPts val="144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pic>
        <p:nvPicPr>
          <p:cNvPr id="70" name="Google Shape;70;p1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0"/>
        <p:cNvGrpSpPr/>
        <p:nvPr/>
      </p:nvGrpSpPr>
      <p:grpSpPr>
        <a:xfrm>
          <a:off x="0" y="0"/>
          <a:ext cx="0" cy="0"/>
          <a:chOff x="0" y="0"/>
          <a:chExt cx="0" cy="0"/>
        </a:xfrm>
      </p:grpSpPr>
      <p:pic>
        <p:nvPicPr>
          <p:cNvPr id="11" name="Google Shape;11;p1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
        <p:cNvGrpSpPr/>
        <p:nvPr/>
      </p:nvGrpSpPr>
      <p:grpSpPr>
        <a:xfrm>
          <a:off x="0" y="0"/>
          <a:ext cx="0" cy="0"/>
          <a:chOff x="0" y="0"/>
          <a:chExt cx="0" cy="0"/>
        </a:xfrm>
      </p:grpSpPr>
      <p:sp>
        <p:nvSpPr>
          <p:cNvPr id="13" name="Google Shape;13;p19"/>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9"/>
          <p:cNvSpPr txBox="1">
            <a:spLocks noGrp="1"/>
          </p:cNvSpPr>
          <p:nvPr>
            <p:ph type="body" idx="1"/>
          </p:nvPr>
        </p:nvSpPr>
        <p:spPr>
          <a:xfrm>
            <a:off x="457200" y="1391436"/>
            <a:ext cx="4040188" cy="494514"/>
          </a:xfrm>
          <a:prstGeom prst="rect">
            <a:avLst/>
          </a:prstGeom>
          <a:noFill/>
          <a:ln>
            <a:noFill/>
          </a:ln>
        </p:spPr>
        <p:txBody>
          <a:bodyPr spcFirstLastPara="1" wrap="square" lIns="45700" tIns="0" rIns="45700" bIns="0" anchor="ctr" anchorCtr="0">
            <a:noAutofit/>
          </a:bodyPr>
          <a:lstStyle>
            <a:lvl1pPr marL="457200" lvl="0" indent="-228600" algn="l">
              <a:spcBef>
                <a:spcPts val="480"/>
              </a:spcBef>
              <a:spcAft>
                <a:spcPts val="0"/>
              </a:spcAft>
              <a:buSzPts val="2400"/>
              <a:buNone/>
              <a:defRPr sz="2400" b="1" cap="none">
                <a:solidFill>
                  <a:schemeClr val="dk2"/>
                </a:solidFil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945"/>
              <a:buNone/>
              <a:defRPr sz="1350" b="1"/>
            </a:lvl3pPr>
            <a:lvl4pPr marL="1828800" lvl="3" indent="-228600" algn="l">
              <a:spcBef>
                <a:spcPts val="240"/>
              </a:spcBef>
              <a:spcAft>
                <a:spcPts val="0"/>
              </a:spcAft>
              <a:buSzPts val="780"/>
              <a:buNone/>
              <a:defRPr sz="1200" b="1"/>
            </a:lvl4pPr>
            <a:lvl5pPr marL="2286000" lvl="4" indent="-228600" algn="l">
              <a:spcBef>
                <a:spcPts val="240"/>
              </a:spcBef>
              <a:spcAft>
                <a:spcPts val="0"/>
              </a:spcAft>
              <a:buSzPts val="780"/>
              <a:buNone/>
              <a:defRPr sz="1200" b="1"/>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5" name="Google Shape;15;p19"/>
          <p:cNvSpPr txBox="1">
            <a:spLocks noGrp="1"/>
          </p:cNvSpPr>
          <p:nvPr>
            <p:ph type="body" idx="2"/>
          </p:nvPr>
        </p:nvSpPr>
        <p:spPr>
          <a:xfrm>
            <a:off x="4645027" y="1394820"/>
            <a:ext cx="4041775" cy="491132"/>
          </a:xfrm>
          <a:prstGeom prst="rect">
            <a:avLst/>
          </a:prstGeom>
          <a:noFill/>
          <a:ln>
            <a:noFill/>
          </a:ln>
        </p:spPr>
        <p:txBody>
          <a:bodyPr spcFirstLastPara="1" wrap="square" lIns="45700" tIns="0" rIns="45700" bIns="0" anchor="ctr" anchorCtr="0">
            <a:normAutofit/>
          </a:bodyPr>
          <a:lstStyle>
            <a:lvl1pPr marL="457200" lvl="0" indent="-228600" algn="l">
              <a:spcBef>
                <a:spcPts val="480"/>
              </a:spcBef>
              <a:spcAft>
                <a:spcPts val="0"/>
              </a:spcAft>
              <a:buSzPts val="2400"/>
              <a:buNone/>
              <a:defRPr sz="2400" b="1" cap="none">
                <a:solidFill>
                  <a:schemeClr val="dk2"/>
                </a:solidFil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945"/>
              <a:buNone/>
              <a:defRPr sz="1350" b="1"/>
            </a:lvl3pPr>
            <a:lvl4pPr marL="1828800" lvl="3" indent="-228600" algn="l">
              <a:spcBef>
                <a:spcPts val="240"/>
              </a:spcBef>
              <a:spcAft>
                <a:spcPts val="0"/>
              </a:spcAft>
              <a:buSzPts val="780"/>
              <a:buNone/>
              <a:defRPr sz="1200" b="1"/>
            </a:lvl4pPr>
            <a:lvl5pPr marL="2286000" lvl="4" indent="-228600" algn="l">
              <a:spcBef>
                <a:spcPts val="240"/>
              </a:spcBef>
              <a:spcAft>
                <a:spcPts val="0"/>
              </a:spcAft>
              <a:buSzPts val="780"/>
              <a:buNone/>
              <a:defRPr sz="1200" b="1"/>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 name="Google Shape;16;p19"/>
          <p:cNvSpPr txBox="1">
            <a:spLocks noGrp="1"/>
          </p:cNvSpPr>
          <p:nvPr>
            <p:ph type="body" idx="3"/>
          </p:nvPr>
        </p:nvSpPr>
        <p:spPr>
          <a:xfrm>
            <a:off x="457200" y="1885950"/>
            <a:ext cx="4040188" cy="2884290"/>
          </a:xfrm>
          <a:prstGeom prst="rect">
            <a:avLst/>
          </a:prstGeom>
          <a:noFill/>
          <a:ln>
            <a:noFill/>
          </a:ln>
        </p:spPr>
        <p:txBody>
          <a:bodyPr spcFirstLastPara="1" wrap="square" lIns="91425" tIns="0" rIns="91425" bIns="45700" anchor="t" anchorCtr="0">
            <a:normAutofit/>
          </a:bodyPr>
          <a:lstStyle>
            <a:lvl1pPr marL="457200" lvl="0" indent="-342900" algn="l">
              <a:spcBef>
                <a:spcPts val="360"/>
              </a:spcBef>
              <a:spcAft>
                <a:spcPts val="0"/>
              </a:spcAft>
              <a:buSzPts val="1800"/>
              <a:buChar char="•"/>
              <a:defRPr sz="1800"/>
            </a:lvl1pPr>
            <a:lvl2pPr marL="914400" lvl="1" indent="-309562" algn="l">
              <a:spcBef>
                <a:spcPts val="300"/>
              </a:spcBef>
              <a:spcAft>
                <a:spcPts val="0"/>
              </a:spcAft>
              <a:buSzPts val="1275"/>
              <a:buChar char="⚫"/>
              <a:defRPr sz="1500"/>
            </a:lvl2pPr>
            <a:lvl3pPr marL="1371600" lvl="2" indent="-288607" algn="l">
              <a:spcBef>
                <a:spcPts val="270"/>
              </a:spcBef>
              <a:spcAft>
                <a:spcPts val="0"/>
              </a:spcAft>
              <a:buSzPts val="945"/>
              <a:buChar char="⚫"/>
              <a:defRPr sz="1350"/>
            </a:lvl3pPr>
            <a:lvl4pPr marL="1828800" lvl="3" indent="-278130" algn="l">
              <a:spcBef>
                <a:spcPts val="240"/>
              </a:spcBef>
              <a:spcAft>
                <a:spcPts val="0"/>
              </a:spcAft>
              <a:buSzPts val="780"/>
              <a:buChar char="⚫"/>
              <a:defRPr sz="1200"/>
            </a:lvl4pPr>
            <a:lvl5pPr marL="2286000" lvl="4" indent="-278129" algn="l">
              <a:spcBef>
                <a:spcPts val="240"/>
              </a:spcBef>
              <a:spcAft>
                <a:spcPts val="0"/>
              </a:spcAft>
              <a:buSzPts val="780"/>
              <a:buChar char="⚫"/>
              <a:defRPr sz="12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7" name="Google Shape;17;p19"/>
          <p:cNvSpPr txBox="1">
            <a:spLocks noGrp="1"/>
          </p:cNvSpPr>
          <p:nvPr>
            <p:ph type="body" idx="4"/>
          </p:nvPr>
        </p:nvSpPr>
        <p:spPr>
          <a:xfrm>
            <a:off x="4645027" y="1885950"/>
            <a:ext cx="4041775" cy="2884290"/>
          </a:xfrm>
          <a:prstGeom prst="rect">
            <a:avLst/>
          </a:prstGeom>
          <a:noFill/>
          <a:ln>
            <a:noFill/>
          </a:ln>
        </p:spPr>
        <p:txBody>
          <a:bodyPr spcFirstLastPara="1" wrap="square" lIns="91425" tIns="0" rIns="91425" bIns="45700" anchor="t" anchorCtr="0">
            <a:normAutofit/>
          </a:bodyPr>
          <a:lstStyle>
            <a:lvl1pPr marL="457200" lvl="0" indent="-342900" algn="l">
              <a:spcBef>
                <a:spcPts val="360"/>
              </a:spcBef>
              <a:spcAft>
                <a:spcPts val="0"/>
              </a:spcAft>
              <a:buSzPts val="1800"/>
              <a:buChar char="•"/>
              <a:defRPr sz="1800"/>
            </a:lvl1pPr>
            <a:lvl2pPr marL="914400" lvl="1" indent="-309562" algn="l">
              <a:spcBef>
                <a:spcPts val="300"/>
              </a:spcBef>
              <a:spcAft>
                <a:spcPts val="0"/>
              </a:spcAft>
              <a:buSzPts val="1275"/>
              <a:buChar char="⚫"/>
              <a:defRPr sz="1500"/>
            </a:lvl2pPr>
            <a:lvl3pPr marL="1371600" lvl="2" indent="-288607" algn="l">
              <a:spcBef>
                <a:spcPts val="270"/>
              </a:spcBef>
              <a:spcAft>
                <a:spcPts val="0"/>
              </a:spcAft>
              <a:buSzPts val="945"/>
              <a:buChar char="⚫"/>
              <a:defRPr sz="1350"/>
            </a:lvl3pPr>
            <a:lvl4pPr marL="1828800" lvl="3" indent="-278130" algn="l">
              <a:spcBef>
                <a:spcPts val="240"/>
              </a:spcBef>
              <a:spcAft>
                <a:spcPts val="0"/>
              </a:spcAft>
              <a:buSzPts val="780"/>
              <a:buChar char="⚫"/>
              <a:defRPr sz="1200"/>
            </a:lvl4pPr>
            <a:lvl5pPr marL="2286000" lvl="4" indent="-278129" algn="l">
              <a:spcBef>
                <a:spcPts val="240"/>
              </a:spcBef>
              <a:spcAft>
                <a:spcPts val="0"/>
              </a:spcAft>
              <a:buSzPts val="780"/>
              <a:buChar char="⚫"/>
              <a:defRPr sz="12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18" name="Google Shape;18;p1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19"/>
        <p:cNvGrpSpPr/>
        <p:nvPr/>
      </p:nvGrpSpPr>
      <p:grpSpPr>
        <a:xfrm>
          <a:off x="0" y="0"/>
          <a:ext cx="0" cy="0"/>
          <a:chOff x="0" y="0"/>
          <a:chExt cx="0" cy="0"/>
        </a:xfrm>
      </p:grpSpPr>
      <p:sp>
        <p:nvSpPr>
          <p:cNvPr id="20" name="Google Shape;20;p16"/>
          <p:cNvSpPr txBox="1">
            <a:spLocks noGrp="1"/>
          </p:cNvSpPr>
          <p:nvPr>
            <p:ph type="ctrTitle"/>
          </p:nvPr>
        </p:nvSpPr>
        <p:spPr>
          <a:xfrm>
            <a:off x="533400" y="1028700"/>
            <a:ext cx="7851648" cy="1371600"/>
          </a:xfrm>
          <a:prstGeom prst="rect">
            <a:avLst/>
          </a:prstGeom>
          <a:noFill/>
          <a:ln>
            <a:noFill/>
          </a:ln>
        </p:spPr>
        <p:txBody>
          <a:bodyPr spcFirstLastPara="1" wrap="square" lIns="0" tIns="0" rIns="18275" bIns="0" anchor="b" anchorCtr="0">
            <a:noAutofit/>
          </a:bodyPr>
          <a:lstStyle>
            <a:lvl1pPr lvl="0" algn="l">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6"/>
          <p:cNvSpPr txBox="1">
            <a:spLocks noGrp="1"/>
          </p:cNvSpPr>
          <p:nvPr>
            <p:ph type="subTitle" idx="1"/>
          </p:nvPr>
        </p:nvSpPr>
        <p:spPr>
          <a:xfrm>
            <a:off x="533400" y="2421402"/>
            <a:ext cx="7854696" cy="1314450"/>
          </a:xfrm>
          <a:prstGeom prst="rect">
            <a:avLst/>
          </a:prstGeom>
          <a:noFill/>
          <a:ln>
            <a:noFill/>
          </a:ln>
        </p:spPr>
        <p:txBody>
          <a:bodyPr spcFirstLastPara="1" wrap="square" lIns="0" tIns="45700" rIns="18275" bIns="45700" anchor="t" anchorCtr="0">
            <a:normAutofit/>
          </a:bodyPr>
          <a:lstStyle>
            <a:lvl1pPr marR="34289" lvl="0" algn="l">
              <a:spcBef>
                <a:spcPts val="520"/>
              </a:spcBef>
              <a:spcAft>
                <a:spcPts val="0"/>
              </a:spcAft>
              <a:buSzPts val="2600"/>
              <a:buNone/>
              <a:defRPr sz="2600">
                <a:solidFill>
                  <a:schemeClr val="lt1"/>
                </a:solidFill>
                <a:latin typeface="Calibri"/>
                <a:ea typeface="Calibri"/>
                <a:cs typeface="Calibri"/>
                <a:sym typeface="Calibri"/>
              </a:defRPr>
            </a:lvl1pPr>
            <a:lvl2pPr lvl="1" algn="ctr">
              <a:spcBef>
                <a:spcPts val="360"/>
              </a:spcBef>
              <a:spcAft>
                <a:spcPts val="0"/>
              </a:spcAft>
              <a:buSzPts val="1530"/>
              <a:buNone/>
              <a:defRPr/>
            </a:lvl2pPr>
            <a:lvl3pPr lvl="2" algn="ctr">
              <a:spcBef>
                <a:spcPts val="360"/>
              </a:spcBef>
              <a:spcAft>
                <a:spcPts val="0"/>
              </a:spcAft>
              <a:buSzPts val="1260"/>
              <a:buNone/>
              <a:defRPr/>
            </a:lvl3pPr>
            <a:lvl4pPr lvl="3" algn="ctr">
              <a:spcBef>
                <a:spcPts val="360"/>
              </a:spcBef>
              <a:spcAft>
                <a:spcPts val="0"/>
              </a:spcAft>
              <a:buSzPts val="1170"/>
              <a:buNone/>
              <a:defRPr/>
            </a:lvl4pPr>
            <a:lvl5pPr lvl="4" algn="ctr">
              <a:spcBef>
                <a:spcPts val="360"/>
              </a:spcBef>
              <a:spcAft>
                <a:spcPts val="0"/>
              </a:spcAft>
              <a:buSzPts val="1170"/>
              <a:buNone/>
              <a:defRPr/>
            </a:lvl5pPr>
            <a:lvl6pPr lvl="5" algn="ctr">
              <a:spcBef>
                <a:spcPts val="360"/>
              </a:spcBef>
              <a:spcAft>
                <a:spcPts val="0"/>
              </a:spcAft>
              <a:buSzPts val="1440"/>
              <a:buNone/>
              <a:defRPr/>
            </a:lvl6pPr>
            <a:lvl7pPr lvl="6" algn="ctr">
              <a:spcBef>
                <a:spcPts val="360"/>
              </a:spcBef>
              <a:spcAft>
                <a:spcPts val="0"/>
              </a:spcAft>
              <a:buSzPts val="144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pic>
        <p:nvPicPr>
          <p:cNvPr id="22" name="Google Shape;22;p1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20"/>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0"/>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lvl="0" indent="-393700" algn="l">
              <a:spcBef>
                <a:spcPts val="520"/>
              </a:spcBef>
              <a:spcAft>
                <a:spcPts val="0"/>
              </a:spcAft>
              <a:buClr>
                <a:schemeClr val="accent4"/>
              </a:buClr>
              <a:buSzPts val="2600"/>
              <a:buFont typeface="Arial"/>
              <a:buChar char="•"/>
              <a:defRPr sz="2600"/>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26" name="Google Shape;26;p20"/>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rmAutofit/>
          </a:bodyPr>
          <a:lstStyle>
            <a:lvl1pPr marL="457200" lvl="0" indent="-228600" algn="l">
              <a:spcBef>
                <a:spcPts val="520"/>
              </a:spcBef>
              <a:spcAft>
                <a:spcPts val="0"/>
              </a:spcAft>
              <a:buSzPts val="2600"/>
              <a:buNone/>
              <a:defRPr sz="2600">
                <a:solidFill>
                  <a:schemeClr val="lt1"/>
                </a:solidFill>
              </a:defRPr>
            </a:lvl1pPr>
            <a:lvl2pPr marL="914400" lvl="1" indent="-228600" algn="l">
              <a:spcBef>
                <a:spcPts val="270"/>
              </a:spcBef>
              <a:spcAft>
                <a:spcPts val="0"/>
              </a:spcAft>
              <a:buSzPts val="1148"/>
              <a:buNone/>
              <a:defRPr sz="1350">
                <a:solidFill>
                  <a:schemeClr val="lt1"/>
                </a:solidFill>
              </a:defRPr>
            </a:lvl2pPr>
            <a:lvl3pPr marL="1371600" lvl="2" indent="-228600" algn="l">
              <a:spcBef>
                <a:spcPts val="240"/>
              </a:spcBef>
              <a:spcAft>
                <a:spcPts val="0"/>
              </a:spcAft>
              <a:buSzPts val="840"/>
              <a:buNone/>
              <a:defRPr sz="1200">
                <a:solidFill>
                  <a:schemeClr val="lt1"/>
                </a:solidFill>
              </a:defRPr>
            </a:lvl3pPr>
            <a:lvl4pPr marL="1828800" lvl="3" indent="-228600" algn="l">
              <a:spcBef>
                <a:spcPts val="210"/>
              </a:spcBef>
              <a:spcAft>
                <a:spcPts val="0"/>
              </a:spcAft>
              <a:buSzPts val="683"/>
              <a:buNone/>
              <a:defRPr sz="1050">
                <a:solidFill>
                  <a:schemeClr val="lt1"/>
                </a:solidFill>
              </a:defRPr>
            </a:lvl4pPr>
            <a:lvl5pPr marL="2286000" lvl="4" indent="-228600" algn="l">
              <a:spcBef>
                <a:spcPts val="210"/>
              </a:spcBef>
              <a:spcAft>
                <a:spcPts val="0"/>
              </a:spcAft>
              <a:buSzPts val="683"/>
              <a:buNone/>
              <a:defRPr sz="1050">
                <a:solidFill>
                  <a:schemeClr val="lt1"/>
                </a:solidFill>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30" name="Google Shape;30;p2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22"/>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2"/>
          <p:cNvSpPr txBox="1">
            <a:spLocks noGrp="1"/>
          </p:cNvSpPr>
          <p:nvPr>
            <p:ph type="body" idx="1"/>
          </p:nvPr>
        </p:nvSpPr>
        <p:spPr>
          <a:xfrm>
            <a:off x="457200" y="1440064"/>
            <a:ext cx="4038600" cy="332613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SzPts val="2400"/>
              <a:buChar char="•"/>
              <a:defRPr sz="2400"/>
            </a:lvl1pPr>
            <a:lvl2pPr marL="914400" lvl="1" indent="-325755" algn="l">
              <a:spcBef>
                <a:spcPts val="360"/>
              </a:spcBef>
              <a:spcAft>
                <a:spcPts val="0"/>
              </a:spcAft>
              <a:buSzPts val="1530"/>
              <a:buChar char="⚫"/>
              <a:defRPr sz="1800"/>
            </a:lvl2pPr>
            <a:lvl3pPr marL="1371600" lvl="2" indent="-295275" algn="l">
              <a:spcBef>
                <a:spcPts val="300"/>
              </a:spcBef>
              <a:spcAft>
                <a:spcPts val="0"/>
              </a:spcAft>
              <a:buSzPts val="1050"/>
              <a:buChar char="⚫"/>
              <a:defRPr sz="1500"/>
            </a:lvl3pPr>
            <a:lvl4pPr marL="1828800" lvl="3" indent="-284321" algn="l">
              <a:spcBef>
                <a:spcPts val="270"/>
              </a:spcBef>
              <a:spcAft>
                <a:spcPts val="0"/>
              </a:spcAft>
              <a:buSzPts val="877"/>
              <a:buChar char="⚫"/>
              <a:defRPr sz="1350"/>
            </a:lvl4pPr>
            <a:lvl5pPr marL="2286000" lvl="4" indent="-284321" algn="l">
              <a:spcBef>
                <a:spcPts val="270"/>
              </a:spcBef>
              <a:spcAft>
                <a:spcPts val="0"/>
              </a:spcAft>
              <a:buSzPts val="877"/>
              <a:buChar char="⚫"/>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4" name="Google Shape;34;p22"/>
          <p:cNvSpPr txBox="1">
            <a:spLocks noGrp="1"/>
          </p:cNvSpPr>
          <p:nvPr>
            <p:ph type="body" idx="2"/>
          </p:nvPr>
        </p:nvSpPr>
        <p:spPr>
          <a:xfrm>
            <a:off x="4648200" y="1440064"/>
            <a:ext cx="4038600" cy="332613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SzPts val="2400"/>
              <a:buChar char="•"/>
              <a:defRPr sz="2400"/>
            </a:lvl1pPr>
            <a:lvl2pPr marL="914400" lvl="1" indent="-325755" algn="l">
              <a:spcBef>
                <a:spcPts val="360"/>
              </a:spcBef>
              <a:spcAft>
                <a:spcPts val="0"/>
              </a:spcAft>
              <a:buSzPts val="1530"/>
              <a:buChar char="⚫"/>
              <a:defRPr sz="1800"/>
            </a:lvl2pPr>
            <a:lvl3pPr marL="1371600" lvl="2" indent="-295275" algn="l">
              <a:spcBef>
                <a:spcPts val="300"/>
              </a:spcBef>
              <a:spcAft>
                <a:spcPts val="0"/>
              </a:spcAft>
              <a:buSzPts val="1050"/>
              <a:buChar char="⚫"/>
              <a:defRPr sz="1500"/>
            </a:lvl3pPr>
            <a:lvl4pPr marL="1828800" lvl="3" indent="-284321" algn="l">
              <a:spcBef>
                <a:spcPts val="270"/>
              </a:spcBef>
              <a:spcAft>
                <a:spcPts val="0"/>
              </a:spcAft>
              <a:buSzPts val="877"/>
              <a:buChar char="⚫"/>
              <a:defRPr sz="1350"/>
            </a:lvl4pPr>
            <a:lvl5pPr marL="2286000" lvl="4" indent="-284321" algn="l">
              <a:spcBef>
                <a:spcPts val="270"/>
              </a:spcBef>
              <a:spcAft>
                <a:spcPts val="0"/>
              </a:spcAft>
              <a:buSzPts val="877"/>
              <a:buChar char="⚫"/>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35" name="Google Shape;35;p22"/>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457200" y="528066"/>
            <a:ext cx="83058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sz="3600" b="0">
                <a:solidFill>
                  <a:schemeClr val="accent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8" name="Google Shape;38;p23"/>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Blank">
  <p:cSld name="2_Blank">
    <p:bg>
      <p:bgPr>
        <a:solidFill>
          <a:schemeClr val="lt1"/>
        </a:solidFill>
        <a:effectLst/>
      </p:bgPr>
    </p:bg>
    <p:spTree>
      <p:nvGrpSpPr>
        <p:cNvPr id="1" name="Shape 39"/>
        <p:cNvGrpSpPr/>
        <p:nvPr/>
      </p:nvGrpSpPr>
      <p:grpSpPr>
        <a:xfrm>
          <a:off x="0" y="0"/>
          <a:ext cx="0" cy="0"/>
          <a:chOff x="0" y="0"/>
          <a:chExt cx="0" cy="0"/>
        </a:xfrm>
      </p:grpSpPr>
      <p:pic>
        <p:nvPicPr>
          <p:cNvPr id="40" name="Google Shape;40;p24"/>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40000" scaled="0"/>
        </a:gra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marR="0" lvl="0" algn="l" rtl="0">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3"/>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marR="0" lvl="0" indent="-39370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08"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spcBef>
                <a:spcPts val="270"/>
              </a:spcBef>
              <a:spcAft>
                <a:spcPts val="0"/>
              </a:spcAft>
              <a:buClr>
                <a:schemeClr val="accent5"/>
              </a:buClr>
              <a:buSzPts val="1080"/>
              <a:buFont typeface="Noto Sans Symbols"/>
              <a:buChar char="⚫"/>
              <a:defRPr sz="1350" b="0" i="0" u="none" strike="noStrike" cap="none">
                <a:solidFill>
                  <a:schemeClr val="dk1"/>
                </a:solidFill>
                <a:latin typeface="Constantia"/>
                <a:ea typeface="Constantia"/>
                <a:cs typeface="Constantia"/>
                <a:sym typeface="Constantia"/>
              </a:defRPr>
            </a:lvl6pPr>
            <a:lvl7pPr marL="3200400" marR="0" lvl="6" indent="-289560" algn="l" rtl="0">
              <a:spcBef>
                <a:spcPts val="240"/>
              </a:spcBef>
              <a:spcAft>
                <a:spcPts val="0"/>
              </a:spcAft>
              <a:buClr>
                <a:schemeClr val="accent6"/>
              </a:buClr>
              <a:buSzPts val="960"/>
              <a:buFont typeface="Noto Sans Symbols"/>
              <a:buChar char="⚫"/>
              <a:defRPr sz="1200" b="0" i="0" u="none" strike="noStrike" cap="none">
                <a:solidFill>
                  <a:schemeClr val="dk1"/>
                </a:solidFill>
                <a:latin typeface="Constantia"/>
                <a:ea typeface="Constantia"/>
                <a:cs typeface="Constantia"/>
                <a:sym typeface="Constantia"/>
              </a:defRPr>
            </a:lvl7pPr>
            <a:lvl8pPr marL="3657600" marR="0" lvl="7" indent="-304800" algn="l" rtl="0">
              <a:spcBef>
                <a:spcPts val="240"/>
              </a:spcBef>
              <a:spcAft>
                <a:spcPts val="0"/>
              </a:spcAft>
              <a:buClr>
                <a:schemeClr val="dk2"/>
              </a:buClr>
              <a:buSzPts val="1200"/>
              <a:buFont typeface="Constantia"/>
              <a:buChar char="•"/>
              <a:defRPr sz="1200" b="0" i="0" u="none" strike="noStrike" cap="none">
                <a:solidFill>
                  <a:schemeClr val="dk1"/>
                </a:solidFill>
                <a:latin typeface="Constantia"/>
                <a:ea typeface="Constantia"/>
                <a:cs typeface="Constantia"/>
                <a:sym typeface="Constantia"/>
              </a:defRPr>
            </a:lvl8pPr>
            <a:lvl9pPr marL="4114800" marR="0" lvl="8" indent="-295275" algn="l" rtl="0">
              <a:spcBef>
                <a:spcPts val="210"/>
              </a:spcBef>
              <a:spcAft>
                <a:spcPts val="0"/>
              </a:spcAft>
              <a:buClr>
                <a:schemeClr val="dk2"/>
              </a:buClr>
              <a:buSzPts val="1050"/>
              <a:buFont typeface="Constantia"/>
              <a:buChar char="•"/>
              <a:defRPr sz="1050" b="0" i="0" u="none" strike="noStrike" cap="none">
                <a:solidFill>
                  <a:schemeClr val="dk1"/>
                </a:solidFill>
                <a:latin typeface="Constantia"/>
                <a:ea typeface="Constantia"/>
                <a:cs typeface="Constantia"/>
                <a:sym typeface="Constanti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chemeClr val="dk1"/>
            </a:gs>
          </a:gsLst>
          <a:lin ang="5640000" scaled="0"/>
        </a:grad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marR="0" lvl="0" algn="l" rtl="0">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 name="Google Shape;66;p15"/>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marR="0" lvl="0" indent="-393700" algn="l" rtl="0">
              <a:spcBef>
                <a:spcPts val="520"/>
              </a:spcBef>
              <a:spcAft>
                <a:spcPts val="0"/>
              </a:spcAft>
              <a:buClr>
                <a:schemeClr val="accent4"/>
              </a:buClr>
              <a:buSzPts val="2600"/>
              <a:buFont typeface="Arial"/>
              <a:buChar char="•"/>
              <a:defRPr sz="2600" b="0" i="0" u="none" strike="noStrike" cap="none">
                <a:solidFill>
                  <a:schemeClr val="lt1"/>
                </a:solidFill>
                <a:latin typeface="Calibri"/>
                <a:ea typeface="Calibri"/>
                <a:cs typeface="Calibri"/>
                <a:sym typeface="Calibri"/>
              </a:defRPr>
            </a:lvl1pPr>
            <a:lvl2pPr marL="914400" marR="0" lvl="1" indent="-325755" algn="l" rtl="0">
              <a:spcBef>
                <a:spcPts val="360"/>
              </a:spcBef>
              <a:spcAft>
                <a:spcPts val="0"/>
              </a:spcAft>
              <a:buClr>
                <a:schemeClr val="accent1"/>
              </a:buClr>
              <a:buSzPts val="1530"/>
              <a:buFont typeface="Noto Sans Symbols"/>
              <a:buChar char="⚫"/>
              <a:defRPr sz="1800" b="0" i="0" u="none" strike="noStrike" cap="none">
                <a:solidFill>
                  <a:schemeClr val="lt1"/>
                </a:solidFill>
                <a:latin typeface="Calibri"/>
                <a:ea typeface="Calibri"/>
                <a:cs typeface="Calibri"/>
                <a:sym typeface="Calibri"/>
              </a:defRPr>
            </a:lvl2pPr>
            <a:lvl3pPr marL="1371600" marR="0" lvl="2" indent="-298608" algn="l" rtl="0">
              <a:spcBef>
                <a:spcPts val="315"/>
              </a:spcBef>
              <a:spcAft>
                <a:spcPts val="0"/>
              </a:spcAft>
              <a:buClr>
                <a:schemeClr val="accent2"/>
              </a:buClr>
              <a:buSzPts val="1103"/>
              <a:buFont typeface="Noto Sans Symbols"/>
              <a:buChar char="⚫"/>
              <a:defRPr sz="1575" b="0" i="0" u="none" strike="noStrike" cap="none">
                <a:solidFill>
                  <a:schemeClr val="lt1"/>
                </a:solidFill>
                <a:latin typeface="Calibri"/>
                <a:ea typeface="Calibri"/>
                <a:cs typeface="Calibri"/>
                <a:sym typeface="Calibri"/>
              </a:defRPr>
            </a:lvl3pPr>
            <a:lvl4pPr marL="1828800" marR="0" lvl="3" indent="-290512" algn="l" rtl="0">
              <a:spcBef>
                <a:spcPts val="300"/>
              </a:spcBef>
              <a:spcAft>
                <a:spcPts val="0"/>
              </a:spcAft>
              <a:buClr>
                <a:schemeClr val="accent3"/>
              </a:buClr>
              <a:buSzPts val="975"/>
              <a:buFont typeface="Noto Sans Symbols"/>
              <a:buChar char="⚫"/>
              <a:defRPr sz="1500" b="0" i="0" u="none" strike="noStrike" cap="none">
                <a:solidFill>
                  <a:schemeClr val="lt1"/>
                </a:solidFill>
                <a:latin typeface="Calibri"/>
                <a:ea typeface="Calibri"/>
                <a:cs typeface="Calibri"/>
                <a:sym typeface="Calibri"/>
              </a:defRPr>
            </a:lvl4pPr>
            <a:lvl5pPr marL="2286000" marR="0" lvl="4" indent="-290512" algn="l" rtl="0">
              <a:spcBef>
                <a:spcPts val="300"/>
              </a:spcBef>
              <a:spcAft>
                <a:spcPts val="0"/>
              </a:spcAft>
              <a:buClr>
                <a:schemeClr val="accent4"/>
              </a:buClr>
              <a:buSzPts val="975"/>
              <a:buFont typeface="Noto Sans Symbols"/>
              <a:buChar char="⚫"/>
              <a:defRPr sz="1500" b="0" i="0" u="none" strike="noStrike" cap="none">
                <a:solidFill>
                  <a:schemeClr val="lt1"/>
                </a:solidFill>
                <a:latin typeface="Calibri"/>
                <a:ea typeface="Calibri"/>
                <a:cs typeface="Calibri"/>
                <a:sym typeface="Calibri"/>
              </a:defRPr>
            </a:lvl5pPr>
            <a:lvl6pPr marL="2743200" marR="0" lvl="5" indent="-297179" algn="l" rtl="0">
              <a:spcBef>
                <a:spcPts val="270"/>
              </a:spcBef>
              <a:spcAft>
                <a:spcPts val="0"/>
              </a:spcAft>
              <a:buClr>
                <a:schemeClr val="accent5"/>
              </a:buClr>
              <a:buSzPts val="1080"/>
              <a:buFont typeface="Noto Sans Symbols"/>
              <a:buChar char="⚫"/>
              <a:defRPr sz="1350" b="0" i="0" u="none" strike="noStrike" cap="none">
                <a:solidFill>
                  <a:schemeClr val="lt1"/>
                </a:solidFill>
                <a:latin typeface="Constantia"/>
                <a:ea typeface="Constantia"/>
                <a:cs typeface="Constantia"/>
                <a:sym typeface="Constantia"/>
              </a:defRPr>
            </a:lvl6pPr>
            <a:lvl7pPr marL="3200400" marR="0" lvl="6" indent="-289560" algn="l" rtl="0">
              <a:spcBef>
                <a:spcPts val="240"/>
              </a:spcBef>
              <a:spcAft>
                <a:spcPts val="0"/>
              </a:spcAft>
              <a:buClr>
                <a:schemeClr val="accent6"/>
              </a:buClr>
              <a:buSzPts val="960"/>
              <a:buFont typeface="Noto Sans Symbols"/>
              <a:buChar char="⚫"/>
              <a:defRPr sz="1200" b="0" i="0" u="none" strike="noStrike" cap="none">
                <a:solidFill>
                  <a:schemeClr val="lt1"/>
                </a:solidFill>
                <a:latin typeface="Constantia"/>
                <a:ea typeface="Constantia"/>
                <a:cs typeface="Constantia"/>
                <a:sym typeface="Constantia"/>
              </a:defRPr>
            </a:lvl7pPr>
            <a:lvl8pPr marL="3657600" marR="0" lvl="7" indent="-304800" algn="l" rtl="0">
              <a:spcBef>
                <a:spcPts val="240"/>
              </a:spcBef>
              <a:spcAft>
                <a:spcPts val="0"/>
              </a:spcAft>
              <a:buClr>
                <a:schemeClr val="lt2"/>
              </a:buClr>
              <a:buSzPts val="1200"/>
              <a:buFont typeface="Constantia"/>
              <a:buChar char="•"/>
              <a:defRPr sz="1200" b="0" i="0" u="none" strike="noStrike" cap="none">
                <a:solidFill>
                  <a:schemeClr val="lt1"/>
                </a:solidFill>
                <a:latin typeface="Constantia"/>
                <a:ea typeface="Constantia"/>
                <a:cs typeface="Constantia"/>
                <a:sym typeface="Constantia"/>
              </a:defRPr>
            </a:lvl8pPr>
            <a:lvl9pPr marL="4114800" marR="0" lvl="8" indent="-295275" algn="l" rtl="0">
              <a:spcBef>
                <a:spcPts val="210"/>
              </a:spcBef>
              <a:spcAft>
                <a:spcPts val="0"/>
              </a:spcAft>
              <a:buClr>
                <a:schemeClr val="lt2"/>
              </a:buClr>
              <a:buSzPts val="1050"/>
              <a:buFont typeface="Constantia"/>
              <a:buChar char="•"/>
              <a:defRPr sz="1050" b="0" i="0" u="none" strike="noStrike" cap="none">
                <a:solidFill>
                  <a:schemeClr val="lt1"/>
                </a:solidFill>
                <a:latin typeface="Constantia"/>
                <a:ea typeface="Constantia"/>
                <a:cs typeface="Constantia"/>
                <a:sym typeface="Constantia"/>
              </a:defRPr>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k20.ou.edu/sisepuede"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k20.ou.edu/sisepuede-esp"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bI-n7kGomck"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g13236add25c_0_71"/>
          <p:cNvPicPr preferRelativeResize="0"/>
          <p:nvPr/>
        </p:nvPicPr>
        <p:blipFill rotWithShape="1">
          <a:blip r:embed="rId3">
            <a:alphaModFix/>
          </a:blip>
          <a:srcRect t="36664" b="4369"/>
          <a:stretch/>
        </p:blipFill>
        <p:spPr>
          <a:xfrm>
            <a:off x="93275" y="124825"/>
            <a:ext cx="6392200" cy="2475951"/>
          </a:xfrm>
          <a:prstGeom prst="rect">
            <a:avLst/>
          </a:prstGeom>
          <a:noFill/>
          <a:ln>
            <a:noFill/>
          </a:ln>
        </p:spPr>
      </p:pic>
      <p:sp>
        <p:nvSpPr>
          <p:cNvPr id="128" name="Google Shape;128;g13236add25c_0_71"/>
          <p:cNvSpPr txBox="1">
            <a:spLocks noGrp="1"/>
          </p:cNvSpPr>
          <p:nvPr>
            <p:ph type="ctrTitle" idx="4294967295"/>
          </p:nvPr>
        </p:nvSpPr>
        <p:spPr>
          <a:xfrm>
            <a:off x="6549850" y="124825"/>
            <a:ext cx="2211600" cy="717900"/>
          </a:xfrm>
          <a:prstGeom prst="rect">
            <a:avLst/>
          </a:prstGeom>
        </p:spPr>
        <p:txBody>
          <a:bodyPr spcFirstLastPara="1" wrap="square" lIns="0" tIns="45700" rIns="0" bIns="0" anchor="b" anchorCtr="0">
            <a:normAutofit/>
          </a:bodyPr>
          <a:lstStyle/>
          <a:p>
            <a:pPr marL="0" lvl="0" indent="0" algn="ctr" rtl="0">
              <a:spcBef>
                <a:spcPts val="0"/>
              </a:spcBef>
              <a:spcAft>
                <a:spcPts val="0"/>
              </a:spcAft>
              <a:buNone/>
            </a:pPr>
            <a:r>
              <a:rPr lang="en-US" dirty="0"/>
              <a:t>Picture 1A</a:t>
            </a:r>
            <a:endParaRPr dirty="0"/>
          </a:p>
        </p:txBody>
      </p:sp>
      <p:pic>
        <p:nvPicPr>
          <p:cNvPr id="129" name="Google Shape;129;g13236add25c_0_71"/>
          <p:cNvPicPr preferRelativeResize="0"/>
          <p:nvPr/>
        </p:nvPicPr>
        <p:blipFill>
          <a:blip r:embed="rId4">
            <a:alphaModFix/>
          </a:blip>
          <a:stretch>
            <a:fillRect/>
          </a:stretch>
        </p:blipFill>
        <p:spPr>
          <a:xfrm>
            <a:off x="2555650" y="2600775"/>
            <a:ext cx="6515150" cy="2436800"/>
          </a:xfrm>
          <a:prstGeom prst="rect">
            <a:avLst/>
          </a:prstGeom>
          <a:noFill/>
          <a:ln>
            <a:noFill/>
          </a:ln>
        </p:spPr>
      </p:pic>
      <p:sp>
        <p:nvSpPr>
          <p:cNvPr id="130" name="Google Shape;130;g13236add25c_0_71"/>
          <p:cNvSpPr txBox="1">
            <a:spLocks noGrp="1"/>
          </p:cNvSpPr>
          <p:nvPr>
            <p:ph type="ctrTitle" idx="4294967295"/>
          </p:nvPr>
        </p:nvSpPr>
        <p:spPr>
          <a:xfrm>
            <a:off x="237175" y="2695425"/>
            <a:ext cx="2208900" cy="7923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t>Picture 1B</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g13236add25c_0_81"/>
          <p:cNvPicPr preferRelativeResize="0"/>
          <p:nvPr/>
        </p:nvPicPr>
        <p:blipFill>
          <a:blip r:embed="rId3">
            <a:alphaModFix/>
          </a:blip>
          <a:stretch>
            <a:fillRect/>
          </a:stretch>
        </p:blipFill>
        <p:spPr>
          <a:xfrm>
            <a:off x="407050" y="805200"/>
            <a:ext cx="4526852" cy="2973576"/>
          </a:xfrm>
          <a:prstGeom prst="rect">
            <a:avLst/>
          </a:prstGeom>
          <a:noFill/>
          <a:ln>
            <a:noFill/>
          </a:ln>
        </p:spPr>
      </p:pic>
      <p:sp>
        <p:nvSpPr>
          <p:cNvPr id="136" name="Google Shape;136;g13236add25c_0_81"/>
          <p:cNvSpPr txBox="1">
            <a:spLocks noGrp="1"/>
          </p:cNvSpPr>
          <p:nvPr>
            <p:ph type="ctrTitle" idx="4294967295"/>
          </p:nvPr>
        </p:nvSpPr>
        <p:spPr>
          <a:xfrm>
            <a:off x="407050" y="166500"/>
            <a:ext cx="7851600" cy="6810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t>Picture 2A</a:t>
            </a:r>
            <a:endParaRPr dirty="0"/>
          </a:p>
        </p:txBody>
      </p:sp>
      <p:pic>
        <p:nvPicPr>
          <p:cNvPr id="137" name="Google Shape;137;g13236add25c_0_81"/>
          <p:cNvPicPr preferRelativeResize="0"/>
          <p:nvPr/>
        </p:nvPicPr>
        <p:blipFill>
          <a:blip r:embed="rId4">
            <a:alphaModFix/>
          </a:blip>
          <a:stretch>
            <a:fillRect/>
          </a:stretch>
        </p:blipFill>
        <p:spPr>
          <a:xfrm>
            <a:off x="4905325" y="847500"/>
            <a:ext cx="4010499" cy="4085675"/>
          </a:xfrm>
          <a:prstGeom prst="rect">
            <a:avLst/>
          </a:prstGeom>
          <a:noFill/>
          <a:ln>
            <a:noFill/>
          </a:ln>
        </p:spPr>
      </p:pic>
      <p:sp>
        <p:nvSpPr>
          <p:cNvPr id="138" name="Google Shape;138;g13236add25c_0_81"/>
          <p:cNvSpPr txBox="1">
            <a:spLocks noGrp="1"/>
          </p:cNvSpPr>
          <p:nvPr>
            <p:ph type="ctrTitle" idx="4294967295"/>
          </p:nvPr>
        </p:nvSpPr>
        <p:spPr>
          <a:xfrm>
            <a:off x="4905325" y="163005"/>
            <a:ext cx="2989800" cy="6810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t>Picture 2B</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g13236add25c_0_91"/>
          <p:cNvPicPr preferRelativeResize="0"/>
          <p:nvPr/>
        </p:nvPicPr>
        <p:blipFill>
          <a:blip r:embed="rId3">
            <a:alphaModFix/>
          </a:blip>
          <a:stretch>
            <a:fillRect/>
          </a:stretch>
        </p:blipFill>
        <p:spPr>
          <a:xfrm>
            <a:off x="152400" y="732875"/>
            <a:ext cx="2995500" cy="4258225"/>
          </a:xfrm>
          <a:prstGeom prst="rect">
            <a:avLst/>
          </a:prstGeom>
          <a:noFill/>
          <a:ln>
            <a:noFill/>
          </a:ln>
        </p:spPr>
      </p:pic>
      <p:sp>
        <p:nvSpPr>
          <p:cNvPr id="144" name="Google Shape;144;g13236add25c_0_91"/>
          <p:cNvSpPr txBox="1">
            <a:spLocks noGrp="1"/>
          </p:cNvSpPr>
          <p:nvPr>
            <p:ph type="ctrTitle" idx="4294967295"/>
          </p:nvPr>
        </p:nvSpPr>
        <p:spPr>
          <a:xfrm>
            <a:off x="57600" y="153042"/>
            <a:ext cx="3090300" cy="896400"/>
          </a:xfrm>
          <a:prstGeom prst="rect">
            <a:avLst/>
          </a:prstGeom>
        </p:spPr>
        <p:txBody>
          <a:bodyPr spcFirstLastPara="1" wrap="square" lIns="0" tIns="45700" rIns="0" bIns="0" anchor="t" anchorCtr="0">
            <a:normAutofit/>
          </a:bodyPr>
          <a:lstStyle/>
          <a:p>
            <a:pPr marL="0" lvl="0" indent="0" algn="ctr" rtl="0">
              <a:spcBef>
                <a:spcPts val="0"/>
              </a:spcBef>
              <a:spcAft>
                <a:spcPts val="0"/>
              </a:spcAft>
              <a:buNone/>
            </a:pPr>
            <a:r>
              <a:rPr lang="en-US" dirty="0"/>
              <a:t>Picture 3A</a:t>
            </a:r>
            <a:endParaRPr dirty="0"/>
          </a:p>
        </p:txBody>
      </p:sp>
      <p:pic>
        <p:nvPicPr>
          <p:cNvPr id="145" name="Google Shape;145;g13236add25c_0_91"/>
          <p:cNvPicPr preferRelativeResize="0"/>
          <p:nvPr/>
        </p:nvPicPr>
        <p:blipFill rotWithShape="1">
          <a:blip r:embed="rId4">
            <a:alphaModFix/>
          </a:blip>
          <a:srcRect l="14730" r="18159"/>
          <a:stretch/>
        </p:blipFill>
        <p:spPr>
          <a:xfrm>
            <a:off x="3965450" y="793250"/>
            <a:ext cx="5008324" cy="4197850"/>
          </a:xfrm>
          <a:prstGeom prst="rect">
            <a:avLst/>
          </a:prstGeom>
          <a:noFill/>
          <a:ln>
            <a:noFill/>
          </a:ln>
        </p:spPr>
      </p:pic>
      <p:sp>
        <p:nvSpPr>
          <p:cNvPr id="146" name="Google Shape;146;g13236add25c_0_91"/>
          <p:cNvSpPr txBox="1">
            <a:spLocks noGrp="1"/>
          </p:cNvSpPr>
          <p:nvPr>
            <p:ph type="ctrTitle" idx="4294967295"/>
          </p:nvPr>
        </p:nvSpPr>
        <p:spPr>
          <a:xfrm>
            <a:off x="3965450" y="153042"/>
            <a:ext cx="3597000" cy="681000"/>
          </a:xfrm>
          <a:prstGeom prst="rect">
            <a:avLst/>
          </a:prstGeom>
        </p:spPr>
        <p:txBody>
          <a:bodyPr spcFirstLastPara="1" wrap="square" lIns="0" tIns="45700" rIns="0" bIns="0" anchor="t" anchorCtr="0">
            <a:normAutofit/>
          </a:bodyPr>
          <a:lstStyle/>
          <a:p>
            <a:pPr marL="0" lvl="0" indent="0" rtl="0">
              <a:spcBef>
                <a:spcPts val="0"/>
              </a:spcBef>
              <a:spcAft>
                <a:spcPts val="0"/>
              </a:spcAft>
              <a:buNone/>
            </a:pPr>
            <a:r>
              <a:rPr lang="en-US" dirty="0"/>
              <a:t>Picture 3B</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g13236add25c_0_97"/>
          <p:cNvPicPr preferRelativeResize="0">
            <a:picLocks noChangeAspect="1"/>
          </p:cNvPicPr>
          <p:nvPr/>
        </p:nvPicPr>
        <p:blipFill rotWithShape="1">
          <a:blip r:embed="rId3">
            <a:alphaModFix/>
          </a:blip>
          <a:srcRect l="8331" r="5156" b="3956"/>
          <a:stretch/>
        </p:blipFill>
        <p:spPr>
          <a:xfrm>
            <a:off x="105893" y="639022"/>
            <a:ext cx="4873151" cy="3599095"/>
          </a:xfrm>
          <a:prstGeom prst="rect">
            <a:avLst/>
          </a:prstGeom>
          <a:noFill/>
          <a:ln>
            <a:noFill/>
          </a:ln>
        </p:spPr>
      </p:pic>
      <p:sp>
        <p:nvSpPr>
          <p:cNvPr id="152" name="Google Shape;152;g13236add25c_0_97"/>
          <p:cNvSpPr txBox="1">
            <a:spLocks noGrp="1"/>
          </p:cNvSpPr>
          <p:nvPr>
            <p:ph type="ctrTitle" idx="4294967295"/>
          </p:nvPr>
        </p:nvSpPr>
        <p:spPr>
          <a:xfrm>
            <a:off x="109425" y="221399"/>
            <a:ext cx="2219400" cy="488700"/>
          </a:xfrm>
          <a:prstGeom prst="rect">
            <a:avLst/>
          </a:prstGeom>
        </p:spPr>
        <p:txBody>
          <a:bodyPr spcFirstLastPara="1" wrap="square" lIns="0" tIns="45700" rIns="0" bIns="0" anchor="b" anchorCtr="0">
            <a:noAutofit/>
          </a:bodyPr>
          <a:lstStyle/>
          <a:p>
            <a:pPr marL="0" lvl="0" indent="0" rtl="0">
              <a:spcBef>
                <a:spcPts val="0"/>
              </a:spcBef>
              <a:spcAft>
                <a:spcPts val="0"/>
              </a:spcAft>
              <a:buNone/>
            </a:pPr>
            <a:r>
              <a:rPr lang="en-US" dirty="0"/>
              <a:t>Picture 4A</a:t>
            </a:r>
            <a:endParaRPr dirty="0"/>
          </a:p>
        </p:txBody>
      </p:sp>
      <p:pic>
        <p:nvPicPr>
          <p:cNvPr id="153" name="Google Shape;153;g13236add25c_0_97"/>
          <p:cNvPicPr preferRelativeResize="0">
            <a:picLocks noChangeAspect="1"/>
          </p:cNvPicPr>
          <p:nvPr/>
        </p:nvPicPr>
        <p:blipFill rotWithShape="1">
          <a:blip r:embed="rId4">
            <a:alphaModFix/>
          </a:blip>
          <a:srcRect l="8400" r="18681"/>
          <a:stretch/>
        </p:blipFill>
        <p:spPr>
          <a:xfrm>
            <a:off x="4828049" y="720692"/>
            <a:ext cx="4206525" cy="3517426"/>
          </a:xfrm>
          <a:prstGeom prst="rect">
            <a:avLst/>
          </a:prstGeom>
          <a:noFill/>
          <a:ln>
            <a:noFill/>
          </a:ln>
        </p:spPr>
      </p:pic>
      <p:sp>
        <p:nvSpPr>
          <p:cNvPr id="154" name="Google Shape;154;g13236add25c_0_97"/>
          <p:cNvSpPr txBox="1">
            <a:spLocks noGrp="1"/>
          </p:cNvSpPr>
          <p:nvPr>
            <p:ph type="ctrTitle" idx="4294967295"/>
          </p:nvPr>
        </p:nvSpPr>
        <p:spPr>
          <a:xfrm>
            <a:off x="4826361" y="100517"/>
            <a:ext cx="2599200" cy="59370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US" dirty="0"/>
              <a:t>Picture 4B</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332ffb96b9_0_8"/>
          <p:cNvSpPr txBox="1">
            <a:spLocks noGrp="1"/>
          </p:cNvSpPr>
          <p:nvPr>
            <p:ph type="title"/>
          </p:nvPr>
        </p:nvSpPr>
        <p:spPr>
          <a:xfrm>
            <a:off x="457200" y="475101"/>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err="1"/>
              <a:t>Infogram</a:t>
            </a:r>
            <a:endParaRPr dirty="0"/>
          </a:p>
        </p:txBody>
      </p:sp>
      <p:sp>
        <p:nvSpPr>
          <p:cNvPr id="160" name="Google Shape;160;g1332ffb96b9_0_8"/>
          <p:cNvSpPr txBox="1">
            <a:spLocks noGrp="1"/>
          </p:cNvSpPr>
          <p:nvPr>
            <p:ph type="body" idx="1"/>
          </p:nvPr>
        </p:nvSpPr>
        <p:spPr>
          <a:xfrm>
            <a:off x="457200" y="1451610"/>
            <a:ext cx="8229600" cy="3291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dirty="0"/>
              <a:t>Type one of the following URLs into your web browser: </a:t>
            </a:r>
            <a:br>
              <a:rPr lang="en-US" dirty="0"/>
            </a:br>
            <a:endParaRPr sz="2000" dirty="0"/>
          </a:p>
          <a:p>
            <a:pPr indent="-457200">
              <a:spcBef>
                <a:spcPts val="0"/>
              </a:spcBef>
              <a:spcAft>
                <a:spcPts val="1200"/>
              </a:spcAft>
            </a:pPr>
            <a:r>
              <a:rPr lang="en-US" u="sng" dirty="0">
                <a:solidFill>
                  <a:schemeClr val="hlink"/>
                </a:solidFill>
                <a:hlinkClick r:id="rId3"/>
              </a:rPr>
              <a:t>k20.ou.edu/sisepuede</a:t>
            </a:r>
            <a:r>
              <a:rPr lang="en-US" dirty="0"/>
              <a:t> (English)</a:t>
            </a:r>
            <a:endParaRPr lang="en-US" u="sng" dirty="0">
              <a:solidFill>
                <a:schemeClr val="hlink"/>
              </a:solidFill>
            </a:endParaRPr>
          </a:p>
          <a:p>
            <a:pPr indent="-457200"/>
            <a:r>
              <a:rPr lang="en-US" dirty="0">
                <a:hlinkClick r:id="rId4"/>
              </a:rPr>
              <a:t>k20.ou.edu/sisepuede-esp</a:t>
            </a:r>
            <a:r>
              <a:rPr lang="en-US" dirty="0"/>
              <a:t> (Spanish)</a:t>
            </a:r>
          </a:p>
          <a:p>
            <a:pPr marL="0" indent="0">
              <a:buNone/>
            </a:pPr>
            <a:endParaRPr dirty="0"/>
          </a:p>
          <a:p>
            <a:pPr marL="0" lvl="0" indent="0" algn="l" rtl="0">
              <a:spcBef>
                <a:spcPts val="520"/>
              </a:spcBef>
              <a:spcAft>
                <a:spcPts val="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1332ffb96b9_0_12"/>
          <p:cNvSpPr txBox="1">
            <a:spLocks noGrp="1"/>
          </p:cNvSpPr>
          <p:nvPr>
            <p:ph type="title"/>
          </p:nvPr>
        </p:nvSpPr>
        <p:spPr>
          <a:xfrm>
            <a:off x="457200" y="267241"/>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err="1"/>
              <a:t>Infogram</a:t>
            </a:r>
            <a:r>
              <a:rPr lang="en-US" dirty="0"/>
              <a:t> S-I-T</a:t>
            </a:r>
            <a:endParaRPr dirty="0"/>
          </a:p>
        </p:txBody>
      </p:sp>
      <p:sp>
        <p:nvSpPr>
          <p:cNvPr id="166" name="Google Shape;166;g1332ffb96b9_0_12"/>
          <p:cNvSpPr txBox="1">
            <a:spLocks noGrp="1"/>
          </p:cNvSpPr>
          <p:nvPr>
            <p:ph type="body" idx="1"/>
          </p:nvPr>
        </p:nvSpPr>
        <p:spPr>
          <a:xfrm>
            <a:off x="457200" y="1092335"/>
            <a:ext cx="8229600" cy="3291900"/>
          </a:xfrm>
          <a:prstGeom prst="rect">
            <a:avLst/>
          </a:prstGeom>
        </p:spPr>
        <p:txBody>
          <a:bodyPr spcFirstLastPara="1" wrap="square" lIns="91425" tIns="45700" rIns="91425" bIns="45700" anchor="t" anchorCtr="0">
            <a:normAutofit/>
          </a:bodyPr>
          <a:lstStyle/>
          <a:p>
            <a:pPr marL="0" lvl="0" indent="0" algn="l" rtl="0">
              <a:spcBef>
                <a:spcPts val="520"/>
              </a:spcBef>
              <a:spcAft>
                <a:spcPts val="300"/>
              </a:spcAft>
              <a:buNone/>
            </a:pPr>
            <a:r>
              <a:rPr lang="en-US" dirty="0"/>
              <a:t>Based on the information you learned from the </a:t>
            </a:r>
            <a:r>
              <a:rPr lang="en-US" dirty="0" err="1"/>
              <a:t>Infogram</a:t>
            </a:r>
            <a:r>
              <a:rPr lang="en-US" dirty="0"/>
              <a:t>, work with your partner to come up with the following: </a:t>
            </a:r>
            <a:endParaRPr dirty="0"/>
          </a:p>
          <a:p>
            <a:pPr marL="457200" lvl="0" indent="-457200" algn="l" rtl="0">
              <a:spcBef>
                <a:spcPts val="520"/>
              </a:spcBef>
              <a:spcAft>
                <a:spcPts val="300"/>
              </a:spcAft>
              <a:buSzPts val="2600"/>
              <a:buChar char="•"/>
            </a:pPr>
            <a:r>
              <a:rPr lang="en-US" dirty="0"/>
              <a:t>One </a:t>
            </a:r>
            <a:r>
              <a:rPr lang="en-US" b="1" i="1" u="sng" dirty="0"/>
              <a:t>Surprising</a:t>
            </a:r>
            <a:r>
              <a:rPr lang="en-US" dirty="0"/>
              <a:t> fact or idea. </a:t>
            </a:r>
            <a:endParaRPr dirty="0"/>
          </a:p>
          <a:p>
            <a:pPr marL="457200" lvl="0" indent="-457200" algn="l" rtl="0">
              <a:spcBef>
                <a:spcPts val="0"/>
              </a:spcBef>
              <a:spcAft>
                <a:spcPts val="300"/>
              </a:spcAft>
              <a:buSzPts val="2600"/>
              <a:buChar char="•"/>
            </a:pPr>
            <a:r>
              <a:rPr lang="en-US" dirty="0"/>
              <a:t>One </a:t>
            </a:r>
            <a:r>
              <a:rPr lang="en-US" b="1" i="1" u="sng" dirty="0"/>
              <a:t>Interesting</a:t>
            </a:r>
            <a:r>
              <a:rPr lang="en-US" dirty="0"/>
              <a:t> fact or idea. </a:t>
            </a:r>
            <a:endParaRPr dirty="0"/>
          </a:p>
          <a:p>
            <a:pPr marL="457200" lvl="0" indent="-457200" algn="l" rtl="0">
              <a:spcBef>
                <a:spcPts val="0"/>
              </a:spcBef>
              <a:spcAft>
                <a:spcPts val="0"/>
              </a:spcAft>
              <a:buSzPts val="2600"/>
              <a:buChar char="•"/>
            </a:pPr>
            <a:r>
              <a:rPr lang="en-US" dirty="0"/>
              <a:t>One </a:t>
            </a:r>
            <a:r>
              <a:rPr lang="en-US" b="1" i="1" u="sng" dirty="0"/>
              <a:t>Troubling </a:t>
            </a:r>
            <a:r>
              <a:rPr lang="en-US" dirty="0"/>
              <a:t>fact or idea. </a:t>
            </a:r>
            <a:endParaRPr dirty="0"/>
          </a:p>
        </p:txBody>
      </p:sp>
      <p:pic>
        <p:nvPicPr>
          <p:cNvPr id="167" name="Google Shape;167;g1332ffb96b9_0_12" descr="Logo, icon&#10;&#10;Description automatically generated"/>
          <p:cNvPicPr preferRelativeResize="0"/>
          <p:nvPr/>
        </p:nvPicPr>
        <p:blipFill rotWithShape="1">
          <a:blip r:embed="rId3">
            <a:alphaModFix/>
          </a:blip>
          <a:srcRect/>
          <a:stretch/>
        </p:blipFill>
        <p:spPr>
          <a:xfrm>
            <a:off x="6278150" y="2529623"/>
            <a:ext cx="1896825" cy="1631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120097b67f2_0_2"/>
          <p:cNvSpPr txBox="1">
            <a:spLocks noGrp="1"/>
          </p:cNvSpPr>
          <p:nvPr>
            <p:ph type="title"/>
          </p:nvPr>
        </p:nvSpPr>
        <p:spPr>
          <a:xfrm>
            <a:off x="457200" y="222916"/>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sz="2800" dirty="0"/>
              <a:t>Laborers’ International Union of North America-</a:t>
            </a:r>
            <a:r>
              <a:rPr lang="en-US" sz="2800" dirty="0" err="1"/>
              <a:t>LiUNA</a:t>
            </a:r>
            <a:r>
              <a:rPr lang="en-US" sz="2800" dirty="0"/>
              <a:t>!</a:t>
            </a:r>
            <a:endParaRPr sz="2800" dirty="0"/>
          </a:p>
        </p:txBody>
      </p:sp>
      <p:sp>
        <p:nvSpPr>
          <p:cNvPr id="173" name="Google Shape;173;g120097b67f2_0_2"/>
          <p:cNvSpPr txBox="1">
            <a:spLocks noGrp="1"/>
          </p:cNvSpPr>
          <p:nvPr>
            <p:ph type="body" idx="1"/>
          </p:nvPr>
        </p:nvSpPr>
        <p:spPr>
          <a:xfrm>
            <a:off x="457200" y="1268762"/>
            <a:ext cx="5481103" cy="3326100"/>
          </a:xfrm>
          <a:prstGeom prst="rect">
            <a:avLst/>
          </a:prstGeom>
        </p:spPr>
        <p:txBody>
          <a:bodyPr spcFirstLastPara="1" wrap="square" lIns="91425" tIns="45700" rIns="91425" bIns="45700" anchor="t" anchorCtr="0">
            <a:noAutofit/>
          </a:bodyPr>
          <a:lstStyle/>
          <a:p>
            <a:pPr marL="457200" lvl="0" indent="-457200" algn="l" rtl="0">
              <a:spcBef>
                <a:spcPts val="0"/>
              </a:spcBef>
              <a:spcAft>
                <a:spcPts val="600"/>
              </a:spcAft>
              <a:buSzPts val="2400"/>
              <a:buChar char="•"/>
            </a:pPr>
            <a:r>
              <a:rPr lang="en-US" b="1" dirty="0"/>
              <a:t>Arturo Delgado</a:t>
            </a:r>
            <a:r>
              <a:rPr lang="en-US" dirty="0"/>
              <a:t> serves as the </a:t>
            </a:r>
            <a:br>
              <a:rPr lang="en-US" dirty="0"/>
            </a:br>
            <a:r>
              <a:rPr lang="en-US" dirty="0"/>
              <a:t>Business Manager for Laborers </a:t>
            </a:r>
            <a:br>
              <a:rPr lang="en-US" dirty="0"/>
            </a:br>
            <a:r>
              <a:rPr lang="en-US" dirty="0"/>
              <a:t>Local 107 chapter.</a:t>
            </a:r>
            <a:endParaRPr dirty="0"/>
          </a:p>
          <a:p>
            <a:pPr marL="457200" lvl="0" indent="-457200" algn="l" rtl="0">
              <a:spcBef>
                <a:spcPts val="0"/>
              </a:spcBef>
              <a:spcAft>
                <a:spcPts val="600"/>
              </a:spcAft>
              <a:buSzPts val="2400"/>
              <a:buChar char="•"/>
            </a:pPr>
            <a:r>
              <a:rPr lang="en-US" dirty="0"/>
              <a:t>It’s an American and Canadian labor union with over half a million members. </a:t>
            </a:r>
            <a:endParaRPr dirty="0"/>
          </a:p>
          <a:p>
            <a:pPr marL="457200" lvl="0" indent="-457200" algn="l" rtl="0">
              <a:spcBef>
                <a:spcPts val="0"/>
              </a:spcBef>
              <a:spcAft>
                <a:spcPts val="600"/>
              </a:spcAft>
              <a:buSzPts val="2400"/>
              <a:buChar char="•"/>
            </a:pPr>
            <a:r>
              <a:rPr lang="en-US" dirty="0"/>
              <a:t>It primarily represents construction workers and public service employees. </a:t>
            </a:r>
            <a:endParaRPr dirty="0"/>
          </a:p>
        </p:txBody>
      </p:sp>
      <p:pic>
        <p:nvPicPr>
          <p:cNvPr id="174" name="Google Shape;174;g120097b67f2_0_2"/>
          <p:cNvPicPr preferRelativeResize="0"/>
          <p:nvPr/>
        </p:nvPicPr>
        <p:blipFill>
          <a:blip r:embed="rId3">
            <a:alphaModFix/>
          </a:blip>
          <a:stretch>
            <a:fillRect/>
          </a:stretch>
        </p:blipFill>
        <p:spPr>
          <a:xfrm>
            <a:off x="5943483" y="1268762"/>
            <a:ext cx="2605975" cy="2605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120097b67f2_0_15"/>
          <p:cNvSpPr txBox="1">
            <a:spLocks noGrp="1"/>
          </p:cNvSpPr>
          <p:nvPr>
            <p:ph type="title"/>
          </p:nvPr>
        </p:nvSpPr>
        <p:spPr>
          <a:xfrm>
            <a:off x="410250" y="211141"/>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t>ICAP: </a:t>
            </a:r>
            <a:r>
              <a:rPr lang="en-US" dirty="0" err="1"/>
              <a:t>LiUNA</a:t>
            </a:r>
            <a:r>
              <a:rPr lang="en-US" dirty="0"/>
              <a:t> Local Union Leader</a:t>
            </a:r>
            <a:endParaRPr dirty="0"/>
          </a:p>
        </p:txBody>
      </p:sp>
      <p:pic>
        <p:nvPicPr>
          <p:cNvPr id="180" name="Google Shape;180;g120097b67f2_0_15" title="ICAP-LiUNA Local Union Leader">
            <a:hlinkClick r:id="rId3"/>
          </p:cNvPr>
          <p:cNvPicPr preferRelativeResize="0">
            <a:picLocks noChangeAspect="1"/>
          </p:cNvPicPr>
          <p:nvPr/>
        </p:nvPicPr>
        <p:blipFill>
          <a:blip r:embed="rId4">
            <a:alphaModFix/>
          </a:blip>
          <a:stretch>
            <a:fillRect/>
          </a:stretch>
        </p:blipFill>
        <p:spPr>
          <a:xfrm>
            <a:off x="2164400" y="1206971"/>
            <a:ext cx="4721299" cy="35409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0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120097b67f2_0_22"/>
          <p:cNvSpPr txBox="1">
            <a:spLocks noGrp="1"/>
          </p:cNvSpPr>
          <p:nvPr>
            <p:ph type="title"/>
          </p:nvPr>
        </p:nvSpPr>
        <p:spPr>
          <a:xfrm>
            <a:off x="457200" y="528066"/>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solidFill>
                  <a:srgbClr val="991B1E"/>
                </a:solidFill>
              </a:rPr>
              <a:t>Discussion Questions</a:t>
            </a:r>
            <a:endParaRPr dirty="0"/>
          </a:p>
        </p:txBody>
      </p:sp>
      <p:sp>
        <p:nvSpPr>
          <p:cNvPr id="186" name="Google Shape;186;g120097b67f2_0_22"/>
          <p:cNvSpPr txBox="1">
            <a:spLocks noGrp="1"/>
          </p:cNvSpPr>
          <p:nvPr>
            <p:ph type="body" idx="1"/>
          </p:nvPr>
        </p:nvSpPr>
        <p:spPr>
          <a:xfrm>
            <a:off x="457200" y="1451610"/>
            <a:ext cx="8229600" cy="3291900"/>
          </a:xfrm>
          <a:prstGeom prst="rect">
            <a:avLst/>
          </a:prstGeom>
        </p:spPr>
        <p:txBody>
          <a:bodyPr spcFirstLastPara="1" wrap="square" lIns="91425" tIns="45700" rIns="91425" bIns="45700" anchor="t" anchorCtr="0">
            <a:normAutofit/>
          </a:bodyPr>
          <a:lstStyle/>
          <a:p>
            <a:pPr marL="457200" lvl="0" indent="-457200" algn="l" rtl="0">
              <a:spcBef>
                <a:spcPts val="520"/>
              </a:spcBef>
              <a:spcAft>
                <a:spcPts val="600"/>
              </a:spcAft>
              <a:buSzPts val="2600"/>
              <a:buChar char="•"/>
            </a:pPr>
            <a:r>
              <a:rPr lang="en-US" dirty="0"/>
              <a:t>What stood out to you the most from Delgado’s interview?</a:t>
            </a:r>
            <a:endParaRPr dirty="0"/>
          </a:p>
          <a:p>
            <a:pPr marL="457200" lvl="0" indent="-457200" algn="l" rtl="0">
              <a:spcBef>
                <a:spcPts val="520"/>
              </a:spcBef>
              <a:spcAft>
                <a:spcPts val="600"/>
              </a:spcAft>
              <a:buSzPts val="2600"/>
              <a:buChar char="•"/>
            </a:pPr>
            <a:r>
              <a:rPr lang="en-US" dirty="0"/>
              <a:t>What connections can we make between what we’ve learned about the United Farm Workers and what Delgado mentioned regarding labor unions today?</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120097b67f2_0_28"/>
          <p:cNvSpPr txBox="1">
            <a:spLocks noGrp="1"/>
          </p:cNvSpPr>
          <p:nvPr>
            <p:ph type="title"/>
          </p:nvPr>
        </p:nvSpPr>
        <p:spPr>
          <a:xfrm>
            <a:off x="457200" y="528066"/>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t>Exit Ticket </a:t>
            </a:r>
            <a:endParaRPr dirty="0"/>
          </a:p>
        </p:txBody>
      </p:sp>
      <p:sp>
        <p:nvSpPr>
          <p:cNvPr id="192" name="Google Shape;192;g120097b67f2_0_28"/>
          <p:cNvSpPr txBox="1">
            <a:spLocks noGrp="1"/>
          </p:cNvSpPr>
          <p:nvPr>
            <p:ph type="body" idx="1"/>
          </p:nvPr>
        </p:nvSpPr>
        <p:spPr>
          <a:xfrm>
            <a:off x="457200" y="1451610"/>
            <a:ext cx="5424616" cy="3291900"/>
          </a:xfrm>
          <a:prstGeom prst="rect">
            <a:avLst/>
          </a:prstGeom>
        </p:spPr>
        <p:txBody>
          <a:bodyPr spcFirstLastPara="1" wrap="square" lIns="91425" tIns="45700" rIns="91425" bIns="45700" anchor="t" anchorCtr="0">
            <a:normAutofit/>
          </a:bodyPr>
          <a:lstStyle/>
          <a:p>
            <a:pPr marL="0" lvl="0" indent="0" algn="l" rtl="0">
              <a:spcBef>
                <a:spcPts val="520"/>
              </a:spcBef>
              <a:spcAft>
                <a:spcPts val="1200"/>
              </a:spcAft>
              <a:buNone/>
            </a:pPr>
            <a:r>
              <a:rPr lang="en-US" dirty="0"/>
              <a:t>In 3–5 sentences, write a response to the following question: </a:t>
            </a:r>
            <a:endParaRPr dirty="0"/>
          </a:p>
          <a:p>
            <a:pPr marL="0" lvl="0" indent="0" algn="l" rtl="0">
              <a:spcBef>
                <a:spcPts val="520"/>
              </a:spcBef>
              <a:spcAft>
                <a:spcPts val="0"/>
              </a:spcAft>
              <a:buNone/>
            </a:pPr>
            <a:r>
              <a:rPr lang="en-US" i="1" dirty="0"/>
              <a:t>How can political participation </a:t>
            </a:r>
            <a:br>
              <a:rPr lang="en-US" i="1" dirty="0"/>
            </a:br>
            <a:r>
              <a:rPr lang="en-US" i="1" dirty="0"/>
              <a:t>effect change?</a:t>
            </a:r>
            <a:endParaRPr i="1" dirty="0"/>
          </a:p>
        </p:txBody>
      </p:sp>
      <p:pic>
        <p:nvPicPr>
          <p:cNvPr id="193" name="Google Shape;193;g120097b67f2_0_28"/>
          <p:cNvPicPr preferRelativeResize="0">
            <a:picLocks noChangeAspect="1"/>
          </p:cNvPicPr>
          <p:nvPr/>
        </p:nvPicPr>
        <p:blipFill>
          <a:blip r:embed="rId3">
            <a:alphaModFix/>
          </a:blip>
          <a:stretch>
            <a:fillRect/>
          </a:stretch>
        </p:blipFill>
        <p:spPr>
          <a:xfrm rot="1012157">
            <a:off x="6454997" y="2101470"/>
            <a:ext cx="2118917" cy="10922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2"/>
          <p:cNvSpPr txBox="1">
            <a:spLocks noGrp="1"/>
          </p:cNvSpPr>
          <p:nvPr>
            <p:ph type="ctrTitle"/>
          </p:nvPr>
        </p:nvSpPr>
        <p:spPr>
          <a:xfrm>
            <a:off x="533400" y="1028700"/>
            <a:ext cx="7851648" cy="1371600"/>
          </a:xfrm>
          <a:prstGeom prst="rect">
            <a:avLst/>
          </a:prstGeom>
          <a:noFill/>
          <a:ln>
            <a:noFill/>
          </a:ln>
        </p:spPr>
        <p:txBody>
          <a:bodyPr spcFirstLastPara="1" wrap="square" lIns="0" tIns="0" rIns="18275" bIns="0" anchor="b" anchorCtr="0">
            <a:noAutofit/>
          </a:bodyPr>
          <a:lstStyle/>
          <a:p>
            <a:pPr marL="0" lvl="0" indent="0" algn="l" rtl="0">
              <a:lnSpc>
                <a:spcPct val="120000"/>
              </a:lnSpc>
              <a:spcBef>
                <a:spcPts val="0"/>
              </a:spcBef>
              <a:spcAft>
                <a:spcPts val="0"/>
              </a:spcAft>
              <a:buClr>
                <a:schemeClr val="dk1"/>
              </a:buClr>
              <a:buSzPts val="1100"/>
              <a:buFont typeface="Arial"/>
              <a:buNone/>
            </a:pPr>
            <a:endParaRPr sz="2300" b="1" dirty="0">
              <a:solidFill>
                <a:srgbClr val="292929"/>
              </a:solidFill>
              <a:highlight>
                <a:srgbClr val="FFFFFF"/>
              </a:highlight>
              <a:latin typeface="Arial"/>
              <a:ea typeface="Arial"/>
              <a:cs typeface="Arial"/>
              <a:sym typeface="Arial"/>
            </a:endParaRPr>
          </a:p>
          <a:p>
            <a:pPr marL="0" lvl="0" indent="0" algn="l" rtl="0">
              <a:spcBef>
                <a:spcPts val="0"/>
              </a:spcBef>
              <a:spcAft>
                <a:spcPts val="0"/>
              </a:spcAft>
              <a:buClr>
                <a:schemeClr val="lt1"/>
              </a:buClr>
              <a:buSzPts val="5000"/>
              <a:buFont typeface="Calibri"/>
              <a:buNone/>
            </a:pPr>
            <a:r>
              <a:rPr lang="en-US" dirty="0"/>
              <a:t>¡</a:t>
            </a:r>
            <a:r>
              <a:rPr lang="en-US" dirty="0" err="1"/>
              <a:t>Sí</a:t>
            </a:r>
            <a:r>
              <a:rPr lang="en-US" dirty="0"/>
              <a:t> Se </a:t>
            </a:r>
            <a:r>
              <a:rPr lang="en-US" dirty="0" err="1"/>
              <a:t>Puede</a:t>
            </a:r>
            <a:r>
              <a:rPr lang="en-US" dirty="0"/>
              <a:t>! </a:t>
            </a:r>
            <a:endParaRPr dirty="0"/>
          </a:p>
        </p:txBody>
      </p:sp>
      <p:sp>
        <p:nvSpPr>
          <p:cNvPr id="80" name="Google Shape;80;p2"/>
          <p:cNvSpPr txBox="1">
            <a:spLocks noGrp="1"/>
          </p:cNvSpPr>
          <p:nvPr>
            <p:ph type="subTitle" idx="1"/>
          </p:nvPr>
        </p:nvSpPr>
        <p:spPr>
          <a:xfrm>
            <a:off x="539477" y="2443700"/>
            <a:ext cx="8460300" cy="1314600"/>
          </a:xfrm>
          <a:prstGeom prst="rect">
            <a:avLst/>
          </a:prstGeom>
          <a:noFill/>
          <a:ln>
            <a:noFill/>
          </a:ln>
        </p:spPr>
        <p:txBody>
          <a:bodyPr spcFirstLastPara="1" wrap="square" lIns="0" tIns="45700" rIns="18275" bIns="45700" anchor="t" anchorCtr="0">
            <a:normAutofit/>
          </a:bodyPr>
          <a:lstStyle/>
          <a:p>
            <a:pPr marL="0" marR="34289" lvl="0" indent="0" algn="l" rtl="0">
              <a:spcBef>
                <a:spcPts val="0"/>
              </a:spcBef>
              <a:spcAft>
                <a:spcPts val="0"/>
              </a:spcAft>
              <a:buSzPts val="2600"/>
              <a:buNone/>
            </a:pPr>
            <a:r>
              <a:rPr lang="en-US" dirty="0"/>
              <a:t>United Farm Workers Union and the Delano Grape Strike</a:t>
            </a:r>
            <a:endParaRPr dirty="0"/>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g13236add25c_0_123"/>
          <p:cNvSpPr txBox="1">
            <a:spLocks noGrp="1"/>
          </p:cNvSpPr>
          <p:nvPr>
            <p:ph type="title"/>
          </p:nvPr>
        </p:nvSpPr>
        <p:spPr>
          <a:xfrm>
            <a:off x="530352" y="987552"/>
            <a:ext cx="7772400" cy="1021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t>Lesson Objective</a:t>
            </a:r>
            <a:endParaRPr dirty="0"/>
          </a:p>
        </p:txBody>
      </p:sp>
      <p:sp>
        <p:nvSpPr>
          <p:cNvPr id="86" name="Google Shape;86;g13236add25c_0_123"/>
          <p:cNvSpPr txBox="1">
            <a:spLocks noGrp="1"/>
          </p:cNvSpPr>
          <p:nvPr>
            <p:ph type="body" idx="1"/>
          </p:nvPr>
        </p:nvSpPr>
        <p:spPr>
          <a:xfrm>
            <a:off x="530352" y="2028498"/>
            <a:ext cx="7772400" cy="1132200"/>
          </a:xfrm>
          <a:prstGeom prst="rect">
            <a:avLst/>
          </a:prstGeom>
        </p:spPr>
        <p:txBody>
          <a:bodyPr spcFirstLastPara="1" wrap="square" lIns="45700" tIns="45700" rIns="45700" bIns="45700" anchor="t" anchorCtr="0">
            <a:noAutofit/>
          </a:bodyPr>
          <a:lstStyle/>
          <a:p>
            <a:pPr marL="0" lvl="0" indent="0" algn="l" rtl="0">
              <a:spcBef>
                <a:spcPts val="0"/>
              </a:spcBef>
              <a:spcAft>
                <a:spcPts val="0"/>
              </a:spcAft>
              <a:buClr>
                <a:schemeClr val="dk1"/>
              </a:buClr>
              <a:buSzPts val="275"/>
              <a:buFont typeface="Arial"/>
              <a:buNone/>
            </a:pPr>
            <a:r>
              <a:rPr lang="en-US" dirty="0"/>
              <a:t>Examine the creation of the United Farm Workers labor union and the actions taken by labor union leaders. </a:t>
            </a:r>
            <a:endParaRPr dirty="0"/>
          </a:p>
          <a:p>
            <a:pPr marL="0" lvl="0" indent="0" algn="l" rtl="0">
              <a:spcBef>
                <a:spcPts val="0"/>
              </a:spcBef>
              <a:spcAft>
                <a:spcPts val="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13236add25c_0_128"/>
          <p:cNvSpPr txBox="1">
            <a:spLocks noGrp="1"/>
          </p:cNvSpPr>
          <p:nvPr>
            <p:ph type="title"/>
          </p:nvPr>
        </p:nvSpPr>
        <p:spPr>
          <a:xfrm>
            <a:off x="530352" y="1772075"/>
            <a:ext cx="7772400" cy="1021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3600" i="1" dirty="0"/>
              <a:t>“We don’t need perfect political systems; we need perfect participation.”</a:t>
            </a:r>
            <a:endParaRPr sz="3600" i="1" dirty="0"/>
          </a:p>
        </p:txBody>
      </p:sp>
      <p:sp>
        <p:nvSpPr>
          <p:cNvPr id="92" name="Google Shape;92;g13236add25c_0_128"/>
          <p:cNvSpPr txBox="1">
            <a:spLocks noGrp="1"/>
          </p:cNvSpPr>
          <p:nvPr>
            <p:ph type="body" idx="1"/>
          </p:nvPr>
        </p:nvSpPr>
        <p:spPr>
          <a:xfrm>
            <a:off x="530350" y="2909648"/>
            <a:ext cx="6768600" cy="1132200"/>
          </a:xfrm>
          <a:prstGeom prst="rect">
            <a:avLst/>
          </a:prstGeom>
        </p:spPr>
        <p:txBody>
          <a:bodyPr spcFirstLastPara="1" wrap="square" lIns="45700" tIns="45700" rIns="45700" bIns="45700" anchor="t" anchorCtr="0">
            <a:normAutofit/>
          </a:bodyPr>
          <a:lstStyle/>
          <a:p>
            <a:pPr marL="0" lvl="0" indent="0" algn="r" rtl="0">
              <a:spcBef>
                <a:spcPts val="520"/>
              </a:spcBef>
              <a:spcAft>
                <a:spcPts val="0"/>
              </a:spcAft>
              <a:buNone/>
            </a:pPr>
            <a:r>
              <a:rPr lang="en-US" sz="2900" dirty="0"/>
              <a:t> </a:t>
            </a:r>
            <a:r>
              <a:rPr lang="en-US" dirty="0"/>
              <a:t>—César Chávez  </a:t>
            </a:r>
            <a:endParaRPr dirty="0"/>
          </a:p>
          <a:p>
            <a:pPr marL="0" lvl="0" indent="0" algn="r" rtl="0">
              <a:spcBef>
                <a:spcPts val="520"/>
              </a:spcBef>
              <a:spcAft>
                <a:spcPts val="0"/>
              </a:spcAft>
              <a:buNone/>
            </a:pPr>
            <a:endParaRPr sz="2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g13236add25c_2_5"/>
          <p:cNvPicPr preferRelativeResize="0"/>
          <p:nvPr/>
        </p:nvPicPr>
        <p:blipFill rotWithShape="1">
          <a:blip r:embed="rId3">
            <a:alphaModFix/>
          </a:blip>
          <a:srcRect b="19801"/>
          <a:stretch/>
        </p:blipFill>
        <p:spPr>
          <a:xfrm>
            <a:off x="498000" y="419974"/>
            <a:ext cx="7442200" cy="43035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13236add25c_2_11"/>
          <p:cNvSpPr txBox="1">
            <a:spLocks noGrp="1"/>
          </p:cNvSpPr>
          <p:nvPr>
            <p:ph type="title"/>
          </p:nvPr>
        </p:nvSpPr>
        <p:spPr>
          <a:xfrm>
            <a:off x="457200" y="528066"/>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t>Left Side</a:t>
            </a:r>
            <a:endParaRPr dirty="0"/>
          </a:p>
        </p:txBody>
      </p:sp>
      <p:sp>
        <p:nvSpPr>
          <p:cNvPr id="103" name="Google Shape;103;g13236add25c_2_11"/>
          <p:cNvSpPr txBox="1">
            <a:spLocks noGrp="1"/>
          </p:cNvSpPr>
          <p:nvPr>
            <p:ph type="body" idx="1"/>
          </p:nvPr>
        </p:nvSpPr>
        <p:spPr>
          <a:xfrm>
            <a:off x="457200" y="1451610"/>
            <a:ext cx="8229600" cy="3291900"/>
          </a:xfrm>
          <a:prstGeom prst="rect">
            <a:avLst/>
          </a:prstGeom>
        </p:spPr>
        <p:txBody>
          <a:bodyPr spcFirstLastPara="1" wrap="square" lIns="91425" tIns="45700" rIns="91425" bIns="45700" anchor="t" anchorCtr="0">
            <a:normAutofit/>
          </a:bodyPr>
          <a:lstStyle/>
          <a:p>
            <a:pPr marL="0" lvl="0" indent="0" algn="l" rtl="0">
              <a:spcBef>
                <a:spcPts val="520"/>
              </a:spcBef>
              <a:spcAft>
                <a:spcPts val="0"/>
              </a:spcAft>
              <a:buNone/>
            </a:pPr>
            <a:r>
              <a:rPr lang="en-US" dirty="0"/>
              <a:t>In what ways can political systems be imperfect?</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13236add25c_2_16"/>
          <p:cNvSpPr txBox="1">
            <a:spLocks noGrp="1"/>
          </p:cNvSpPr>
          <p:nvPr>
            <p:ph type="title"/>
          </p:nvPr>
        </p:nvSpPr>
        <p:spPr>
          <a:xfrm>
            <a:off x="457200" y="528066"/>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t>Right Side</a:t>
            </a:r>
            <a:endParaRPr dirty="0"/>
          </a:p>
        </p:txBody>
      </p:sp>
      <p:sp>
        <p:nvSpPr>
          <p:cNvPr id="4" name="Google Shape;103;g13236add25c_2_11">
            <a:extLst>
              <a:ext uri="{FF2B5EF4-FFF2-40B4-BE49-F238E27FC236}">
                <a16:creationId xmlns:a16="http://schemas.microsoft.com/office/drawing/2014/main" id="{0EA1BE5C-3DF7-2862-D4C2-7C12A64C5DA1}"/>
              </a:ext>
            </a:extLst>
          </p:cNvPr>
          <p:cNvSpPr txBox="1">
            <a:spLocks/>
          </p:cNvSpPr>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308610" algn="l" rtl="0">
              <a:lnSpc>
                <a:spcPct val="100000"/>
              </a:lnSpc>
              <a:spcBef>
                <a:spcPts val="360"/>
              </a:spcBef>
              <a:spcAft>
                <a:spcPts val="0"/>
              </a:spcAft>
              <a:buClr>
                <a:schemeClr val="accent2"/>
              </a:buClr>
              <a:buSzPts val="1260"/>
              <a:buFont typeface="Noto Sans Symbols"/>
              <a:buChar char="⚫"/>
              <a:defRPr sz="1575" b="0" i="0" u="none" strike="noStrike" cap="none">
                <a:solidFill>
                  <a:schemeClr val="dk1"/>
                </a:solidFill>
                <a:latin typeface="Calibri"/>
                <a:ea typeface="Calibri"/>
                <a:cs typeface="Calibri"/>
                <a:sym typeface="Calibri"/>
              </a:defRPr>
            </a:lvl3pPr>
            <a:lvl4pPr marL="1828800" marR="0" lvl="3" indent="-302894" algn="l" rtl="0">
              <a:lnSpc>
                <a:spcPct val="100000"/>
              </a:lnSpc>
              <a:spcBef>
                <a:spcPts val="360"/>
              </a:spcBef>
              <a:spcAft>
                <a:spcPts val="0"/>
              </a:spcAft>
              <a:buClr>
                <a:schemeClr val="accent3"/>
              </a:buClr>
              <a:buSzPts val="1170"/>
              <a:buFont typeface="Noto Sans Symbols"/>
              <a:buChar char="⚫"/>
              <a:defRPr sz="1500" b="0" i="0" u="none" strike="noStrike" cap="none">
                <a:solidFill>
                  <a:schemeClr val="dk1"/>
                </a:solidFill>
                <a:latin typeface="Calibri"/>
                <a:ea typeface="Calibri"/>
                <a:cs typeface="Calibri"/>
                <a:sym typeface="Calibri"/>
              </a:defRPr>
            </a:lvl4pPr>
            <a:lvl5pPr marL="2286000" marR="0" lvl="4" indent="-302895" algn="l" rtl="0">
              <a:lnSpc>
                <a:spcPct val="100000"/>
              </a:lnSpc>
              <a:spcBef>
                <a:spcPts val="360"/>
              </a:spcBef>
              <a:spcAft>
                <a:spcPts val="0"/>
              </a:spcAft>
              <a:buClr>
                <a:schemeClr val="accent4"/>
              </a:buClr>
              <a:buSzPts val="1170"/>
              <a:buFont typeface="Noto Sans Symbols"/>
              <a:buChar char="⚫"/>
              <a:defRPr sz="1500" b="0" i="0" u="none" strike="noStrike" cap="none">
                <a:solidFill>
                  <a:schemeClr val="dk1"/>
                </a:solidFill>
                <a:latin typeface="Calibri"/>
                <a:ea typeface="Calibri"/>
                <a:cs typeface="Calibri"/>
                <a:sym typeface="Calibri"/>
              </a:defRPr>
            </a:lvl5pPr>
            <a:lvl6pPr marL="2743200" marR="0" lvl="5" indent="-320039" algn="l" rtl="0">
              <a:lnSpc>
                <a:spcPct val="100000"/>
              </a:lnSpc>
              <a:spcBef>
                <a:spcPts val="360"/>
              </a:spcBef>
              <a:spcAft>
                <a:spcPts val="0"/>
              </a:spcAft>
              <a:buClr>
                <a:schemeClr val="accent5"/>
              </a:buClr>
              <a:buSzPts val="1440"/>
              <a:buFont typeface="Noto Sans Symbols"/>
              <a:buChar char="⚫"/>
              <a:defRPr sz="1350" b="0" i="0" u="none" strike="noStrike" cap="none">
                <a:solidFill>
                  <a:schemeClr val="dk1"/>
                </a:solidFill>
                <a:latin typeface="Constantia"/>
                <a:ea typeface="Constantia"/>
                <a:cs typeface="Constantia"/>
                <a:sym typeface="Constantia"/>
              </a:defRPr>
            </a:lvl6pPr>
            <a:lvl7pPr marL="3200400" marR="0" lvl="6" indent="-320039" algn="l" rtl="0">
              <a:lnSpc>
                <a:spcPct val="100000"/>
              </a:lnSpc>
              <a:spcBef>
                <a:spcPts val="360"/>
              </a:spcBef>
              <a:spcAft>
                <a:spcPts val="0"/>
              </a:spcAft>
              <a:buClr>
                <a:schemeClr val="accent6"/>
              </a:buClr>
              <a:buSzPts val="1440"/>
              <a:buFont typeface="Noto Sans Symbols"/>
              <a:buChar char="⚫"/>
              <a:defRPr sz="1200" b="0" i="0" u="none" strike="noStrike" cap="none">
                <a:solidFill>
                  <a:schemeClr val="dk1"/>
                </a:solidFill>
                <a:latin typeface="Constantia"/>
                <a:ea typeface="Constantia"/>
                <a:cs typeface="Constantia"/>
                <a:sym typeface="Constantia"/>
              </a:defRPr>
            </a:lvl7pPr>
            <a:lvl8pPr marL="3657600" marR="0" lvl="7" indent="-342900" algn="l" rtl="0">
              <a:lnSpc>
                <a:spcPct val="100000"/>
              </a:lnSpc>
              <a:spcBef>
                <a:spcPts val="360"/>
              </a:spcBef>
              <a:spcAft>
                <a:spcPts val="0"/>
              </a:spcAft>
              <a:buClr>
                <a:schemeClr val="dk2"/>
              </a:buClr>
              <a:buSzPts val="1800"/>
              <a:buFont typeface="Constantia"/>
              <a:buChar char="•"/>
              <a:defRPr sz="1200" b="0" i="0" u="none" strike="noStrike" cap="none">
                <a:solidFill>
                  <a:schemeClr val="dk1"/>
                </a:solidFill>
                <a:latin typeface="Constantia"/>
                <a:ea typeface="Constantia"/>
                <a:cs typeface="Constantia"/>
                <a:sym typeface="Constantia"/>
              </a:defRPr>
            </a:lvl8pPr>
            <a:lvl9pPr marL="4114800" marR="0" lvl="8" indent="-342900" algn="l" rtl="0">
              <a:lnSpc>
                <a:spcPct val="100000"/>
              </a:lnSpc>
              <a:spcBef>
                <a:spcPts val="360"/>
              </a:spcBef>
              <a:spcAft>
                <a:spcPts val="0"/>
              </a:spcAft>
              <a:buClr>
                <a:schemeClr val="dk2"/>
              </a:buClr>
              <a:buSzPts val="1800"/>
              <a:buFont typeface="Constantia"/>
              <a:buChar char="•"/>
              <a:defRPr sz="1050" b="0" i="0" u="none" strike="noStrike" cap="none">
                <a:solidFill>
                  <a:schemeClr val="dk1"/>
                </a:solidFill>
                <a:latin typeface="Constantia"/>
                <a:ea typeface="Constantia"/>
                <a:cs typeface="Constantia"/>
                <a:sym typeface="Constantia"/>
              </a:defRPr>
            </a:lvl9pPr>
          </a:lstStyle>
          <a:p>
            <a:pPr marL="0" indent="0">
              <a:buFont typeface="Arial"/>
              <a:buNone/>
            </a:pPr>
            <a:r>
              <a:rPr lang="en-US" dirty="0"/>
              <a:t>What are some examples of perfect political participation?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13236add25c_2_22"/>
          <p:cNvSpPr txBox="1">
            <a:spLocks noGrp="1"/>
          </p:cNvSpPr>
          <p:nvPr>
            <p:ph type="title"/>
          </p:nvPr>
        </p:nvSpPr>
        <p:spPr>
          <a:xfrm>
            <a:off x="530352" y="987552"/>
            <a:ext cx="7772400" cy="1021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t>Essential Question</a:t>
            </a:r>
            <a:endParaRPr dirty="0"/>
          </a:p>
        </p:txBody>
      </p:sp>
      <p:sp>
        <p:nvSpPr>
          <p:cNvPr id="115" name="Google Shape;115;g13236add25c_2_22"/>
          <p:cNvSpPr txBox="1">
            <a:spLocks noGrp="1"/>
          </p:cNvSpPr>
          <p:nvPr>
            <p:ph type="body" idx="1"/>
          </p:nvPr>
        </p:nvSpPr>
        <p:spPr>
          <a:xfrm>
            <a:off x="530352" y="2028498"/>
            <a:ext cx="7772400" cy="1132200"/>
          </a:xfrm>
          <a:prstGeom prst="rect">
            <a:avLst/>
          </a:prstGeom>
        </p:spPr>
        <p:txBody>
          <a:bodyPr spcFirstLastPara="1" wrap="square" lIns="45700" tIns="45700" rIns="45700" bIns="45700" anchor="t" anchorCtr="0">
            <a:normAutofit/>
          </a:bodyPr>
          <a:lstStyle/>
          <a:p>
            <a:pPr marL="0" lvl="0" indent="0" algn="l" rtl="0">
              <a:spcBef>
                <a:spcPts val="520"/>
              </a:spcBef>
              <a:spcAft>
                <a:spcPts val="0"/>
              </a:spcAft>
              <a:buNone/>
            </a:pPr>
            <a:r>
              <a:rPr lang="en-US" dirty="0"/>
              <a:t>How can political participation effect change?</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13236add25c_0_61"/>
          <p:cNvSpPr txBox="1">
            <a:spLocks noGrp="1"/>
          </p:cNvSpPr>
          <p:nvPr>
            <p:ph type="title"/>
          </p:nvPr>
        </p:nvSpPr>
        <p:spPr>
          <a:xfrm>
            <a:off x="297213" y="425277"/>
            <a:ext cx="7704000" cy="85740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US" dirty="0"/>
              <a:t>Painting a Picture: Photograph Observations</a:t>
            </a:r>
            <a:endParaRPr dirty="0"/>
          </a:p>
        </p:txBody>
      </p:sp>
      <p:sp>
        <p:nvSpPr>
          <p:cNvPr id="121" name="Google Shape;121;g13236add25c_0_61"/>
          <p:cNvSpPr txBox="1">
            <a:spLocks noGrp="1"/>
          </p:cNvSpPr>
          <p:nvPr>
            <p:ph type="body" idx="1"/>
          </p:nvPr>
        </p:nvSpPr>
        <p:spPr>
          <a:xfrm>
            <a:off x="234225" y="1302960"/>
            <a:ext cx="8229600" cy="3291900"/>
          </a:xfrm>
          <a:prstGeom prst="rect">
            <a:avLst/>
          </a:prstGeom>
        </p:spPr>
        <p:txBody>
          <a:bodyPr spcFirstLastPara="1" wrap="square" lIns="91425" tIns="45700" rIns="91425" bIns="45700" anchor="t" anchorCtr="0">
            <a:normAutofit/>
          </a:bodyPr>
          <a:lstStyle/>
          <a:p>
            <a:pPr marL="457200" lvl="0" indent="-457200" algn="l" rtl="0">
              <a:spcBef>
                <a:spcPts val="520"/>
              </a:spcBef>
              <a:spcAft>
                <a:spcPts val="600"/>
              </a:spcAft>
              <a:buSzPts val="2600"/>
              <a:buChar char="•"/>
            </a:pPr>
            <a:r>
              <a:rPr lang="en-US" dirty="0"/>
              <a:t>An </a:t>
            </a:r>
            <a:r>
              <a:rPr lang="en-US" u="sng" dirty="0"/>
              <a:t>observation</a:t>
            </a:r>
            <a:r>
              <a:rPr lang="en-US" dirty="0"/>
              <a:t> is anything you see in the photographs and their captions. </a:t>
            </a:r>
            <a:endParaRPr dirty="0"/>
          </a:p>
          <a:p>
            <a:pPr marL="457200" lvl="0" indent="-457200" algn="l" rtl="0">
              <a:spcBef>
                <a:spcPts val="0"/>
              </a:spcBef>
              <a:spcAft>
                <a:spcPts val="600"/>
              </a:spcAft>
              <a:buSzPts val="2600"/>
              <a:buChar char="•"/>
            </a:pPr>
            <a:r>
              <a:rPr lang="en-US" dirty="0"/>
              <a:t>An</a:t>
            </a:r>
            <a:r>
              <a:rPr lang="en-US" u="sng" dirty="0"/>
              <a:t> inference </a:t>
            </a:r>
            <a:r>
              <a:rPr lang="en-US" dirty="0"/>
              <a:t>is something that you conclude based on your observations. </a:t>
            </a:r>
            <a:endParaRPr dirty="0"/>
          </a:p>
          <a:p>
            <a:pPr marL="457200" lvl="0" indent="-457200" algn="l" rtl="0">
              <a:spcBef>
                <a:spcPts val="0"/>
              </a:spcBef>
              <a:spcAft>
                <a:spcPts val="0"/>
              </a:spcAft>
              <a:buSzPts val="2600"/>
              <a:buChar char="•"/>
            </a:pPr>
            <a:r>
              <a:rPr lang="en-US" dirty="0"/>
              <a:t>As you examine each photograph set (A/B), record your </a:t>
            </a:r>
            <a:r>
              <a:rPr lang="en-US" u="sng" dirty="0"/>
              <a:t>observations and inferences</a:t>
            </a:r>
            <a:r>
              <a:rPr lang="en-US" dirty="0"/>
              <a:t> in the correct columns of your handout. </a:t>
            </a:r>
            <a:endParaRPr dirty="0"/>
          </a:p>
        </p:txBody>
      </p:sp>
      <p:pic>
        <p:nvPicPr>
          <p:cNvPr id="122" name="Google Shape;122;g13236add25c_0_61"/>
          <p:cNvPicPr preferRelativeResize="0"/>
          <p:nvPr/>
        </p:nvPicPr>
        <p:blipFill>
          <a:blip r:embed="rId3">
            <a:alphaModFix/>
          </a:blip>
          <a:stretch>
            <a:fillRect/>
          </a:stretch>
        </p:blipFill>
        <p:spPr>
          <a:xfrm rot="247593">
            <a:off x="7593971" y="54511"/>
            <a:ext cx="983965" cy="1206551"/>
          </a:xfrm>
          <a:prstGeom prst="rect">
            <a:avLst/>
          </a:prstGeom>
          <a:noFill/>
          <a:ln>
            <a:noFill/>
          </a:ln>
        </p:spPr>
      </p:pic>
    </p:spTree>
  </p:cSld>
  <p:clrMapOvr>
    <a:masterClrMapping/>
  </p:clrMapOvr>
</p:sld>
</file>

<file path=ppt/theme/theme1.xml><?xml version="1.0" encoding="utf-8"?>
<a:theme xmlns:a="http://schemas.openxmlformats.org/drawingml/2006/main" name="LEARN theme">
  <a:themeElements>
    <a:clrScheme name="Custom 11">
      <a:dk1>
        <a:srgbClr val="000000"/>
      </a:dk1>
      <a:lt1>
        <a:srgbClr val="FFFFFF"/>
      </a:lt1>
      <a:dk2>
        <a:srgbClr val="534949"/>
      </a:dk2>
      <a:lt2>
        <a:srgbClr val="F2E6B7"/>
      </a:lt2>
      <a:accent1>
        <a:srgbClr val="DCBA25"/>
      </a:accent1>
      <a:accent2>
        <a:srgbClr val="679BCD"/>
      </a:accent2>
      <a:accent3>
        <a:srgbClr val="999967"/>
      </a:accent3>
      <a:accent4>
        <a:srgbClr val="991B1E"/>
      </a:accent4>
      <a:accent5>
        <a:srgbClr val="C1C1C1"/>
      </a:accent5>
      <a:accent6>
        <a:srgbClr val="7D1619"/>
      </a:accent6>
      <a:hlink>
        <a:srgbClr val="5D94C1"/>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ARN theme">
  <a:themeElements>
    <a:clrScheme name="Custom 11">
      <a:dk1>
        <a:srgbClr val="000000"/>
      </a:dk1>
      <a:lt1>
        <a:srgbClr val="FFFFFF"/>
      </a:lt1>
      <a:dk2>
        <a:srgbClr val="534949"/>
      </a:dk2>
      <a:lt2>
        <a:srgbClr val="F2E6B7"/>
      </a:lt2>
      <a:accent1>
        <a:srgbClr val="DCBA25"/>
      </a:accent1>
      <a:accent2>
        <a:srgbClr val="679BCD"/>
      </a:accent2>
      <a:accent3>
        <a:srgbClr val="999967"/>
      </a:accent3>
      <a:accent4>
        <a:srgbClr val="991B1E"/>
      </a:accent4>
      <a:accent5>
        <a:srgbClr val="C1C1C1"/>
      </a:accent5>
      <a:accent6>
        <a:srgbClr val="7D1619"/>
      </a:accent6>
      <a:hlink>
        <a:srgbClr val="5D94C1"/>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999</Words>
  <Application>Microsoft Office PowerPoint</Application>
  <PresentationFormat>On-screen Show (16:9)</PresentationFormat>
  <Paragraphs>66</Paragraphs>
  <Slides>19</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Constantia</vt:lpstr>
      <vt:lpstr>Georgia</vt:lpstr>
      <vt:lpstr>Arial</vt:lpstr>
      <vt:lpstr>Calibri</vt:lpstr>
      <vt:lpstr>Noto Sans Symbols</vt:lpstr>
      <vt:lpstr>LEARN theme</vt:lpstr>
      <vt:lpstr>LEARN theme</vt:lpstr>
      <vt:lpstr>PowerPoint Presentation</vt:lpstr>
      <vt:lpstr> ¡Sí Se Puede! </vt:lpstr>
      <vt:lpstr>Lesson Objective</vt:lpstr>
      <vt:lpstr>“We don’t need perfect political systems; we need perfect participation.”</vt:lpstr>
      <vt:lpstr>PowerPoint Presentation</vt:lpstr>
      <vt:lpstr>Left Side</vt:lpstr>
      <vt:lpstr>Right Side</vt:lpstr>
      <vt:lpstr>Essential Question</vt:lpstr>
      <vt:lpstr>Painting a Picture: Photograph Observations</vt:lpstr>
      <vt:lpstr>Picture 1A</vt:lpstr>
      <vt:lpstr>Picture 2A</vt:lpstr>
      <vt:lpstr>Picture 3A</vt:lpstr>
      <vt:lpstr>Picture 4A</vt:lpstr>
      <vt:lpstr>Infogram</vt:lpstr>
      <vt:lpstr>Infogram S-I-T</vt:lpstr>
      <vt:lpstr>Laborers’ International Union of North America-LiUNA!</vt:lpstr>
      <vt:lpstr>ICAP: LiUNA Local Union Leader</vt:lpstr>
      <vt:lpstr>Discussion Questions</vt:lpstr>
      <vt:lpstr>Exit Ticket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 Se Puede</dc:title>
  <dc:creator>K20 Center</dc:creator>
  <cp:lastModifiedBy>Daniella Peters</cp:lastModifiedBy>
  <cp:revision>6</cp:revision>
  <dcterms:modified xsi:type="dcterms:W3CDTF">2022-08-01T15:10:01Z</dcterms:modified>
</cp:coreProperties>
</file>