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  <p:sldMasterId id="2147483669" r:id="rId3"/>
    <p:sldMasterId id="2147483689" r:id="rId4"/>
  </p:sldMasterIdLst>
  <p:notesMasterIdLst>
    <p:notesMasterId r:id="rId21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70" r:id="rId12"/>
    <p:sldId id="271" r:id="rId13"/>
    <p:sldId id="264" r:id="rId14"/>
    <p:sldId id="265" r:id="rId15"/>
    <p:sldId id="266" r:id="rId16"/>
    <p:sldId id="267" r:id="rId17"/>
    <p:sldId id="269" r:id="rId18"/>
    <p:sldId id="273" r:id="rId19"/>
    <p:sldId id="274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j1/qH6BbcAKPVunhI3uxjiHiRu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Hqmk_9XVR0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UqHWMUljSw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3c4653b935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3c4653b935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3ecb023fa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K20 Center. (2020, September 16). Paired texts H-chart. Strategies. https://learn.k20center.ou.edu/strategy/132 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46" name="Google Shape;146;g13ecb023fa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u="none" dirty="0">
                <a:solidFill>
                  <a:schemeClr val="hlink"/>
                </a:solidFill>
              </a:rPr>
              <a:t>K20 Center. (2021, February 12). S-I-T (Surprising, interesting, troubling). Strategies. https://learn.k20center.ou.edu/strategy/926 </a:t>
            </a:r>
            <a:endParaRPr u="none"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53" name="Google Shape;15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0" name="Google Shape;16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dirty="0" err="1"/>
              <a:t>Newspapers.com</a:t>
            </a:r>
            <a:r>
              <a:rPr lang="en-US" dirty="0"/>
              <a:t>. (1885, June 28). Letter from </a:t>
            </a:r>
            <a:r>
              <a:rPr lang="en-US" dirty="0" err="1"/>
              <a:t>Saum</a:t>
            </a:r>
            <a:r>
              <a:rPr lang="en-US" dirty="0"/>
              <a:t> Song Bo re Statue of Liberty fund raising. [Digital Image]. https://</a:t>
            </a:r>
            <a:r>
              <a:rPr lang="en-US" dirty="0" err="1"/>
              <a:t>www.newspapers.com</a:t>
            </a:r>
            <a:r>
              <a:rPr lang="en-US" dirty="0"/>
              <a:t>/clip/16261363/letter-from-</a:t>
            </a:r>
            <a:r>
              <a:rPr lang="en-US" dirty="0" err="1"/>
              <a:t>saum</a:t>
            </a:r>
            <a:r>
              <a:rPr lang="en-US" dirty="0"/>
              <a:t>-song-</a:t>
            </a:r>
            <a:r>
              <a:rPr lang="en-US" dirty="0" err="1"/>
              <a:t>bo</a:t>
            </a:r>
            <a:r>
              <a:rPr lang="en-US" dirty="0"/>
              <a:t>-re-statue-of/</a:t>
            </a:r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145b745375b_0_2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3" name="Google Shape;233;g145b745375b_0_2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https://www.youtube.com/watch?v=hHqmk_9XVR0</a:t>
            </a:r>
            <a:r>
              <a:rPr lang="en-US" dirty="0"/>
              <a:t> </a:t>
            </a:r>
          </a:p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145b745375b_0_34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43" name="Google Shape;243;g145b745375b_0_3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3c4653b93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3c4653b935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K20 Center. (2020, September 16). Stop and jot. Strategies. https://learn.k20center.ou.edu/strategy/168 </a:t>
            </a:r>
            <a:endParaRPr dirty="0"/>
          </a:p>
        </p:txBody>
      </p:sp>
      <p:sp>
        <p:nvSpPr>
          <p:cNvPr id="119" name="Google Shape;11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K20 Center. (2020, September 16). Paired texts H-chart. Strategies. https://learn.k20center.ou.edu/strategy/132 </a:t>
            </a:r>
            <a:endParaRPr dirty="0"/>
          </a:p>
        </p:txBody>
      </p:sp>
      <p:sp>
        <p:nvSpPr>
          <p:cNvPr id="126" name="Google Shape;12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45b745375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5" name="Google Shape;185;g145b745375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https://www.youtube.com/watch?v=KUqHWMUljSw</a:t>
            </a:r>
            <a:r>
              <a:rPr lang="en-US"/>
              <a:t> 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45b745375b_0_13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g145b745375b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0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30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1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31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32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9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" name="Google Shape;12;p29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3" name="Google Shape;13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29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tx">
  <p:cSld name="LEARN Logo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6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14703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>
  <p:cSld name="Title Slid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7"/>
          <p:cNvSpPr txBox="1">
            <a:spLocks noGrp="1"/>
          </p:cNvSpPr>
          <p:nvPr>
            <p:ph type="title"/>
          </p:nvPr>
        </p:nvSpPr>
        <p:spPr>
          <a:xfrm>
            <a:off x="644651" y="1007597"/>
            <a:ext cx="7851649" cy="1371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body" idx="1"/>
          </p:nvPr>
        </p:nvSpPr>
        <p:spPr>
          <a:xfrm>
            <a:off x="644651" y="2400300"/>
            <a:ext cx="7854697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34289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Calibri"/>
              <a:buNone/>
              <a:defRPr>
                <a:solidFill>
                  <a:srgbClr val="FFFFFF"/>
                </a:solidFill>
              </a:defRPr>
            </a:lvl1pPr>
            <a:lvl2pPr marL="914400" marR="34289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Calibri"/>
              <a:buNone/>
              <a:defRPr>
                <a:solidFill>
                  <a:srgbClr val="FFFFFF"/>
                </a:solidFill>
              </a:defRPr>
            </a:lvl2pPr>
            <a:lvl3pPr marL="1371600" marR="34289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Calibri"/>
              <a:buNone/>
              <a:defRPr>
                <a:solidFill>
                  <a:srgbClr val="FFFFFF"/>
                </a:solidFill>
              </a:defRPr>
            </a:lvl3pPr>
            <a:lvl4pPr marL="1828800" marR="34289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Calibri"/>
              <a:buNone/>
              <a:defRPr>
                <a:solidFill>
                  <a:srgbClr val="FFFFFF"/>
                </a:solidFill>
              </a:defRPr>
            </a:lvl4pPr>
            <a:lvl5pPr marL="2286000" marR="34289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Calibri"/>
              <a:buNone/>
              <a:defRPr>
                <a:solidFill>
                  <a:srgbClr val="FFFFFF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5" name="Google Shape;15;p17" descr="Picture 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7" y="3943350"/>
            <a:ext cx="914401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7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236021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>
  <p:cSld name="Section 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8"/>
          <p:cNvSpPr txBox="1">
            <a:spLocks noGrp="1"/>
          </p:cNvSpPr>
          <p:nvPr>
            <p:ph type="title"/>
          </p:nvPr>
        </p:nvSpPr>
        <p:spPr>
          <a:xfrm>
            <a:off x="530351" y="987552"/>
            <a:ext cx="7772401" cy="1021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body" idx="1"/>
          </p:nvPr>
        </p:nvSpPr>
        <p:spPr>
          <a:xfrm>
            <a:off x="530351" y="2028498"/>
            <a:ext cx="7772401" cy="11322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600"/>
              <a:buChar char="•"/>
              <a:defRPr>
                <a:solidFill>
                  <a:srgbClr val="FFFFFF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600"/>
              <a:buNone/>
              <a:defRPr>
                <a:solidFill>
                  <a:srgbClr val="FFFFFF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0" name="Google Shape;20;p18" descr="Picture 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7" y="3943350"/>
            <a:ext cx="914401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18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277673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trategy v1">
  <p:cSld name="Strategy v1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19" descr="Picture 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7" y="3943350"/>
            <a:ext cx="914401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19"/>
          <p:cNvSpPr txBox="1">
            <a:spLocks noGrp="1"/>
          </p:cNvSpPr>
          <p:nvPr>
            <p:ph type="title"/>
          </p:nvPr>
        </p:nvSpPr>
        <p:spPr>
          <a:xfrm>
            <a:off x="457200" y="307246"/>
            <a:ext cx="8229600" cy="857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5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30"/>
              <a:buChar char="●"/>
              <a:defRPr/>
            </a:lvl2pPr>
            <a:lvl3pPr marL="1371600" lvl="2" indent="-30861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60"/>
              <a:buChar char="●"/>
              <a:defRPr/>
            </a:lvl3pPr>
            <a:lvl4pPr marL="1828800" lvl="3" indent="-302894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70"/>
              <a:buChar char="●"/>
              <a:defRPr/>
            </a:lvl4pPr>
            <a:lvl5pPr marL="2286000" lvl="4" indent="-302895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70"/>
              <a:buChar char="●"/>
              <a:defRPr/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19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10"/>
          </a:xfrm>
          <a:prstGeom prst="rect">
            <a:avLst/>
          </a:prstGeom>
          <a:noFill/>
          <a:ln>
            <a:noFill/>
          </a:ln>
        </p:spPr>
      </p:sp>
      <p:sp>
        <p:nvSpPr>
          <p:cNvPr id="27" name="Google Shape;27;p19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148576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>
  <p:cSld name="Two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 txBox="1">
            <a:spLocks noGrp="1"/>
          </p:cNvSpPr>
          <p:nvPr>
            <p:ph type="title"/>
          </p:nvPr>
        </p:nvSpPr>
        <p:spPr>
          <a:xfrm>
            <a:off x="457200" y="302953"/>
            <a:ext cx="8229600" cy="857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body" idx="1"/>
          </p:nvPr>
        </p:nvSpPr>
        <p:spPr>
          <a:xfrm>
            <a:off x="457200" y="1317937"/>
            <a:ext cx="4038600" cy="34482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 sz="2400"/>
            </a:lvl2pPr>
            <a:lvl3pPr marL="1371600" lvl="2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 sz="2400"/>
            </a:lvl3pPr>
            <a:lvl4pPr marL="1828800" lvl="3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 sz="2400"/>
            </a:lvl4pPr>
            <a:lvl5pPr marL="2286000" lvl="4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 sz="2400"/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1" name="Google Shape;31;p20" descr="Picture 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7" y="3943350"/>
            <a:ext cx="914401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20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3918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">
  <p:cSld name="Title and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1"/>
          <p:cNvSpPr txBox="1">
            <a:spLocks noGrp="1"/>
          </p:cNvSpPr>
          <p:nvPr>
            <p:ph type="body" idx="1"/>
          </p:nvPr>
        </p:nvSpPr>
        <p:spPr>
          <a:xfrm>
            <a:off x="457200" y="1309351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5" name="Google Shape;35;p21" descr="Picture 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7" y="3943350"/>
            <a:ext cx="914401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21"/>
          <p:cNvSpPr txBox="1">
            <a:spLocks noGrp="1"/>
          </p:cNvSpPr>
          <p:nvPr>
            <p:ph type="title"/>
          </p:nvPr>
        </p:nvSpPr>
        <p:spPr>
          <a:xfrm>
            <a:off x="457200" y="307246"/>
            <a:ext cx="8229600" cy="857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33779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ideo">
  <p:cSld name="Video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39;p22" descr="Picture 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7" y="3943350"/>
            <a:ext cx="914401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22"/>
          <p:cNvSpPr>
            <a:spLocks noGrp="1"/>
          </p:cNvSpPr>
          <p:nvPr>
            <p:ph type="media" idx="2"/>
          </p:nvPr>
        </p:nvSpPr>
        <p:spPr>
          <a:xfrm>
            <a:off x="457200" y="1343695"/>
            <a:ext cx="6125827" cy="3408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210"/>
              <a:buFont typeface="Arial"/>
              <a:buChar char="●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1820"/>
              <a:buFont typeface="Arial"/>
              <a:buChar char="●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1690"/>
              <a:buFont typeface="Arial"/>
              <a:buChar char="●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1690"/>
              <a:buFont typeface="Arial"/>
              <a:buChar char="●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080"/>
              <a:buFont typeface="Arial"/>
              <a:buChar char="●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080"/>
              <a:buFont typeface="Arial"/>
              <a:buChar char="●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title"/>
          </p:nvPr>
        </p:nvSpPr>
        <p:spPr>
          <a:xfrm>
            <a:off x="457200" y="307246"/>
            <a:ext cx="8229600" cy="857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18032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rdered List">
  <p:cSld name="Ordered Lis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3"/>
          <p:cNvSpPr txBox="1">
            <a:spLocks noGrp="1"/>
          </p:cNvSpPr>
          <p:nvPr>
            <p:ph type="body" idx="1"/>
          </p:nvPr>
        </p:nvSpPr>
        <p:spPr>
          <a:xfrm>
            <a:off x="457200" y="1309351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AutoNum type="arabicPeriod"/>
              <a:defRPr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AutoNum type="alphaLcParenR"/>
              <a:defRPr/>
            </a:lvl2pPr>
            <a:lvl3pPr marL="1371600" lvl="2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AutoNum type="romanLcPeriod"/>
              <a:defRPr/>
            </a:lvl3pPr>
            <a:lvl4pPr marL="1828800" lvl="3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AutoNum type="arabicPeriod"/>
              <a:defRPr/>
            </a:lvl4pPr>
            <a:lvl5pPr marL="2286000" lvl="4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AutoNum type="arabicPeriod"/>
              <a:defRPr/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23" descr="Picture 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7" y="3943350"/>
            <a:ext cx="914401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457200" y="307246"/>
            <a:ext cx="8229600" cy="857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852074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4"/>
          <p:cNvSpPr txBox="1">
            <a:spLocks noGrp="1"/>
          </p:cNvSpPr>
          <p:nvPr>
            <p:ph type="title"/>
          </p:nvPr>
        </p:nvSpPr>
        <p:spPr>
          <a:xfrm>
            <a:off x="457200" y="307246"/>
            <a:ext cx="8229600" cy="857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4"/>
          <p:cNvSpPr txBox="1">
            <a:spLocks noGrp="1"/>
          </p:cNvSpPr>
          <p:nvPr>
            <p:ph type="body" idx="1"/>
          </p:nvPr>
        </p:nvSpPr>
        <p:spPr>
          <a:xfrm>
            <a:off x="457200" y="1391435"/>
            <a:ext cx="4040188" cy="494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26262"/>
              </a:buClr>
              <a:buSzPts val="2400"/>
              <a:buFont typeface="Calibri"/>
              <a:buNone/>
              <a:defRPr sz="2400" b="1">
                <a:solidFill>
                  <a:srgbClr val="62626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26262"/>
              </a:buClr>
              <a:buSzPts val="2400"/>
              <a:buFont typeface="Calibri"/>
              <a:buNone/>
              <a:defRPr sz="2400" b="1">
                <a:solidFill>
                  <a:srgbClr val="626262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26262"/>
              </a:buClr>
              <a:buSzPts val="2400"/>
              <a:buFont typeface="Calibri"/>
              <a:buNone/>
              <a:defRPr sz="2400" b="1">
                <a:solidFill>
                  <a:srgbClr val="626262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26262"/>
              </a:buClr>
              <a:buSzPts val="2400"/>
              <a:buFont typeface="Calibri"/>
              <a:buNone/>
              <a:defRPr sz="2400" b="1">
                <a:solidFill>
                  <a:srgbClr val="626262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26262"/>
              </a:buClr>
              <a:buSzPts val="2400"/>
              <a:buFont typeface="Calibri"/>
              <a:buNone/>
              <a:defRPr sz="2400" b="1">
                <a:solidFill>
                  <a:srgbClr val="626262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4"/>
          <p:cNvSpPr txBox="1">
            <a:spLocks noGrp="1"/>
          </p:cNvSpPr>
          <p:nvPr>
            <p:ph type="body" idx="2"/>
          </p:nvPr>
        </p:nvSpPr>
        <p:spPr>
          <a:xfrm>
            <a:off x="4645026" y="1394819"/>
            <a:ext cx="4041776" cy="491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30"/>
              <a:buChar char="●"/>
              <a:defRPr/>
            </a:lvl2pPr>
            <a:lvl3pPr marL="1371600" lvl="2" indent="-30861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60"/>
              <a:buChar char="●"/>
              <a:defRPr/>
            </a:lvl3pPr>
            <a:lvl4pPr marL="1828800" lvl="3" indent="-302894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70"/>
              <a:buChar char="●"/>
              <a:defRPr/>
            </a:lvl4pPr>
            <a:lvl5pPr marL="2286000" lvl="4" indent="-302895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70"/>
              <a:buChar char="●"/>
              <a:defRPr/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2" name="Google Shape;52;p24" descr="Picture 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7" y="3943350"/>
            <a:ext cx="914401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24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55074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Graphic">
  <p:cSld name="Content with Graphic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None/>
              <a:defRPr sz="2100"/>
            </a:lvl1pPr>
            <a:lvl2pPr marL="914400" lvl="1" indent="-341947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785"/>
              <a:buFont typeface="Calibri"/>
              <a:buChar char="●"/>
              <a:defRPr sz="2100"/>
            </a:lvl2pPr>
            <a:lvl3pPr marL="1371600" lvl="2" indent="-321944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70"/>
              <a:buFont typeface="Calibri"/>
              <a:buChar char="●"/>
              <a:defRPr sz="2100"/>
            </a:lvl3pPr>
            <a:lvl4pPr marL="1828800" lvl="3" indent="-315277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365"/>
              <a:buFont typeface="Calibri"/>
              <a:buChar char="●"/>
              <a:defRPr sz="2100"/>
            </a:lvl4pPr>
            <a:lvl5pPr marL="2286000" lvl="4" indent="-315277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365"/>
              <a:buFont typeface="Calibri"/>
              <a:buChar char="●"/>
              <a:defRPr sz="2100"/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6" name="Google Shape;56;p25" descr="Picture 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7" y="3943350"/>
            <a:ext cx="914401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25"/>
          <p:cNvSpPr txBox="1">
            <a:spLocks noGrp="1"/>
          </p:cNvSpPr>
          <p:nvPr>
            <p:ph type="title"/>
          </p:nvPr>
        </p:nvSpPr>
        <p:spPr>
          <a:xfrm>
            <a:off x="457200" y="307246"/>
            <a:ext cx="8229600" cy="857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0252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7" name="Google Shape;17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able">
  <p:cSld name="Tabl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26" descr="Picture 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7" y="3943350"/>
            <a:ext cx="914401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26"/>
          <p:cNvSpPr txBox="1">
            <a:spLocks noGrp="1"/>
          </p:cNvSpPr>
          <p:nvPr>
            <p:ph type="title"/>
          </p:nvPr>
        </p:nvSpPr>
        <p:spPr>
          <a:xfrm>
            <a:off x="457200" y="307246"/>
            <a:ext cx="8229600" cy="857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6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08369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trategy v2">
  <p:cSld name="Strategy v2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27" descr="Picture 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7" y="3943350"/>
            <a:ext cx="914401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27"/>
          <p:cNvSpPr txBox="1">
            <a:spLocks noGrp="1"/>
          </p:cNvSpPr>
          <p:nvPr>
            <p:ph type="title"/>
          </p:nvPr>
        </p:nvSpPr>
        <p:spPr>
          <a:xfrm>
            <a:off x="457200" y="307246"/>
            <a:ext cx="8229600" cy="857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7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30"/>
              <a:buChar char="●"/>
              <a:defRPr/>
            </a:lvl2pPr>
            <a:lvl3pPr marL="1371600" lvl="2" indent="-30861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60"/>
              <a:buChar char="●"/>
              <a:defRPr/>
            </a:lvl3pPr>
            <a:lvl4pPr marL="1828800" lvl="3" indent="-302894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70"/>
              <a:buChar char="●"/>
              <a:defRPr/>
            </a:lvl4pPr>
            <a:lvl5pPr marL="2286000" lvl="4" indent="-302895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70"/>
              <a:buChar char="●"/>
              <a:defRPr/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27"/>
          <p:cNvSpPr>
            <a:spLocks noGrp="1"/>
          </p:cNvSpPr>
          <p:nvPr>
            <p:ph type="pic" idx="2"/>
          </p:nvPr>
        </p:nvSpPr>
        <p:spPr>
          <a:xfrm>
            <a:off x="4692301" y="1305059"/>
            <a:ext cx="3994151" cy="1420813"/>
          </a:xfrm>
          <a:prstGeom prst="rect">
            <a:avLst/>
          </a:prstGeom>
          <a:noFill/>
          <a:ln w="9525" cap="flat" cmpd="sng">
            <a:solidFill>
              <a:srgbClr val="BDD4EA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27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51700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ull Quote">
  <p:cSld name="Pull Quote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8"/>
          <p:cNvSpPr/>
          <p:nvPr/>
        </p:nvSpPr>
        <p:spPr>
          <a:xfrm>
            <a:off x="1721475" y="1313643"/>
            <a:ext cx="5701050" cy="320684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19575" y="0"/>
                </a:lnTo>
                <a:lnTo>
                  <a:pt x="21600" y="3600"/>
                </a:lnTo>
                <a:lnTo>
                  <a:pt x="21600" y="21600"/>
                </a:lnTo>
                <a:lnTo>
                  <a:pt x="2025" y="21600"/>
                </a:lnTo>
                <a:lnTo>
                  <a:pt x="0" y="18000"/>
                </a:lnTo>
                <a:lnTo>
                  <a:pt x="0" y="0"/>
                </a:lnTo>
                <a:close/>
              </a:path>
            </a:pathLst>
          </a:custGeom>
          <a:solidFill>
            <a:srgbClr val="1D3C59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1" name="Google Shape;71;p28" descr="Picture 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7" y="3943350"/>
            <a:ext cx="914401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28"/>
          <p:cNvSpPr txBox="1">
            <a:spLocks noGrp="1"/>
          </p:cNvSpPr>
          <p:nvPr>
            <p:ph type="title"/>
          </p:nvPr>
        </p:nvSpPr>
        <p:spPr>
          <a:xfrm>
            <a:off x="457200" y="307246"/>
            <a:ext cx="8229600" cy="857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8"/>
          <p:cNvSpPr txBox="1">
            <a:spLocks noGrp="1"/>
          </p:cNvSpPr>
          <p:nvPr>
            <p:ph type="body" idx="1"/>
          </p:nvPr>
        </p:nvSpPr>
        <p:spPr>
          <a:xfrm>
            <a:off x="2574750" y="1534731"/>
            <a:ext cx="3994500" cy="23761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Calibri"/>
              <a:buNone/>
              <a:defRPr b="1">
                <a:solidFill>
                  <a:srgbClr val="FFFFFF"/>
                </a:solidFill>
              </a:defRPr>
            </a:lvl1pPr>
            <a:lvl2pPr marL="914400" lvl="1" indent="-368935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210"/>
              <a:buFont typeface="Calibri"/>
              <a:buChar char="●"/>
              <a:defRPr b="1">
                <a:solidFill>
                  <a:srgbClr val="FFFFFF"/>
                </a:solidFill>
              </a:defRPr>
            </a:lvl2pPr>
            <a:lvl3pPr marL="1371600" lvl="2" indent="-34416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820"/>
              <a:buFont typeface="Calibri"/>
              <a:buChar char="●"/>
              <a:defRPr b="1">
                <a:solidFill>
                  <a:srgbClr val="FFFFFF"/>
                </a:solidFill>
              </a:defRPr>
            </a:lvl3pPr>
            <a:lvl4pPr marL="1828800" lvl="3" indent="-335914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690"/>
              <a:buFont typeface="Calibri"/>
              <a:buChar char="●"/>
              <a:defRPr b="1">
                <a:solidFill>
                  <a:srgbClr val="FFFFFF"/>
                </a:solidFill>
              </a:defRPr>
            </a:lvl4pPr>
            <a:lvl5pPr marL="2286000" lvl="4" indent="-335914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1690"/>
              <a:buFont typeface="Calibri"/>
              <a:buChar char="●"/>
              <a:defRPr b="1">
                <a:solidFill>
                  <a:srgbClr val="FFFFFF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28"/>
          <p:cNvSpPr txBox="1">
            <a:spLocks noGrp="1"/>
          </p:cNvSpPr>
          <p:nvPr>
            <p:ph type="body" idx="2"/>
          </p:nvPr>
        </p:nvSpPr>
        <p:spPr>
          <a:xfrm>
            <a:off x="3017948" y="3943350"/>
            <a:ext cx="3108102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30"/>
              <a:buChar char="●"/>
              <a:defRPr/>
            </a:lvl2pPr>
            <a:lvl3pPr marL="1371600" lvl="2" indent="-30861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60"/>
              <a:buChar char="●"/>
              <a:defRPr/>
            </a:lvl3pPr>
            <a:lvl4pPr marL="1828800" lvl="3" indent="-302894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70"/>
              <a:buChar char="●"/>
              <a:defRPr/>
            </a:lvl4pPr>
            <a:lvl5pPr marL="2286000" lvl="4" indent="-302895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70"/>
              <a:buChar char="●"/>
              <a:defRPr/>
            </a:lvl5pPr>
            <a:lvl6pPr marL="2743200" lvl="5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●"/>
              <a:defRPr/>
            </a:lvl6pPr>
            <a:lvl7pPr marL="3200400" lvl="6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●"/>
              <a:defRPr/>
            </a:lvl7pPr>
            <a:lvl8pPr marL="3657600" lvl="7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75" name="Google Shape;75;p28"/>
          <p:cNvGrpSpPr/>
          <p:nvPr/>
        </p:nvGrpSpPr>
        <p:grpSpPr>
          <a:xfrm>
            <a:off x="1828288" y="1352281"/>
            <a:ext cx="639652" cy="536622"/>
            <a:chOff x="0" y="0"/>
            <a:chExt cx="639651" cy="536621"/>
          </a:xfrm>
        </p:grpSpPr>
        <p:sp>
          <p:nvSpPr>
            <p:cNvPr id="76" name="Google Shape;76;p28"/>
            <p:cNvSpPr/>
            <p:nvPr/>
          </p:nvSpPr>
          <p:spPr>
            <a:xfrm>
              <a:off x="0" y="0"/>
              <a:ext cx="639651" cy="536621"/>
            </a:xfrm>
            <a:prstGeom prst="rect">
              <a:avLst/>
            </a:prstGeom>
            <a:solidFill>
              <a:srgbClr val="1D3C59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77" name="Google Shape;77;p28" descr="image4.png"/>
            <p:cNvPicPr preferRelativeResize="0"/>
            <p:nvPr/>
          </p:nvPicPr>
          <p:blipFill rotWithShape="1">
            <a:blip r:embed="rId3">
              <a:alphaModFix/>
            </a:blip>
            <a:srcRect l="34179" t="21571" r="32617" b="56088"/>
            <a:stretch/>
          </p:blipFill>
          <p:spPr>
            <a:xfrm>
              <a:off x="0" y="0"/>
              <a:ext cx="639651" cy="53662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8" name="Google Shape;78;p28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72615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Title Only">
  <p:cSld name="1_Title Only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29" descr="Picture 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7" y="3943350"/>
            <a:ext cx="914401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29"/>
          <p:cNvSpPr txBox="1">
            <a:spLocks noGrp="1"/>
          </p:cNvSpPr>
          <p:nvPr>
            <p:ph type="title"/>
          </p:nvPr>
        </p:nvSpPr>
        <p:spPr>
          <a:xfrm>
            <a:off x="457200" y="307246"/>
            <a:ext cx="8229600" cy="8572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9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289221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 1">
  <p:cSld name="Blank 1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30" descr="Picture 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7" y="3943350"/>
            <a:ext cx="914401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30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73933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 White BG">
  <p:cSld name="Blank White BG">
    <p:bg>
      <p:bgPr>
        <a:solidFill>
          <a:srgbClr val="FFFFFF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31" descr="Picture 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7" y="3943350"/>
            <a:ext cx="914401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31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813947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 No Logo">
  <p:cSld name="Blank No Logo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2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0608682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997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 1" type="twoObj">
  <p:cSld name="Two Content 1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145b745375b_0_9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g145b745375b_0_91"/>
          <p:cNvSpPr txBox="1">
            <a:spLocks noGrp="1"/>
          </p:cNvSpPr>
          <p:nvPr>
            <p:ph type="body" idx="1"/>
          </p:nvPr>
        </p:nvSpPr>
        <p:spPr>
          <a:xfrm>
            <a:off x="457201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7350" algn="l" rtl="0">
              <a:spcBef>
                <a:spcPts val="500"/>
              </a:spcBef>
              <a:spcAft>
                <a:spcPts val="0"/>
              </a:spcAft>
              <a:buSzPts val="2500"/>
              <a:buChar char="•"/>
              <a:defRPr sz="2600"/>
            </a:lvl1pPr>
            <a:lvl2pPr marL="914400" lvl="1" indent="-355600" algn="l" rtl="0">
              <a:spcBef>
                <a:spcPts val="500"/>
              </a:spcBef>
              <a:spcAft>
                <a:spcPts val="0"/>
              </a:spcAft>
              <a:buSzPts val="2000"/>
              <a:buChar char="●"/>
              <a:defRPr sz="2400"/>
            </a:lvl2pPr>
            <a:lvl3pPr marL="1371600" lvl="2" indent="-317500" algn="l" rtl="0">
              <a:spcBef>
                <a:spcPts val="400"/>
              </a:spcBef>
              <a:spcAft>
                <a:spcPts val="0"/>
              </a:spcAft>
              <a:buSzPts val="1400"/>
              <a:buChar char="●"/>
              <a:defRPr sz="2000"/>
            </a:lvl3pPr>
            <a:lvl4pPr marL="1828800" lvl="3" indent="-304800" algn="l" rtl="0">
              <a:spcBef>
                <a:spcPts val="400"/>
              </a:spcBef>
              <a:spcAft>
                <a:spcPts val="0"/>
              </a:spcAft>
              <a:buSzPts val="1200"/>
              <a:buChar char="●"/>
              <a:defRPr sz="1800"/>
            </a:lvl4pPr>
            <a:lvl5pPr marL="2286000" lvl="4" indent="-304800" algn="l" rtl="0">
              <a:spcBef>
                <a:spcPts val="400"/>
              </a:spcBef>
              <a:spcAft>
                <a:spcPts val="0"/>
              </a:spcAft>
              <a:buSzPts val="1200"/>
              <a:buChar char="●"/>
              <a:defRPr sz="1800"/>
            </a:lvl5pPr>
            <a:lvl6pPr marL="2743200" lvl="5" indent="-279400" algn="l" rtl="0">
              <a:spcBef>
                <a:spcPts val="200"/>
              </a:spcBef>
              <a:spcAft>
                <a:spcPts val="0"/>
              </a:spcAft>
              <a:buSzPts val="800"/>
              <a:buChar char="●"/>
              <a:defRPr/>
            </a:lvl6pPr>
            <a:lvl7pPr marL="3200400" lvl="6" indent="-279400" algn="l" rtl="0">
              <a:spcBef>
                <a:spcPts val="200"/>
              </a:spcBef>
              <a:spcAft>
                <a:spcPts val="0"/>
              </a:spcAft>
              <a:buSzPts val="800"/>
              <a:buChar char="●"/>
              <a:defRPr/>
            </a:lvl7pPr>
            <a:lvl8pPr marL="3657600" lvl="7" indent="-285750" algn="l" rtl="0">
              <a:spcBef>
                <a:spcPts val="200"/>
              </a:spcBef>
              <a:spcAft>
                <a:spcPts val="0"/>
              </a:spcAft>
              <a:buSzPts val="900"/>
              <a:buChar char="•"/>
              <a:defRPr/>
            </a:lvl8pPr>
            <a:lvl9pPr marL="4114800" lvl="8" indent="-285750" algn="l" rtl="0">
              <a:spcBef>
                <a:spcPts val="200"/>
              </a:spcBef>
              <a:spcAft>
                <a:spcPts val="0"/>
              </a:spcAft>
              <a:buSzPts val="9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g145b745375b_0_91"/>
          <p:cNvSpPr txBox="1">
            <a:spLocks noGrp="1"/>
          </p:cNvSpPr>
          <p:nvPr>
            <p:ph type="body" idx="2"/>
          </p:nvPr>
        </p:nvSpPr>
        <p:spPr>
          <a:xfrm>
            <a:off x="4648204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7350" algn="l" rtl="0">
              <a:spcBef>
                <a:spcPts val="500"/>
              </a:spcBef>
              <a:spcAft>
                <a:spcPts val="0"/>
              </a:spcAft>
              <a:buSzPts val="2500"/>
              <a:buChar char="•"/>
              <a:defRPr sz="2600"/>
            </a:lvl1pPr>
            <a:lvl2pPr marL="914400" lvl="1" indent="-355600" algn="l" rtl="0">
              <a:spcBef>
                <a:spcPts val="500"/>
              </a:spcBef>
              <a:spcAft>
                <a:spcPts val="0"/>
              </a:spcAft>
              <a:buSzPts val="2000"/>
              <a:buChar char="●"/>
              <a:defRPr sz="2400"/>
            </a:lvl2pPr>
            <a:lvl3pPr marL="1371600" lvl="2" indent="-317500" algn="l" rtl="0">
              <a:spcBef>
                <a:spcPts val="400"/>
              </a:spcBef>
              <a:spcAft>
                <a:spcPts val="0"/>
              </a:spcAft>
              <a:buSzPts val="1400"/>
              <a:buChar char="●"/>
              <a:defRPr sz="2000"/>
            </a:lvl3pPr>
            <a:lvl4pPr marL="1828800" lvl="3" indent="-304800" algn="l" rtl="0">
              <a:spcBef>
                <a:spcPts val="400"/>
              </a:spcBef>
              <a:spcAft>
                <a:spcPts val="0"/>
              </a:spcAft>
              <a:buSzPts val="1200"/>
              <a:buChar char="●"/>
              <a:defRPr sz="1800"/>
            </a:lvl4pPr>
            <a:lvl5pPr marL="2286000" lvl="4" indent="-304800" algn="l" rtl="0">
              <a:spcBef>
                <a:spcPts val="400"/>
              </a:spcBef>
              <a:spcAft>
                <a:spcPts val="0"/>
              </a:spcAft>
              <a:buSzPts val="1200"/>
              <a:buChar char="●"/>
              <a:defRPr sz="1800"/>
            </a:lvl5pPr>
            <a:lvl6pPr marL="2743200" lvl="5" indent="-279400" algn="l" rtl="0">
              <a:spcBef>
                <a:spcPts val="200"/>
              </a:spcBef>
              <a:spcAft>
                <a:spcPts val="0"/>
              </a:spcAft>
              <a:buSzPts val="800"/>
              <a:buChar char="●"/>
              <a:defRPr/>
            </a:lvl6pPr>
            <a:lvl7pPr marL="3200400" lvl="6" indent="-279400" algn="l" rtl="0">
              <a:spcBef>
                <a:spcPts val="200"/>
              </a:spcBef>
              <a:spcAft>
                <a:spcPts val="0"/>
              </a:spcAft>
              <a:buSzPts val="800"/>
              <a:buChar char="●"/>
              <a:defRPr/>
            </a:lvl7pPr>
            <a:lvl8pPr marL="3657600" lvl="7" indent="-285750" algn="l" rtl="0">
              <a:spcBef>
                <a:spcPts val="200"/>
              </a:spcBef>
              <a:spcAft>
                <a:spcPts val="0"/>
              </a:spcAft>
              <a:buSzPts val="900"/>
              <a:buChar char="•"/>
              <a:defRPr/>
            </a:lvl8pPr>
            <a:lvl9pPr marL="4114800" lvl="8" indent="-285750" algn="l" rtl="0">
              <a:spcBef>
                <a:spcPts val="200"/>
              </a:spcBef>
              <a:spcAft>
                <a:spcPts val="0"/>
              </a:spcAft>
              <a:buSzPts val="9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4457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242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25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45b745375b_0_35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g145b745375b_0_355"/>
          <p:cNvSpPr txBox="1">
            <a:spLocks noGrp="1"/>
          </p:cNvSpPr>
          <p:nvPr>
            <p:ph type="body" idx="1"/>
          </p:nvPr>
        </p:nvSpPr>
        <p:spPr>
          <a:xfrm>
            <a:off x="457201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7350" algn="l" rtl="0">
              <a:spcBef>
                <a:spcPts val="500"/>
              </a:spcBef>
              <a:spcAft>
                <a:spcPts val="0"/>
              </a:spcAft>
              <a:buSzPts val="2500"/>
              <a:buChar char="⚫"/>
              <a:defRPr sz="2600"/>
            </a:lvl1pPr>
            <a:lvl2pPr marL="914400" lvl="1" indent="-355600" algn="l" rtl="0">
              <a:spcBef>
                <a:spcPts val="500"/>
              </a:spcBef>
              <a:spcAft>
                <a:spcPts val="0"/>
              </a:spcAft>
              <a:buSzPts val="2000"/>
              <a:buChar char="⚫"/>
              <a:defRPr sz="2400"/>
            </a:lvl2pPr>
            <a:lvl3pPr marL="1371600" lvl="2" indent="-317500" algn="l" rtl="0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marL="1828800" lvl="3" indent="-304800" algn="l" rtl="0">
              <a:spcBef>
                <a:spcPts val="400"/>
              </a:spcBef>
              <a:spcAft>
                <a:spcPts val="0"/>
              </a:spcAft>
              <a:buSzPts val="1200"/>
              <a:buChar char="⚫"/>
              <a:defRPr sz="1800"/>
            </a:lvl4pPr>
            <a:lvl5pPr marL="2286000" lvl="4" indent="-304800" algn="l" rtl="0">
              <a:spcBef>
                <a:spcPts val="400"/>
              </a:spcBef>
              <a:spcAft>
                <a:spcPts val="0"/>
              </a:spcAft>
              <a:buSzPts val="1200"/>
              <a:buChar char="⚫"/>
              <a:defRPr sz="1800"/>
            </a:lvl5pPr>
            <a:lvl6pPr marL="2743200" lvl="5" indent="-279400" algn="l" rtl="0">
              <a:spcBef>
                <a:spcPts val="200"/>
              </a:spcBef>
              <a:spcAft>
                <a:spcPts val="0"/>
              </a:spcAft>
              <a:buSzPts val="800"/>
              <a:buChar char="⚫"/>
              <a:defRPr/>
            </a:lvl6pPr>
            <a:lvl7pPr marL="3200400" lvl="6" indent="-279400" algn="l" rtl="0">
              <a:spcBef>
                <a:spcPts val="200"/>
              </a:spcBef>
              <a:spcAft>
                <a:spcPts val="0"/>
              </a:spcAft>
              <a:buSzPts val="800"/>
              <a:buChar char="⚫"/>
              <a:defRPr/>
            </a:lvl7pPr>
            <a:lvl8pPr marL="3657600" lvl="7" indent="-285750" algn="l" rtl="0">
              <a:spcBef>
                <a:spcPts val="200"/>
              </a:spcBef>
              <a:spcAft>
                <a:spcPts val="0"/>
              </a:spcAft>
              <a:buSzPts val="900"/>
              <a:buChar char="•"/>
              <a:defRPr/>
            </a:lvl8pPr>
            <a:lvl9pPr marL="4114800" lvl="8" indent="-285750" algn="l" rtl="0">
              <a:spcBef>
                <a:spcPts val="200"/>
              </a:spcBef>
              <a:spcAft>
                <a:spcPts val="0"/>
              </a:spcAft>
              <a:buSzPts val="9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g145b745375b_0_355"/>
          <p:cNvSpPr txBox="1">
            <a:spLocks noGrp="1"/>
          </p:cNvSpPr>
          <p:nvPr>
            <p:ph type="body" idx="2"/>
          </p:nvPr>
        </p:nvSpPr>
        <p:spPr>
          <a:xfrm>
            <a:off x="4648204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7350" algn="l" rtl="0">
              <a:spcBef>
                <a:spcPts val="500"/>
              </a:spcBef>
              <a:spcAft>
                <a:spcPts val="0"/>
              </a:spcAft>
              <a:buSzPts val="2500"/>
              <a:buChar char="⚫"/>
              <a:defRPr sz="2600"/>
            </a:lvl1pPr>
            <a:lvl2pPr marL="914400" lvl="1" indent="-355600" algn="l" rtl="0">
              <a:spcBef>
                <a:spcPts val="500"/>
              </a:spcBef>
              <a:spcAft>
                <a:spcPts val="0"/>
              </a:spcAft>
              <a:buSzPts val="2000"/>
              <a:buChar char="⚫"/>
              <a:defRPr sz="2400"/>
            </a:lvl2pPr>
            <a:lvl3pPr marL="1371600" lvl="2" indent="-317500" algn="l" rtl="0">
              <a:spcBef>
                <a:spcPts val="400"/>
              </a:spcBef>
              <a:spcAft>
                <a:spcPts val="0"/>
              </a:spcAft>
              <a:buSzPts val="1400"/>
              <a:buChar char="⚫"/>
              <a:defRPr sz="2000"/>
            </a:lvl3pPr>
            <a:lvl4pPr marL="1828800" lvl="3" indent="-304800" algn="l" rtl="0">
              <a:spcBef>
                <a:spcPts val="400"/>
              </a:spcBef>
              <a:spcAft>
                <a:spcPts val="0"/>
              </a:spcAft>
              <a:buSzPts val="1200"/>
              <a:buChar char="⚫"/>
              <a:defRPr sz="1800"/>
            </a:lvl4pPr>
            <a:lvl5pPr marL="2286000" lvl="4" indent="-304800" algn="l" rtl="0">
              <a:spcBef>
                <a:spcPts val="400"/>
              </a:spcBef>
              <a:spcAft>
                <a:spcPts val="0"/>
              </a:spcAft>
              <a:buSzPts val="1200"/>
              <a:buChar char="⚫"/>
              <a:defRPr sz="1800"/>
            </a:lvl5pPr>
            <a:lvl6pPr marL="2743200" lvl="5" indent="-279400" algn="l" rtl="0">
              <a:spcBef>
                <a:spcPts val="200"/>
              </a:spcBef>
              <a:spcAft>
                <a:spcPts val="0"/>
              </a:spcAft>
              <a:buSzPts val="800"/>
              <a:buChar char="⚫"/>
              <a:defRPr/>
            </a:lvl6pPr>
            <a:lvl7pPr marL="3200400" lvl="6" indent="-279400" algn="l" rtl="0">
              <a:spcBef>
                <a:spcPts val="200"/>
              </a:spcBef>
              <a:spcAft>
                <a:spcPts val="0"/>
              </a:spcAft>
              <a:buSzPts val="800"/>
              <a:buChar char="⚫"/>
              <a:defRPr/>
            </a:lvl7pPr>
            <a:lvl8pPr marL="3657600" lvl="7" indent="-285750" algn="l" rtl="0">
              <a:spcBef>
                <a:spcPts val="200"/>
              </a:spcBef>
              <a:spcAft>
                <a:spcPts val="0"/>
              </a:spcAft>
              <a:buSzPts val="900"/>
              <a:buChar char="•"/>
              <a:defRPr/>
            </a:lvl8pPr>
            <a:lvl9pPr marL="4114800" lvl="8" indent="-285750" algn="l" rtl="0">
              <a:spcBef>
                <a:spcPts val="200"/>
              </a:spcBef>
              <a:spcAft>
                <a:spcPts val="0"/>
              </a:spcAft>
              <a:buSzPts val="9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1151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45b745375b_0_359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370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600"/>
              <a:buFont typeface="Calibri"/>
              <a:buNone/>
              <a:defRPr sz="56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g145b745375b_0_359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13700" bIns="34275" anchor="t" anchorCtr="0">
            <a:normAutofit/>
          </a:bodyPr>
          <a:lstStyle>
            <a:lvl1pPr marR="50800" lvl="0" algn="l" rtl="0">
              <a:spcBef>
                <a:spcPts val="500"/>
              </a:spcBef>
              <a:spcAft>
                <a:spcPts val="0"/>
              </a:spcAft>
              <a:buSzPts val="2500"/>
              <a:buNone/>
              <a:defRPr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200"/>
              </a:spcBef>
              <a:spcAft>
                <a:spcPts val="0"/>
              </a:spcAft>
              <a:buSzPts val="800"/>
              <a:buNone/>
              <a:defRPr/>
            </a:lvl2pPr>
            <a:lvl3pPr lvl="2" algn="ctr" rtl="0">
              <a:spcBef>
                <a:spcPts val="200"/>
              </a:spcBef>
              <a:spcAft>
                <a:spcPts val="0"/>
              </a:spcAft>
              <a:buSzPts val="700"/>
              <a:buNone/>
              <a:defRPr/>
            </a:lvl3pPr>
            <a:lvl4pPr lvl="3" algn="ctr" rtl="0">
              <a:spcBef>
                <a:spcPts val="200"/>
              </a:spcBef>
              <a:spcAft>
                <a:spcPts val="0"/>
              </a:spcAft>
              <a:buSzPts val="600"/>
              <a:buNone/>
              <a:defRPr/>
            </a:lvl4pPr>
            <a:lvl5pPr lvl="4" algn="ctr" rtl="0">
              <a:spcBef>
                <a:spcPts val="200"/>
              </a:spcBef>
              <a:spcAft>
                <a:spcPts val="0"/>
              </a:spcAft>
              <a:buSzPts val="600"/>
              <a:buNone/>
              <a:defRPr/>
            </a:lvl5pPr>
            <a:lvl6pPr lvl="5" algn="ctr" rtl="0">
              <a:spcBef>
                <a:spcPts val="200"/>
              </a:spcBef>
              <a:spcAft>
                <a:spcPts val="0"/>
              </a:spcAft>
              <a:buSzPts val="800"/>
              <a:buNone/>
              <a:defRPr/>
            </a:lvl6pPr>
            <a:lvl7pPr lvl="6" algn="ctr" rtl="0">
              <a:spcBef>
                <a:spcPts val="200"/>
              </a:spcBef>
              <a:spcAft>
                <a:spcPts val="0"/>
              </a:spcAft>
              <a:buSzPts val="800"/>
              <a:buNone/>
              <a:defRPr/>
            </a:lvl7pPr>
            <a:lvl8pPr lvl="7" algn="ctr" rtl="0">
              <a:spcBef>
                <a:spcPts val="200"/>
              </a:spcBef>
              <a:spcAft>
                <a:spcPts val="0"/>
              </a:spcAft>
              <a:buSzPts val="900"/>
              <a:buNone/>
              <a:defRPr/>
            </a:lvl8pPr>
            <a:lvl9pPr lvl="8" algn="ctr" rtl="0">
              <a:spcBef>
                <a:spcPts val="200"/>
              </a:spcBef>
              <a:spcAft>
                <a:spcPts val="0"/>
              </a:spcAft>
              <a:buSzPts val="9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1702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45b745375b_0_362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g145b745375b_0_362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85750" algn="l" rtl="0">
              <a:spcBef>
                <a:spcPts val="200"/>
              </a:spcBef>
              <a:spcAft>
                <a:spcPts val="0"/>
              </a:spcAft>
              <a:buSzPts val="900"/>
              <a:buChar char="⚫"/>
              <a:defRPr/>
            </a:lvl1pPr>
            <a:lvl2pPr marL="914400" lvl="1" indent="-279400" algn="l" rtl="0">
              <a:spcBef>
                <a:spcPts val="200"/>
              </a:spcBef>
              <a:spcAft>
                <a:spcPts val="0"/>
              </a:spcAft>
              <a:buSzPts val="800"/>
              <a:buChar char="⚫"/>
              <a:defRPr/>
            </a:lvl2pPr>
            <a:lvl3pPr marL="1371600" lvl="2" indent="-273050" algn="l" rtl="0">
              <a:spcBef>
                <a:spcPts val="200"/>
              </a:spcBef>
              <a:spcAft>
                <a:spcPts val="0"/>
              </a:spcAft>
              <a:buSzPts val="700"/>
              <a:buChar char="⚫"/>
              <a:defRPr/>
            </a:lvl3pPr>
            <a:lvl4pPr marL="1828800" lvl="3" indent="-266700" algn="l" rtl="0">
              <a:spcBef>
                <a:spcPts val="200"/>
              </a:spcBef>
              <a:spcAft>
                <a:spcPts val="0"/>
              </a:spcAft>
              <a:buSzPts val="600"/>
              <a:buChar char="⚫"/>
              <a:defRPr/>
            </a:lvl4pPr>
            <a:lvl5pPr marL="2286000" lvl="4" indent="-266700" algn="l" rtl="0">
              <a:spcBef>
                <a:spcPts val="200"/>
              </a:spcBef>
              <a:spcAft>
                <a:spcPts val="0"/>
              </a:spcAft>
              <a:buSzPts val="600"/>
              <a:buChar char="⚫"/>
              <a:defRPr/>
            </a:lvl5pPr>
            <a:lvl6pPr marL="2743200" lvl="5" indent="-279400" algn="l" rtl="0">
              <a:spcBef>
                <a:spcPts val="200"/>
              </a:spcBef>
              <a:spcAft>
                <a:spcPts val="0"/>
              </a:spcAft>
              <a:buSzPts val="800"/>
              <a:buChar char="⚫"/>
              <a:defRPr/>
            </a:lvl6pPr>
            <a:lvl7pPr marL="3200400" lvl="6" indent="-279400" algn="l" rtl="0">
              <a:spcBef>
                <a:spcPts val="200"/>
              </a:spcBef>
              <a:spcAft>
                <a:spcPts val="0"/>
              </a:spcAft>
              <a:buSzPts val="800"/>
              <a:buChar char="⚫"/>
              <a:defRPr/>
            </a:lvl7pPr>
            <a:lvl8pPr marL="3657600" lvl="7" indent="-285750" algn="l" rtl="0">
              <a:spcBef>
                <a:spcPts val="200"/>
              </a:spcBef>
              <a:spcAft>
                <a:spcPts val="0"/>
              </a:spcAft>
              <a:buSzPts val="900"/>
              <a:buChar char="•"/>
              <a:defRPr/>
            </a:lvl8pPr>
            <a:lvl9pPr marL="4114800" lvl="8" indent="-285750" algn="l" rtl="0">
              <a:spcBef>
                <a:spcPts val="200"/>
              </a:spcBef>
              <a:spcAft>
                <a:spcPts val="0"/>
              </a:spcAft>
              <a:buSzPts val="9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339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45b745375b_0_36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600"/>
              <a:buFont typeface="Calibri"/>
              <a:buNone/>
              <a:defRPr sz="56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g145b745375b_0_36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t" anchorCtr="0">
            <a:normAutofit/>
          </a:bodyPr>
          <a:lstStyle>
            <a:lvl1pPr marL="457200" lvl="0" indent="-228600" algn="l" rtl="0">
              <a:spcBef>
                <a:spcPts val="400"/>
              </a:spcBef>
              <a:spcAft>
                <a:spcPts val="0"/>
              </a:spcAft>
              <a:buSzPts val="2100"/>
              <a:buNone/>
              <a:defRPr sz="2200">
                <a:solidFill>
                  <a:schemeClr val="lt1"/>
                </a:solidFill>
              </a:defRPr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SzPts val="160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SzPts val="110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SzPts val="90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SzPts val="900"/>
              <a:buNone/>
              <a:defRPr sz="1400">
                <a:solidFill>
                  <a:schemeClr val="lt1"/>
                </a:solidFill>
              </a:defRPr>
            </a:lvl5pPr>
            <a:lvl6pPr marL="2743200" lvl="5" indent="-279400" algn="l" rtl="0">
              <a:spcBef>
                <a:spcPts val="200"/>
              </a:spcBef>
              <a:spcAft>
                <a:spcPts val="0"/>
              </a:spcAft>
              <a:buSzPts val="800"/>
              <a:buChar char="⚫"/>
              <a:defRPr/>
            </a:lvl6pPr>
            <a:lvl7pPr marL="3200400" lvl="6" indent="-279400" algn="l" rtl="0">
              <a:spcBef>
                <a:spcPts val="200"/>
              </a:spcBef>
              <a:spcAft>
                <a:spcPts val="0"/>
              </a:spcAft>
              <a:buSzPts val="800"/>
              <a:buChar char="⚫"/>
              <a:defRPr/>
            </a:lvl7pPr>
            <a:lvl8pPr marL="3657600" lvl="7" indent="-285750" algn="l" rtl="0">
              <a:spcBef>
                <a:spcPts val="200"/>
              </a:spcBef>
              <a:spcAft>
                <a:spcPts val="0"/>
              </a:spcAft>
              <a:buSzPts val="900"/>
              <a:buChar char="•"/>
              <a:defRPr/>
            </a:lvl8pPr>
            <a:lvl9pPr marL="4114800" lvl="8" indent="-285750" algn="l" rtl="0">
              <a:spcBef>
                <a:spcPts val="200"/>
              </a:spcBef>
              <a:spcAft>
                <a:spcPts val="0"/>
              </a:spcAft>
              <a:buSzPts val="9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221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45b745375b_0_368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g145b745375b_0_368"/>
          <p:cNvSpPr txBox="1">
            <a:spLocks noGrp="1"/>
          </p:cNvSpPr>
          <p:nvPr>
            <p:ph type="body" idx="1"/>
          </p:nvPr>
        </p:nvSpPr>
        <p:spPr>
          <a:xfrm>
            <a:off x="457201" y="1391437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0" rIns="34275" bIns="0" anchor="ctr" anchorCtr="0">
            <a:noAutofit/>
          </a:bodyPr>
          <a:lstStyle>
            <a:lvl1pPr marL="457200" lvl="0" indent="-228600" algn="l" rtl="0">
              <a:spcBef>
                <a:spcPts val="500"/>
              </a:spcBef>
              <a:spcAft>
                <a:spcPts val="0"/>
              </a:spcAft>
              <a:buSzPts val="23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 rtl="0">
              <a:spcBef>
                <a:spcPts val="400"/>
              </a:spcBef>
              <a:spcAft>
                <a:spcPts val="0"/>
              </a:spcAft>
              <a:buSzPts val="1300"/>
              <a:buNone/>
              <a:defRPr sz="1800" b="1"/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SzPts val="1100"/>
              <a:buNone/>
              <a:defRPr sz="1600" b="1"/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SzPts val="1100"/>
              <a:buNone/>
              <a:defRPr sz="1600" b="1"/>
            </a:lvl5pPr>
            <a:lvl6pPr marL="2743200" lvl="5" indent="-279400" algn="l" rtl="0">
              <a:spcBef>
                <a:spcPts val="200"/>
              </a:spcBef>
              <a:spcAft>
                <a:spcPts val="0"/>
              </a:spcAft>
              <a:buSzPts val="800"/>
              <a:buChar char="⚫"/>
              <a:defRPr/>
            </a:lvl6pPr>
            <a:lvl7pPr marL="3200400" lvl="6" indent="-279400" algn="l" rtl="0">
              <a:spcBef>
                <a:spcPts val="200"/>
              </a:spcBef>
              <a:spcAft>
                <a:spcPts val="0"/>
              </a:spcAft>
              <a:buSzPts val="800"/>
              <a:buChar char="⚫"/>
              <a:defRPr/>
            </a:lvl7pPr>
            <a:lvl8pPr marL="3657600" lvl="7" indent="-285750" algn="l" rtl="0">
              <a:spcBef>
                <a:spcPts val="200"/>
              </a:spcBef>
              <a:spcAft>
                <a:spcPts val="0"/>
              </a:spcAft>
              <a:buSzPts val="900"/>
              <a:buChar char="•"/>
              <a:defRPr/>
            </a:lvl8pPr>
            <a:lvl9pPr marL="4114800" lvl="8" indent="-285750" algn="l" rtl="0">
              <a:spcBef>
                <a:spcPts val="200"/>
              </a:spcBef>
              <a:spcAft>
                <a:spcPts val="0"/>
              </a:spcAft>
              <a:buSzPts val="9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g145b745375b_0_368"/>
          <p:cNvSpPr txBox="1">
            <a:spLocks noGrp="1"/>
          </p:cNvSpPr>
          <p:nvPr>
            <p:ph type="body" idx="2"/>
          </p:nvPr>
        </p:nvSpPr>
        <p:spPr>
          <a:xfrm>
            <a:off x="4645029" y="1394818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0" rIns="34275" bIns="0" anchor="ctr" anchorCtr="0">
            <a:normAutofit/>
          </a:bodyPr>
          <a:lstStyle>
            <a:lvl1pPr marL="457200" lvl="0" indent="-228600" algn="l" rtl="0">
              <a:spcBef>
                <a:spcPts val="500"/>
              </a:spcBef>
              <a:spcAft>
                <a:spcPts val="0"/>
              </a:spcAft>
              <a:buSzPts val="23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 rtl="0">
              <a:spcBef>
                <a:spcPts val="400"/>
              </a:spcBef>
              <a:spcAft>
                <a:spcPts val="0"/>
              </a:spcAft>
              <a:buSzPts val="1700"/>
              <a:buNone/>
              <a:defRPr sz="2000" b="1"/>
            </a:lvl2pPr>
            <a:lvl3pPr marL="1371600" lvl="2" indent="-228600" algn="l" rtl="0">
              <a:spcBef>
                <a:spcPts val="400"/>
              </a:spcBef>
              <a:spcAft>
                <a:spcPts val="0"/>
              </a:spcAft>
              <a:buSzPts val="1300"/>
              <a:buNone/>
              <a:defRPr sz="1800" b="1"/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SzPts val="1100"/>
              <a:buNone/>
              <a:defRPr sz="1600" b="1"/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SzPts val="1100"/>
              <a:buNone/>
              <a:defRPr sz="1600" b="1"/>
            </a:lvl5pPr>
            <a:lvl6pPr marL="2743200" lvl="5" indent="-279400" algn="l" rtl="0">
              <a:spcBef>
                <a:spcPts val="200"/>
              </a:spcBef>
              <a:spcAft>
                <a:spcPts val="0"/>
              </a:spcAft>
              <a:buSzPts val="800"/>
              <a:buChar char="⚫"/>
              <a:defRPr/>
            </a:lvl6pPr>
            <a:lvl7pPr marL="3200400" lvl="6" indent="-279400" algn="l" rtl="0">
              <a:spcBef>
                <a:spcPts val="200"/>
              </a:spcBef>
              <a:spcAft>
                <a:spcPts val="0"/>
              </a:spcAft>
              <a:buSzPts val="800"/>
              <a:buChar char="⚫"/>
              <a:defRPr/>
            </a:lvl7pPr>
            <a:lvl8pPr marL="3657600" lvl="7" indent="-285750" algn="l" rtl="0">
              <a:spcBef>
                <a:spcPts val="200"/>
              </a:spcBef>
              <a:spcAft>
                <a:spcPts val="0"/>
              </a:spcAft>
              <a:buSzPts val="900"/>
              <a:buChar char="•"/>
              <a:defRPr/>
            </a:lvl8pPr>
            <a:lvl9pPr marL="4114800" lvl="8" indent="-285750" algn="l" rtl="0">
              <a:spcBef>
                <a:spcPts val="200"/>
              </a:spcBef>
              <a:spcAft>
                <a:spcPts val="0"/>
              </a:spcAft>
              <a:buSzPts val="900"/>
              <a:buChar char="•"/>
              <a:defRPr/>
            </a:lvl9pPr>
          </a:lstStyle>
          <a:p>
            <a:endParaRPr/>
          </a:p>
        </p:txBody>
      </p:sp>
      <p:sp>
        <p:nvSpPr>
          <p:cNvPr id="117" name="Google Shape;117;g145b745375b_0_368"/>
          <p:cNvSpPr txBox="1">
            <a:spLocks noGrp="1"/>
          </p:cNvSpPr>
          <p:nvPr>
            <p:ph type="body" idx="3"/>
          </p:nvPr>
        </p:nvSpPr>
        <p:spPr>
          <a:xfrm>
            <a:off x="457201" y="1885950"/>
            <a:ext cx="4040100" cy="28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0" rIns="68575" bIns="34275" anchor="t" anchorCtr="0">
            <a:normAutofit/>
          </a:bodyPr>
          <a:lstStyle>
            <a:lvl1pPr marL="457200" lvl="0" indent="-361950" algn="l" rtl="0">
              <a:spcBef>
                <a:spcPts val="400"/>
              </a:spcBef>
              <a:spcAft>
                <a:spcPts val="0"/>
              </a:spcAft>
              <a:buSzPts val="2100"/>
              <a:buChar char="⚫"/>
              <a:defRPr sz="2200"/>
            </a:lvl1pPr>
            <a:lvl2pPr marL="914400" lvl="1" indent="-336550" algn="l" rtl="0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marL="1371600" lvl="2" indent="-311150" algn="l" rtl="0"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1800"/>
            </a:lvl3pPr>
            <a:lvl4pPr marL="1828800" lvl="3" indent="-298450" algn="l" rtl="0">
              <a:spcBef>
                <a:spcPts val="300"/>
              </a:spcBef>
              <a:spcAft>
                <a:spcPts val="0"/>
              </a:spcAft>
              <a:buSzPts val="1100"/>
              <a:buChar char="⚫"/>
              <a:defRPr sz="1600"/>
            </a:lvl4pPr>
            <a:lvl5pPr marL="2286000" lvl="4" indent="-298450" algn="l" rtl="0">
              <a:spcBef>
                <a:spcPts val="300"/>
              </a:spcBef>
              <a:spcAft>
                <a:spcPts val="0"/>
              </a:spcAft>
              <a:buSzPts val="1100"/>
              <a:buChar char="⚫"/>
              <a:defRPr sz="1600"/>
            </a:lvl5pPr>
            <a:lvl6pPr marL="2743200" lvl="5" indent="-279400" algn="l" rtl="0">
              <a:spcBef>
                <a:spcPts val="200"/>
              </a:spcBef>
              <a:spcAft>
                <a:spcPts val="0"/>
              </a:spcAft>
              <a:buSzPts val="800"/>
              <a:buChar char="⚫"/>
              <a:defRPr/>
            </a:lvl6pPr>
            <a:lvl7pPr marL="3200400" lvl="6" indent="-279400" algn="l" rtl="0">
              <a:spcBef>
                <a:spcPts val="200"/>
              </a:spcBef>
              <a:spcAft>
                <a:spcPts val="0"/>
              </a:spcAft>
              <a:buSzPts val="800"/>
              <a:buChar char="⚫"/>
              <a:defRPr/>
            </a:lvl7pPr>
            <a:lvl8pPr marL="3657600" lvl="7" indent="-285750" algn="l" rtl="0">
              <a:spcBef>
                <a:spcPts val="200"/>
              </a:spcBef>
              <a:spcAft>
                <a:spcPts val="0"/>
              </a:spcAft>
              <a:buSzPts val="900"/>
              <a:buChar char="•"/>
              <a:defRPr/>
            </a:lvl8pPr>
            <a:lvl9pPr marL="4114800" lvl="8" indent="-285750" algn="l" rtl="0">
              <a:spcBef>
                <a:spcPts val="200"/>
              </a:spcBef>
              <a:spcAft>
                <a:spcPts val="0"/>
              </a:spcAft>
              <a:buSzPts val="9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g145b745375b_0_368"/>
          <p:cNvSpPr txBox="1">
            <a:spLocks noGrp="1"/>
          </p:cNvSpPr>
          <p:nvPr>
            <p:ph type="body" idx="4"/>
          </p:nvPr>
        </p:nvSpPr>
        <p:spPr>
          <a:xfrm>
            <a:off x="4645029" y="1885950"/>
            <a:ext cx="4041900" cy="288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0" rIns="68575" bIns="34275" anchor="t" anchorCtr="0">
            <a:normAutofit/>
          </a:bodyPr>
          <a:lstStyle>
            <a:lvl1pPr marL="457200" lvl="0" indent="-361950" algn="l" rtl="0">
              <a:spcBef>
                <a:spcPts val="400"/>
              </a:spcBef>
              <a:spcAft>
                <a:spcPts val="0"/>
              </a:spcAft>
              <a:buSzPts val="2100"/>
              <a:buChar char="⚫"/>
              <a:defRPr sz="2200"/>
            </a:lvl1pPr>
            <a:lvl2pPr marL="914400" lvl="1" indent="-336550" algn="l" rtl="0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marL="1371600" lvl="2" indent="-311150" algn="l" rtl="0"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1800"/>
            </a:lvl3pPr>
            <a:lvl4pPr marL="1828800" lvl="3" indent="-298450" algn="l" rtl="0">
              <a:spcBef>
                <a:spcPts val="300"/>
              </a:spcBef>
              <a:spcAft>
                <a:spcPts val="0"/>
              </a:spcAft>
              <a:buSzPts val="1100"/>
              <a:buChar char="⚫"/>
              <a:defRPr sz="1600"/>
            </a:lvl4pPr>
            <a:lvl5pPr marL="2286000" lvl="4" indent="-298450" algn="l" rtl="0">
              <a:spcBef>
                <a:spcPts val="300"/>
              </a:spcBef>
              <a:spcAft>
                <a:spcPts val="0"/>
              </a:spcAft>
              <a:buSzPts val="1100"/>
              <a:buChar char="⚫"/>
              <a:defRPr sz="1600"/>
            </a:lvl5pPr>
            <a:lvl6pPr marL="2743200" lvl="5" indent="-279400" algn="l" rtl="0">
              <a:spcBef>
                <a:spcPts val="200"/>
              </a:spcBef>
              <a:spcAft>
                <a:spcPts val="0"/>
              </a:spcAft>
              <a:buSzPts val="800"/>
              <a:buChar char="⚫"/>
              <a:defRPr/>
            </a:lvl6pPr>
            <a:lvl7pPr marL="3200400" lvl="6" indent="-279400" algn="l" rtl="0">
              <a:spcBef>
                <a:spcPts val="200"/>
              </a:spcBef>
              <a:spcAft>
                <a:spcPts val="0"/>
              </a:spcAft>
              <a:buSzPts val="800"/>
              <a:buChar char="⚫"/>
              <a:defRPr/>
            </a:lvl7pPr>
            <a:lvl8pPr marL="3657600" lvl="7" indent="-285750" algn="l" rtl="0">
              <a:spcBef>
                <a:spcPts val="200"/>
              </a:spcBef>
              <a:spcAft>
                <a:spcPts val="0"/>
              </a:spcAft>
              <a:buSzPts val="900"/>
              <a:buChar char="•"/>
              <a:defRPr/>
            </a:lvl8pPr>
            <a:lvl9pPr marL="4114800" lvl="8" indent="-285750" algn="l" rtl="0">
              <a:spcBef>
                <a:spcPts val="200"/>
              </a:spcBef>
              <a:spcAft>
                <a:spcPts val="0"/>
              </a:spcAft>
              <a:buSzPts val="9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104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45b745375b_0_374"/>
          <p:cNvSpPr txBox="1">
            <a:spLocks noGrp="1"/>
          </p:cNvSpPr>
          <p:nvPr>
            <p:ph type="title"/>
          </p:nvPr>
        </p:nvSpPr>
        <p:spPr>
          <a:xfrm>
            <a:off x="457201" y="528066"/>
            <a:ext cx="8305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sz="5000" b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81233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45b745375b_0_376"/>
          <p:cNvSpPr txBox="1">
            <a:spLocks noGrp="1"/>
          </p:cNvSpPr>
          <p:nvPr>
            <p:ph type="body" idx="1"/>
          </p:nvPr>
        </p:nvSpPr>
        <p:spPr>
          <a:xfrm>
            <a:off x="3575053" y="1428750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0" rIns="68575" bIns="34275" anchor="t" anchorCtr="0">
            <a:normAutofit/>
          </a:bodyPr>
          <a:lstStyle>
            <a:lvl1pPr marL="457200" lvl="0" indent="-228600" algn="l" rtl="0">
              <a:spcBef>
                <a:spcPts val="600"/>
              </a:spcBef>
              <a:spcAft>
                <a:spcPts val="0"/>
              </a:spcAft>
              <a:buSzPts val="2700"/>
              <a:buNone/>
              <a:defRPr sz="2800"/>
            </a:lvl1pPr>
            <a:lvl2pPr marL="914400" lvl="1" indent="-368300" algn="l" rtl="0">
              <a:spcBef>
                <a:spcPts val="500"/>
              </a:spcBef>
              <a:spcAft>
                <a:spcPts val="0"/>
              </a:spcAft>
              <a:buSzPts val="2200"/>
              <a:buChar char="⚫"/>
              <a:defRPr sz="2600"/>
            </a:lvl2pPr>
            <a:lvl3pPr marL="1371600" lvl="2" indent="-336550" algn="l" rtl="0">
              <a:spcBef>
                <a:spcPts val="500"/>
              </a:spcBef>
              <a:spcAft>
                <a:spcPts val="0"/>
              </a:spcAft>
              <a:buSzPts val="1700"/>
              <a:buChar char="⚫"/>
              <a:defRPr sz="2400"/>
            </a:lvl3pPr>
            <a:lvl4pPr marL="1828800" lvl="3" indent="-311150" algn="l" rtl="0"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2000"/>
            </a:lvl4pPr>
            <a:lvl5pPr marL="2286000" lvl="4" indent="-304800" algn="l" rtl="0">
              <a:spcBef>
                <a:spcPts val="400"/>
              </a:spcBef>
              <a:spcAft>
                <a:spcPts val="0"/>
              </a:spcAft>
              <a:buSzPts val="1200"/>
              <a:buChar char="⚫"/>
              <a:defRPr sz="1800"/>
            </a:lvl5pPr>
            <a:lvl6pPr marL="2743200" lvl="5" indent="-279400" algn="l" rtl="0">
              <a:spcBef>
                <a:spcPts val="200"/>
              </a:spcBef>
              <a:spcAft>
                <a:spcPts val="0"/>
              </a:spcAft>
              <a:buSzPts val="800"/>
              <a:buChar char="⚫"/>
              <a:defRPr/>
            </a:lvl6pPr>
            <a:lvl7pPr marL="3200400" lvl="6" indent="-279400" algn="l" rtl="0">
              <a:spcBef>
                <a:spcPts val="200"/>
              </a:spcBef>
              <a:spcAft>
                <a:spcPts val="0"/>
              </a:spcAft>
              <a:buSzPts val="800"/>
              <a:buChar char="⚫"/>
              <a:defRPr/>
            </a:lvl7pPr>
            <a:lvl8pPr marL="3657600" lvl="7" indent="-285750" algn="l" rtl="0">
              <a:spcBef>
                <a:spcPts val="200"/>
              </a:spcBef>
              <a:spcAft>
                <a:spcPts val="0"/>
              </a:spcAft>
              <a:buSzPts val="900"/>
              <a:buChar char="•"/>
              <a:defRPr/>
            </a:lvl8pPr>
            <a:lvl9pPr marL="4114800" lvl="8" indent="-285750" algn="l" rtl="0">
              <a:spcBef>
                <a:spcPts val="200"/>
              </a:spcBef>
              <a:spcAft>
                <a:spcPts val="0"/>
              </a:spcAft>
              <a:buSzPts val="9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g145b745375b_0_376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7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g145b745375b_0_376"/>
          <p:cNvSpPr txBox="1">
            <a:spLocks noGrp="1"/>
          </p:cNvSpPr>
          <p:nvPr>
            <p:ph type="body" idx="2"/>
          </p:nvPr>
        </p:nvSpPr>
        <p:spPr>
          <a:xfrm>
            <a:off x="457201" y="1428750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0" rIns="68575" bIns="34275" anchor="t" anchorCtr="0">
            <a:normAutofit/>
          </a:bodyPr>
          <a:lstStyle>
            <a:lvl1pPr marL="457200" lvl="0" indent="-361950" algn="l" rtl="0">
              <a:spcBef>
                <a:spcPts val="400"/>
              </a:spcBef>
              <a:spcAft>
                <a:spcPts val="0"/>
              </a:spcAft>
              <a:buSzPts val="2100"/>
              <a:buChar char="⚫"/>
              <a:defRPr sz="2200"/>
            </a:lvl1pPr>
            <a:lvl2pPr marL="914400" lvl="1" indent="-336550" algn="l" rtl="0">
              <a:spcBef>
                <a:spcPts val="400"/>
              </a:spcBef>
              <a:spcAft>
                <a:spcPts val="0"/>
              </a:spcAft>
              <a:buSzPts val="1700"/>
              <a:buChar char="⚫"/>
              <a:defRPr sz="2000"/>
            </a:lvl2pPr>
            <a:lvl3pPr marL="1371600" lvl="2" indent="-311150" algn="l" rtl="0">
              <a:spcBef>
                <a:spcPts val="400"/>
              </a:spcBef>
              <a:spcAft>
                <a:spcPts val="0"/>
              </a:spcAft>
              <a:buSzPts val="1300"/>
              <a:buChar char="⚫"/>
              <a:defRPr sz="1800"/>
            </a:lvl3pPr>
            <a:lvl4pPr marL="1828800" lvl="3" indent="-298450" algn="l" rtl="0">
              <a:spcBef>
                <a:spcPts val="300"/>
              </a:spcBef>
              <a:spcAft>
                <a:spcPts val="0"/>
              </a:spcAft>
              <a:buSzPts val="1100"/>
              <a:buChar char="⚫"/>
              <a:defRPr sz="1600"/>
            </a:lvl4pPr>
            <a:lvl5pPr marL="2286000" lvl="4" indent="-298450" algn="l" rtl="0">
              <a:spcBef>
                <a:spcPts val="300"/>
              </a:spcBef>
              <a:spcAft>
                <a:spcPts val="0"/>
              </a:spcAft>
              <a:buSzPts val="1100"/>
              <a:buChar char="⚫"/>
              <a:defRPr sz="1600"/>
            </a:lvl5pPr>
            <a:lvl6pPr marL="2743200" lvl="5" indent="-279400" algn="l" rtl="0">
              <a:spcBef>
                <a:spcPts val="200"/>
              </a:spcBef>
              <a:spcAft>
                <a:spcPts val="0"/>
              </a:spcAft>
              <a:buSzPts val="800"/>
              <a:buChar char="⚫"/>
              <a:defRPr/>
            </a:lvl6pPr>
            <a:lvl7pPr marL="3200400" lvl="6" indent="-279400" algn="l" rtl="0">
              <a:spcBef>
                <a:spcPts val="200"/>
              </a:spcBef>
              <a:spcAft>
                <a:spcPts val="0"/>
              </a:spcAft>
              <a:buSzPts val="800"/>
              <a:buChar char="⚫"/>
              <a:defRPr/>
            </a:lvl7pPr>
            <a:lvl8pPr marL="3657600" lvl="7" indent="-285750" algn="l" rtl="0">
              <a:spcBef>
                <a:spcPts val="200"/>
              </a:spcBef>
              <a:spcAft>
                <a:spcPts val="0"/>
              </a:spcAft>
              <a:buSzPts val="900"/>
              <a:buChar char="•"/>
              <a:defRPr/>
            </a:lvl8pPr>
            <a:lvl9pPr marL="4114800" lvl="8" indent="-285750" algn="l" rtl="0">
              <a:spcBef>
                <a:spcPts val="200"/>
              </a:spcBef>
              <a:spcAft>
                <a:spcPts val="0"/>
              </a:spcAft>
              <a:buSzPts val="9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80731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45b745375b_0_38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4800"/>
              <a:buFont typeface="Georgia"/>
              <a:buNone/>
              <a:defRPr sz="4800" b="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27" name="Google Shape;127;g145b745375b_0_380"/>
          <p:cNvSpPr txBox="1">
            <a:spLocks noGrp="1"/>
          </p:cNvSpPr>
          <p:nvPr>
            <p:ph type="body" idx="1"/>
          </p:nvPr>
        </p:nvSpPr>
        <p:spPr>
          <a:xfrm>
            <a:off x="457201" y="1200151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rmAutofit/>
          </a:bodyPr>
          <a:lstStyle>
            <a:lvl1pPr marL="457200" lvl="0" indent="-387350" algn="l" rtl="0">
              <a:spcBef>
                <a:spcPts val="500"/>
              </a:spcBef>
              <a:spcAft>
                <a:spcPts val="0"/>
              </a:spcAft>
              <a:buSzPts val="2500"/>
              <a:buChar char="⚫"/>
              <a:defRPr/>
            </a:lvl1pPr>
            <a:lvl2pPr marL="914400" lvl="1" indent="-355600" algn="l" rtl="0">
              <a:spcBef>
                <a:spcPts val="500"/>
              </a:spcBef>
              <a:spcAft>
                <a:spcPts val="0"/>
              </a:spcAft>
              <a:buSzPts val="2000"/>
              <a:buChar char="⚫"/>
              <a:defRPr/>
            </a:lvl2pPr>
            <a:lvl3pPr marL="1371600" lvl="2" indent="-323850" algn="l" rtl="0">
              <a:spcBef>
                <a:spcPts val="400"/>
              </a:spcBef>
              <a:spcAft>
                <a:spcPts val="0"/>
              </a:spcAft>
              <a:buSzPts val="1500"/>
              <a:buChar char="⚫"/>
              <a:defRPr/>
            </a:lvl3pPr>
            <a:lvl4pPr marL="1828800" lvl="3" indent="-311150" algn="l" rtl="0">
              <a:spcBef>
                <a:spcPts val="400"/>
              </a:spcBef>
              <a:spcAft>
                <a:spcPts val="0"/>
              </a:spcAft>
              <a:buSzPts val="1300"/>
              <a:buChar char="⚫"/>
              <a:defRPr/>
            </a:lvl4pPr>
            <a:lvl5pPr marL="2286000" lvl="4" indent="-304800" algn="l" rtl="0">
              <a:spcBef>
                <a:spcPts val="400"/>
              </a:spcBef>
              <a:spcAft>
                <a:spcPts val="0"/>
              </a:spcAft>
              <a:buSzPts val="1200"/>
              <a:buChar char="⚫"/>
              <a:defRPr sz="1800"/>
            </a:lvl5pPr>
            <a:lvl6pPr marL="2743200" lvl="5" indent="-323850" algn="l" rtl="0">
              <a:spcBef>
                <a:spcPts val="400"/>
              </a:spcBef>
              <a:spcAft>
                <a:spcPts val="0"/>
              </a:spcAft>
              <a:buSzPts val="1500"/>
              <a:buChar char="⚫"/>
              <a:defRPr sz="1800"/>
            </a:lvl6pPr>
            <a:lvl7pPr marL="3200400" lvl="6" indent="-323850" algn="l" rtl="0">
              <a:spcBef>
                <a:spcPts val="400"/>
              </a:spcBef>
              <a:spcAft>
                <a:spcPts val="0"/>
              </a:spcAft>
              <a:buSzPts val="1500"/>
              <a:buChar char="⚫"/>
              <a:defRPr sz="1800"/>
            </a:lvl7pPr>
            <a:lvl8pPr marL="3657600" lvl="7" indent="-342900" algn="l" rtl="0">
              <a:spcBef>
                <a:spcPts val="400"/>
              </a:spcBef>
              <a:spcAft>
                <a:spcPts val="0"/>
              </a:spcAft>
              <a:buSzPts val="1800"/>
              <a:buFont typeface="Constantia"/>
              <a:buChar char="•"/>
              <a:defRPr sz="1800"/>
            </a:lvl8pPr>
            <a:lvl9pPr marL="4114800" lvl="8" indent="-342900" algn="l" rtl="0">
              <a:spcBef>
                <a:spcPts val="400"/>
              </a:spcBef>
              <a:spcAft>
                <a:spcPts val="0"/>
              </a:spcAft>
              <a:buSzPts val="1800"/>
              <a:buFont typeface="Constantia"/>
              <a:buChar char="•"/>
              <a:defRPr sz="1800"/>
            </a:lvl9pPr>
          </a:lstStyle>
          <a:p>
            <a:endParaRPr/>
          </a:p>
        </p:txBody>
      </p:sp>
      <p:sp>
        <p:nvSpPr>
          <p:cNvPr id="128" name="Google Shape;128;g145b745375b_0_380"/>
          <p:cNvSpPr txBox="1">
            <a:spLocks noGrp="1"/>
          </p:cNvSpPr>
          <p:nvPr>
            <p:ph type="body" idx="2"/>
          </p:nvPr>
        </p:nvSpPr>
        <p:spPr>
          <a:xfrm>
            <a:off x="4692277" y="1200151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rmAutofit/>
          </a:bodyPr>
          <a:lstStyle>
            <a:lvl1pPr marL="457200" lvl="0" indent="-387350" algn="l" rtl="0">
              <a:spcBef>
                <a:spcPts val="500"/>
              </a:spcBef>
              <a:spcAft>
                <a:spcPts val="0"/>
              </a:spcAft>
              <a:buSzPts val="2500"/>
              <a:buChar char="⚫"/>
              <a:defRPr/>
            </a:lvl1pPr>
            <a:lvl2pPr marL="914400" lvl="1" indent="-355600" algn="l" rtl="0">
              <a:spcBef>
                <a:spcPts val="500"/>
              </a:spcBef>
              <a:spcAft>
                <a:spcPts val="0"/>
              </a:spcAft>
              <a:buSzPts val="2000"/>
              <a:buChar char="⚫"/>
              <a:defRPr/>
            </a:lvl2pPr>
            <a:lvl3pPr marL="1371600" lvl="2" indent="-323850" algn="l" rtl="0">
              <a:spcBef>
                <a:spcPts val="400"/>
              </a:spcBef>
              <a:spcAft>
                <a:spcPts val="0"/>
              </a:spcAft>
              <a:buSzPts val="1500"/>
              <a:buChar char="⚫"/>
              <a:defRPr/>
            </a:lvl3pPr>
            <a:lvl4pPr marL="1828800" lvl="3" indent="-311150" algn="l" rtl="0">
              <a:spcBef>
                <a:spcPts val="400"/>
              </a:spcBef>
              <a:spcAft>
                <a:spcPts val="0"/>
              </a:spcAft>
              <a:buSzPts val="1300"/>
              <a:buChar char="⚫"/>
              <a:defRPr/>
            </a:lvl4pPr>
            <a:lvl5pPr marL="2286000" lvl="4" indent="-304800" algn="l" rtl="0">
              <a:spcBef>
                <a:spcPts val="400"/>
              </a:spcBef>
              <a:spcAft>
                <a:spcPts val="0"/>
              </a:spcAft>
              <a:buSzPts val="1200"/>
              <a:buChar char="⚫"/>
              <a:defRPr sz="1800"/>
            </a:lvl5pPr>
            <a:lvl6pPr marL="2743200" lvl="5" indent="-323850" algn="l" rtl="0">
              <a:spcBef>
                <a:spcPts val="400"/>
              </a:spcBef>
              <a:spcAft>
                <a:spcPts val="0"/>
              </a:spcAft>
              <a:buSzPts val="1500"/>
              <a:buChar char="⚫"/>
              <a:defRPr sz="1800"/>
            </a:lvl6pPr>
            <a:lvl7pPr marL="3200400" lvl="6" indent="-323850" algn="l" rtl="0">
              <a:spcBef>
                <a:spcPts val="400"/>
              </a:spcBef>
              <a:spcAft>
                <a:spcPts val="0"/>
              </a:spcAft>
              <a:buSzPts val="1500"/>
              <a:buChar char="⚫"/>
              <a:defRPr sz="1800"/>
            </a:lvl7pPr>
            <a:lvl8pPr marL="3657600" lvl="7" indent="-342900" algn="l" rtl="0">
              <a:spcBef>
                <a:spcPts val="400"/>
              </a:spcBef>
              <a:spcAft>
                <a:spcPts val="0"/>
              </a:spcAft>
              <a:buSzPts val="1800"/>
              <a:buFont typeface="Constantia"/>
              <a:buChar char="•"/>
              <a:defRPr sz="1800"/>
            </a:lvl8pPr>
            <a:lvl9pPr marL="4114800" lvl="8" indent="-342900" algn="l" rtl="0">
              <a:spcBef>
                <a:spcPts val="400"/>
              </a:spcBef>
              <a:spcAft>
                <a:spcPts val="0"/>
              </a:spcAft>
              <a:buSzPts val="1800"/>
              <a:buFont typeface="Constantia"/>
              <a:buChar char="•"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0722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6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8" name="Google Shape;28;p26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7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" name="Google Shape;31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7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34" name="Google Shape;34;p27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5" name="Google Shape;35;p27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9" name="Google Shape;39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7" name="Google Shape;47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2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8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5" Type="http://schemas.openxmlformats.org/officeDocument/2006/relationships/slideLayout" Target="../slideLayouts/slideLayout43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5" descr="Picture 2"/>
          <p:cNvPicPr preferRelativeResize="0"/>
          <p:nvPr/>
        </p:nvPicPr>
        <p:blipFill rotWithShape="1">
          <a:blip r:embed="rId21">
            <a:alphaModFix/>
          </a:blip>
          <a:srcRect/>
          <a:stretch/>
        </p:blipFill>
        <p:spPr>
          <a:xfrm>
            <a:off x="3616452" y="1028700"/>
            <a:ext cx="1911097" cy="312279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063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93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210"/>
              <a:buFont typeface="Arial"/>
              <a:buChar char="●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416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1820"/>
              <a:buFont typeface="Arial"/>
              <a:buChar char="●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591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1690"/>
              <a:buFont typeface="Arial"/>
              <a:buChar char="●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591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1690"/>
              <a:buFont typeface="Arial"/>
              <a:buChar char="●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06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080"/>
              <a:buFont typeface="Arial"/>
              <a:buChar char="●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067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080"/>
              <a:buFont typeface="Arial"/>
              <a:buChar char="●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5"/>
          <p:cNvSpPr txBox="1">
            <a:spLocks noGrp="1"/>
          </p:cNvSpPr>
          <p:nvPr>
            <p:ph type="sldNum" idx="1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566492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  <p:sldLayoutId id="2147483687" r:id="rId18"/>
    <p:sldLayoutId id="2147483688" r:id="rId1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39967" scaled="0"/>
        </a:gra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45b745375b_0_35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Font typeface="Calibri"/>
              <a:buNone/>
              <a:defRPr sz="50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2pPr>
            <a:lvl3pPr lvl="2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3pPr>
            <a:lvl4pPr lvl="3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4pPr>
            <a:lvl5pPr lvl="4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5pPr>
            <a:lvl6pPr lvl="5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6pPr>
            <a:lvl7pPr lvl="6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7pPr>
            <a:lvl8pPr lvl="7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8pPr>
            <a:lvl9pPr lvl="8" rtl="0">
              <a:spcBef>
                <a:spcPts val="0"/>
              </a:spcBef>
              <a:spcAft>
                <a:spcPts val="0"/>
              </a:spcAft>
              <a:buSzPts val="700"/>
              <a:buNone/>
              <a:defRPr sz="900"/>
            </a:lvl9pPr>
          </a:lstStyle>
          <a:p>
            <a:endParaRPr/>
          </a:p>
        </p:txBody>
      </p:sp>
      <p:sp>
        <p:nvSpPr>
          <p:cNvPr id="98" name="Google Shape;98;g145b745375b_0_35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87350" algn="l" rtl="0">
              <a:spcBef>
                <a:spcPts val="500"/>
              </a:spcBef>
              <a:spcAft>
                <a:spcPts val="0"/>
              </a:spcAft>
              <a:buClr>
                <a:schemeClr val="accent3"/>
              </a:buClr>
              <a:buSzPts val="2500"/>
              <a:buFont typeface="Noto Sans Symbols"/>
              <a:buChar char="⚫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Noto Sans Symbols"/>
              <a:buChar char="⚫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11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115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15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311150" algn="l" rtl="0">
              <a:spcBef>
                <a:spcPts val="300"/>
              </a:spcBef>
              <a:spcAft>
                <a:spcPts val="0"/>
              </a:spcAft>
              <a:buClr>
                <a:schemeClr val="accent6"/>
              </a:buClr>
              <a:buSzPts val="13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30200" algn="l" rtl="0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sz="16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sz="14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649564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9.xml"/><Relationship Id="rId5" Type="http://schemas.openxmlformats.org/officeDocument/2006/relationships/image" Target="../media/image16.jpg"/><Relationship Id="rId4" Type="http://schemas.openxmlformats.org/officeDocument/2006/relationships/hyperlink" Target="http://www.youtube.com/watch?v=hHqmk_9XVR0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day2-k20lesson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12.jpg"/><Relationship Id="rId4" Type="http://schemas.openxmlformats.org/officeDocument/2006/relationships/hyperlink" Target="http://www.youtube.com/watch?v=KUqHWMUljSw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day1-k20Lesso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0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3c4653b935_0_2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Why did the Chinese Exclusion Act happen?</a:t>
            </a:r>
            <a:endParaRPr/>
          </a:p>
          <a:p>
            <a:pPr marL="45720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What were some of the conditions in the United States that led to the creation of this law?</a:t>
            </a:r>
            <a:endParaRPr/>
          </a:p>
        </p:txBody>
      </p:sp>
      <p:sp>
        <p:nvSpPr>
          <p:cNvPr id="143" name="Google Shape;143;g13c4653b935_0_2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Check for Understanding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13ecb023fac_1_0"/>
          <p:cNvSpPr txBox="1">
            <a:spLocks noGrp="1"/>
          </p:cNvSpPr>
          <p:nvPr>
            <p:ph type="body" idx="1"/>
          </p:nvPr>
        </p:nvSpPr>
        <p:spPr>
          <a:xfrm>
            <a:off x="444600" y="1053925"/>
            <a:ext cx="7040100" cy="34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</a:pPr>
            <a:endParaRPr sz="1800" dirty="0"/>
          </a:p>
          <a:p>
            <a:pPr marL="227012" lvl="0" indent="-17621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•"/>
            </a:pPr>
            <a:r>
              <a:rPr lang="en-US" sz="1800" dirty="0"/>
              <a:t>As you read through </a:t>
            </a:r>
            <a:r>
              <a:rPr lang="en-US" sz="1800" b="1" dirty="0"/>
              <a:t>Documents C and D,</a:t>
            </a:r>
            <a:r>
              <a:rPr lang="en-US" sz="1800" dirty="0"/>
              <a:t> highlight parts of the text you deem important to answer the following question:</a:t>
            </a:r>
            <a:br>
              <a:rPr lang="en-US" sz="1800" dirty="0"/>
            </a:br>
            <a:endParaRPr sz="1800" dirty="0"/>
          </a:p>
          <a:p>
            <a:pPr marL="684212" lvl="1" indent="-17621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Char char="▪"/>
            </a:pPr>
            <a:r>
              <a:rPr lang="en-US" sz="1600" i="1" dirty="0"/>
              <a:t>What factors contributed to the Chinese Exclusion Act?</a:t>
            </a:r>
            <a:endParaRPr sz="1600" i="1"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sz="1800" i="1" dirty="0"/>
          </a:p>
          <a:p>
            <a:pPr marL="227012" lvl="0" indent="-17621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•"/>
            </a:pPr>
            <a:r>
              <a:rPr lang="en-US" sz="1800" dirty="0"/>
              <a:t>Be sure to examine the cartoons and the text carefully for evidence to support your answers.</a:t>
            </a:r>
            <a:endParaRPr sz="1800" dirty="0"/>
          </a:p>
          <a:p>
            <a:pPr marL="227012" lvl="0" indent="-17621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Summarize your findings on the right side of the H-Chart.</a:t>
            </a:r>
            <a:endParaRPr sz="1800" dirty="0"/>
          </a:p>
          <a:p>
            <a:pPr marL="227012" lvl="0" indent="-17621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Once you have completed both sides of the H-Chart, use the knowledge you gained both all of the documents to respond to the middle section. </a:t>
            </a:r>
            <a:endParaRPr sz="1800"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sz="1800" dirty="0"/>
          </a:p>
        </p:txBody>
      </p:sp>
      <p:sp>
        <p:nvSpPr>
          <p:cNvPr id="149" name="Google Shape;149;g13ecb023fac_1_0"/>
          <p:cNvSpPr txBox="1">
            <a:spLocks noGrp="1"/>
          </p:cNvSpPr>
          <p:nvPr>
            <p:ph type="title"/>
          </p:nvPr>
        </p:nvSpPr>
        <p:spPr>
          <a:xfrm>
            <a:off x="419390" y="196675"/>
            <a:ext cx="6644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Day Two H-Chart </a:t>
            </a:r>
            <a:endParaRPr dirty="0"/>
          </a:p>
        </p:txBody>
      </p:sp>
      <p:pic>
        <p:nvPicPr>
          <p:cNvPr id="150" name="Google Shape;150;g13ecb023fac_1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3625" y="1742724"/>
            <a:ext cx="2030200" cy="117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"/>
          <p:cNvSpPr txBox="1">
            <a:spLocks noGrp="1"/>
          </p:cNvSpPr>
          <p:nvPr>
            <p:ph type="body" idx="1"/>
          </p:nvPr>
        </p:nvSpPr>
        <p:spPr>
          <a:xfrm>
            <a:off x="457199" y="1309349"/>
            <a:ext cx="5906279" cy="1960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Identify the following in the passage:</a:t>
            </a:r>
            <a:endParaRPr dirty="0"/>
          </a:p>
          <a:p>
            <a:pPr lvl="0" indent="-457200">
              <a:spcBef>
                <a:spcPts val="0"/>
              </a:spcBef>
            </a:pPr>
            <a:r>
              <a:rPr lang="en-US" dirty="0"/>
              <a:t>One item you found </a:t>
            </a:r>
            <a:r>
              <a:rPr lang="en-US" b="1" dirty="0">
                <a:solidFill>
                  <a:schemeClr val="accent4"/>
                </a:solidFill>
              </a:rPr>
              <a:t>S</a:t>
            </a:r>
            <a:r>
              <a:rPr lang="en-US" dirty="0"/>
              <a:t>urprising </a:t>
            </a:r>
            <a:endParaRPr dirty="0"/>
          </a:p>
          <a:p>
            <a:pPr lvl="0" indent="-457200">
              <a:spcBef>
                <a:spcPts val="0"/>
              </a:spcBef>
            </a:pPr>
            <a:r>
              <a:rPr lang="en-US" dirty="0"/>
              <a:t>One item you found </a:t>
            </a:r>
            <a:r>
              <a:rPr lang="en-US" b="1" dirty="0">
                <a:solidFill>
                  <a:schemeClr val="accent4"/>
                </a:solidFill>
              </a:rPr>
              <a:t>I</a:t>
            </a:r>
            <a:r>
              <a:rPr lang="en-US" dirty="0"/>
              <a:t>nteresting</a:t>
            </a:r>
            <a:endParaRPr dirty="0"/>
          </a:p>
          <a:p>
            <a:pPr lvl="0" indent="-457200">
              <a:spcBef>
                <a:spcPts val="0"/>
              </a:spcBef>
            </a:pPr>
            <a:r>
              <a:rPr lang="en-US" dirty="0"/>
              <a:t>One item you found </a:t>
            </a:r>
            <a:r>
              <a:rPr lang="en-US" b="1" dirty="0">
                <a:solidFill>
                  <a:schemeClr val="accent4"/>
                </a:solidFill>
              </a:rPr>
              <a:t>T</a:t>
            </a:r>
            <a:r>
              <a:rPr lang="en-US" dirty="0"/>
              <a:t>roubling</a:t>
            </a:r>
            <a:endParaRPr dirty="0"/>
          </a:p>
        </p:txBody>
      </p:sp>
      <p:sp>
        <p:nvSpPr>
          <p:cNvPr id="156" name="Google Shape;156;p8"/>
          <p:cNvSpPr txBox="1">
            <a:spLocks noGrp="1"/>
          </p:cNvSpPr>
          <p:nvPr>
            <p:ph type="title"/>
          </p:nvPr>
        </p:nvSpPr>
        <p:spPr>
          <a:xfrm>
            <a:off x="504350" y="307247"/>
            <a:ext cx="1198326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S-I-T</a:t>
            </a:r>
            <a:endParaRPr/>
          </a:p>
        </p:txBody>
      </p:sp>
      <p:pic>
        <p:nvPicPr>
          <p:cNvPr id="157" name="Google Shape;157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97200" y="1113183"/>
            <a:ext cx="1989330" cy="22782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7472855" cy="25595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After you have read </a:t>
            </a:r>
            <a:r>
              <a:rPr lang="en-US" dirty="0" err="1"/>
              <a:t>Saum</a:t>
            </a:r>
            <a:r>
              <a:rPr lang="en-US" dirty="0"/>
              <a:t> Song Bo’s letter to the editor and you have completed the S-I-T analysis, how would you answer the following question:</a:t>
            </a:r>
            <a:endParaRPr dirty="0"/>
          </a:p>
        </p:txBody>
      </p:sp>
      <p:sp>
        <p:nvSpPr>
          <p:cNvPr id="163" name="Google Shape;163;p11"/>
          <p:cNvSpPr txBox="1">
            <a:spLocks noGrp="1"/>
          </p:cNvSpPr>
          <p:nvPr>
            <p:ph type="title"/>
          </p:nvPr>
        </p:nvSpPr>
        <p:spPr>
          <a:xfrm>
            <a:off x="457199" y="307247"/>
            <a:ext cx="679178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11111"/>
              <a:buFont typeface="Calibri"/>
              <a:buNone/>
            </a:pPr>
            <a:r>
              <a:rPr lang="en-US"/>
              <a:t>A Chinese View of the Statue of Liberty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3CF7BA5-DCBE-7EC7-4178-503723EF7F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500" indent="0">
              <a:buNone/>
            </a:pPr>
            <a:endParaRPr lang="en-US" dirty="0"/>
          </a:p>
          <a:p>
            <a:r>
              <a:rPr lang="en-US" dirty="0"/>
              <a:t>Why does </a:t>
            </a:r>
            <a:r>
              <a:rPr lang="en-US" dirty="0" err="1"/>
              <a:t>Saum</a:t>
            </a:r>
            <a:r>
              <a:rPr lang="en-US" dirty="0"/>
              <a:t> Song Bo feel both honored and insulted by the call for contributions to the Statue of Liberty?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A2F2ADE-7586-743C-E20D-BCFF8D523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</a:t>
            </a:r>
          </a:p>
        </p:txBody>
      </p:sp>
    </p:spTree>
    <p:extLst>
      <p:ext uri="{BB962C8B-B14F-4D97-AF65-F5344CB8AC3E}">
        <p14:creationId xmlns:p14="http://schemas.microsoft.com/office/powerpoint/2010/main" val="2146802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" name="Google Shape;235;g145b745375b_0_261"/>
          <p:cNvGrpSpPr/>
          <p:nvPr/>
        </p:nvGrpSpPr>
        <p:grpSpPr>
          <a:xfrm>
            <a:off x="141570" y="95171"/>
            <a:ext cx="2209475" cy="2295946"/>
            <a:chOff x="-65764" y="-1541114"/>
            <a:chExt cx="6358200" cy="6358200"/>
          </a:xfrm>
        </p:grpSpPr>
        <p:sp>
          <p:nvSpPr>
            <p:cNvPr id="236" name="Google Shape;236;g145b745375b_0_261"/>
            <p:cNvSpPr/>
            <p:nvPr/>
          </p:nvSpPr>
          <p:spPr>
            <a:xfrm>
              <a:off x="150989" y="-1324362"/>
              <a:ext cx="5924700" cy="59247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50" tIns="45725" rIns="91450" bIns="457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237" name="Google Shape;237;g145b745375b_0_261"/>
            <p:cNvSpPr/>
            <p:nvPr/>
          </p:nvSpPr>
          <p:spPr>
            <a:xfrm>
              <a:off x="-65764" y="-1541114"/>
              <a:ext cx="6358200" cy="6358200"/>
            </a:xfrm>
            <a:prstGeom prst="ellipse">
              <a:avLst/>
            </a:prstGeom>
            <a:noFill/>
            <a:ln w="9525" cap="flat" cmpd="sng">
              <a:solidFill>
                <a:srgbClr val="65929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50" tIns="45725" rIns="91450" bIns="457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pic>
          <p:nvPicPr>
            <p:cNvPr id="238" name="Google Shape;238;g145b745375b_0_26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48641" y="-1275536"/>
              <a:ext cx="5826938" cy="58269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9" name="Google Shape;239;g145b745375b_0_261"/>
          <p:cNvSpPr/>
          <p:nvPr/>
        </p:nvSpPr>
        <p:spPr>
          <a:xfrm>
            <a:off x="2464118" y="245482"/>
            <a:ext cx="6338400" cy="5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800" b="1" i="0" u="none" strike="noStrike" kern="0" cap="none" spc="0" normalizeH="0" baseline="0" noProof="0">
                <a:ln>
                  <a:noFill/>
                </a:ln>
                <a:solidFill>
                  <a:srgbClr val="991B1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Day 2 Student Survey</a:t>
            </a:r>
            <a:endParaRPr kumimoji="0" sz="7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240" name="Google Shape;240;g145b745375b_0_261" title="Classroom Engagement Day 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00650" y="915292"/>
            <a:ext cx="5465700" cy="4099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145b745375b_0_34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Font typeface="Calibri"/>
              <a:buNone/>
            </a:pPr>
            <a:r>
              <a:rPr lang="en-US"/>
              <a:t>Day 2 Student Survey</a:t>
            </a:r>
            <a:endParaRPr/>
          </a:p>
        </p:txBody>
      </p:sp>
      <p:sp>
        <p:nvSpPr>
          <p:cNvPr id="246" name="Google Shape;246;g145b745375b_0_344"/>
          <p:cNvSpPr txBox="1">
            <a:spLocks noGrp="1"/>
          </p:cNvSpPr>
          <p:nvPr>
            <p:ph type="body" idx="1"/>
          </p:nvPr>
        </p:nvSpPr>
        <p:spPr>
          <a:xfrm>
            <a:off x="457201" y="1440064"/>
            <a:ext cx="4770300" cy="3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279400" lvl="0" indent="-285750" algn="l" rtl="0">
              <a:spcBef>
                <a:spcPts val="0"/>
              </a:spcBef>
              <a:spcAft>
                <a:spcPts val="0"/>
              </a:spcAft>
              <a:buSzPts val="2500"/>
              <a:buChar char="⚫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https://bit.ly/day2-k20lesson</a:t>
            </a:r>
            <a:r>
              <a:rPr lang="en-US"/>
              <a:t> </a:t>
            </a:r>
            <a:endParaRPr/>
          </a:p>
        </p:txBody>
      </p:sp>
      <p:pic>
        <p:nvPicPr>
          <p:cNvPr id="247" name="Google Shape;247;g145b745375b_0_344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5364350" y="2123611"/>
            <a:ext cx="3322500" cy="195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g145b745375b_0_34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25454" y="2202788"/>
            <a:ext cx="2315511" cy="23607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542660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American Exclusivity</a:t>
            </a:r>
            <a:endParaRPr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The Chinese Exclusion Act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3c4653b935_0_6"/>
          <p:cNvSpPr txBox="1">
            <a:spLocks noGrp="1"/>
          </p:cNvSpPr>
          <p:nvPr>
            <p:ph type="title"/>
          </p:nvPr>
        </p:nvSpPr>
        <p:spPr>
          <a:xfrm>
            <a:off x="530352" y="483277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Purpose</a:t>
            </a:r>
            <a:endParaRPr/>
          </a:p>
        </p:txBody>
      </p:sp>
      <p:sp>
        <p:nvSpPr>
          <p:cNvPr id="101" name="Google Shape;101;g13c4653b935_0_6"/>
          <p:cNvSpPr txBox="1">
            <a:spLocks noGrp="1"/>
          </p:cNvSpPr>
          <p:nvPr>
            <p:ph type="body" idx="1"/>
          </p:nvPr>
        </p:nvSpPr>
        <p:spPr>
          <a:xfrm>
            <a:off x="530352" y="1776348"/>
            <a:ext cx="7772400" cy="1132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rmAutofit fontScale="92500"/>
          </a:bodyPr>
          <a:lstStyle/>
          <a:p>
            <a:pPr marL="457200" lvl="0" indent="-381317" algn="l" rtl="0">
              <a:lnSpc>
                <a:spcPct val="115000"/>
              </a:lnSpc>
              <a:spcBef>
                <a:spcPts val="520"/>
              </a:spcBef>
              <a:spcAft>
                <a:spcPts val="0"/>
              </a:spcAft>
              <a:buSzPct val="100000"/>
              <a:buChar char="•"/>
            </a:pPr>
            <a:r>
              <a:rPr lang="en-US"/>
              <a:t>Students will be able to explain why the Chinese Exclusion Act was passed and the effects it had on America.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3544784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>
                <a:solidFill>
                  <a:srgbClr val="910D28"/>
                </a:solidFill>
              </a:rPr>
              <a:t>Why Immigrate?</a:t>
            </a: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350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991B1E"/>
              </a:buClr>
              <a:buSzPts val="2600"/>
              <a:buNone/>
            </a:pPr>
            <a:r>
              <a:rPr lang="en-US"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are some pull factors that contribute to immigration? </a:t>
            </a:r>
            <a:endParaRPr/>
          </a:p>
          <a:p>
            <a:pPr marL="762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3500" marR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991B1E"/>
              </a:buClr>
              <a:buSzPts val="2600"/>
              <a:buNone/>
            </a:pPr>
            <a:r>
              <a:rPr lang="en-US" sz="2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are some push factors that contribute to immigration? </a:t>
            </a:r>
            <a:endParaRPr/>
          </a:p>
          <a:p>
            <a:pPr marL="7620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/>
          </a:p>
        </p:txBody>
      </p:sp>
      <p:pic>
        <p:nvPicPr>
          <p:cNvPr id="109" name="Google Shape;109;p10" descr="A person playing a guitar&#10;&#10;Description automatically generated with medium confiden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7719" y="2158366"/>
            <a:ext cx="2559132" cy="2682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0" descr="Logo&#10;&#10;Description automatically generated with medium confidenc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750130" y="1724748"/>
            <a:ext cx="3283799" cy="3300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"/>
          <p:cNvSpPr txBox="1">
            <a:spLocks noGrp="1"/>
          </p:cNvSpPr>
          <p:nvPr>
            <p:ph type="title"/>
          </p:nvPr>
        </p:nvSpPr>
        <p:spPr>
          <a:xfrm>
            <a:off x="540442" y="394769"/>
            <a:ext cx="5172981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16" name="Google Shape;116;p3"/>
          <p:cNvSpPr txBox="1">
            <a:spLocks noGrp="1"/>
          </p:cNvSpPr>
          <p:nvPr>
            <p:ph type="body" idx="1"/>
          </p:nvPr>
        </p:nvSpPr>
        <p:spPr>
          <a:xfrm>
            <a:off x="486208" y="1653278"/>
            <a:ext cx="7772400" cy="1950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How did the Chinese Exclusion Act impact Asian-Americans? 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505600" cy="32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6893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333"/>
              <a:buChar char="•"/>
            </a:pPr>
            <a:r>
              <a:rPr lang="en-US" sz="2400"/>
              <a:t>Using your copy of the </a:t>
            </a:r>
            <a:r>
              <a:rPr lang="en-US" sz="2400" b="1"/>
              <a:t>Chinese Exclusion Act Timeline </a:t>
            </a:r>
            <a:r>
              <a:rPr lang="en-US" sz="2400"/>
              <a:t>handout, stop and jot down the summary of events leading up to the Chinese Exclusion Act.</a:t>
            </a:r>
            <a:r>
              <a:rPr lang="en-US"/>
              <a:t> </a:t>
            </a:r>
            <a:endParaRPr/>
          </a:p>
          <a:p>
            <a:pPr marL="457200" lvl="0" indent="-36893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333"/>
              <a:buChar char="•"/>
            </a:pPr>
            <a:r>
              <a:rPr lang="en-US" sz="2400"/>
              <a:t>Next, summarize the outcomes that occurred in the United States as a result of this law.</a:t>
            </a:r>
            <a:endParaRPr sz="240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91440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None/>
            </a:pPr>
            <a:endParaRPr/>
          </a:p>
          <a:p>
            <a:pPr marL="1645836" lvl="7" indent="-609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ct val="100000"/>
              <a:buFont typeface="Calibri"/>
              <a:buNone/>
            </a:pPr>
            <a:endParaRPr/>
          </a:p>
        </p:txBody>
      </p:sp>
      <p:sp>
        <p:nvSpPr>
          <p:cNvPr id="122" name="Google Shape;122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Stop and Jot</a:t>
            </a:r>
            <a:endParaRPr/>
          </a:p>
        </p:txBody>
      </p:sp>
      <p:pic>
        <p:nvPicPr>
          <p:cNvPr id="123" name="Google Shape;123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39162" y="1510561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"/>
          <p:cNvSpPr txBox="1">
            <a:spLocks noGrp="1"/>
          </p:cNvSpPr>
          <p:nvPr>
            <p:ph type="body" idx="1"/>
          </p:nvPr>
        </p:nvSpPr>
        <p:spPr>
          <a:xfrm>
            <a:off x="444600" y="1053925"/>
            <a:ext cx="6072900" cy="340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</a:pPr>
            <a:endParaRPr sz="1800" dirty="0"/>
          </a:p>
          <a:p>
            <a:pPr marL="227011" lvl="0" indent="-17621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•"/>
            </a:pPr>
            <a:r>
              <a:rPr lang="en-US" sz="1800" dirty="0"/>
              <a:t>As you read through </a:t>
            </a:r>
            <a:r>
              <a:rPr lang="en-US" sz="1800" b="1" dirty="0"/>
              <a:t>Documents A and B</a:t>
            </a:r>
            <a:r>
              <a:rPr lang="en-US" sz="1800" dirty="0"/>
              <a:t>, highlight parts of the text you deem important to answer the following question:</a:t>
            </a:r>
            <a:br>
              <a:rPr lang="en-US" sz="1800" dirty="0"/>
            </a:br>
            <a:endParaRPr sz="1800" dirty="0"/>
          </a:p>
          <a:p>
            <a:pPr marL="684212" lvl="1" indent="-17621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Char char="▪"/>
            </a:pPr>
            <a:r>
              <a:rPr lang="en-US" sz="1600" i="1" dirty="0"/>
              <a:t>What factors contributed to the Chinese Exclusion Act?</a:t>
            </a:r>
            <a:endParaRPr sz="1600" i="1" dirty="0"/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sz="1800" i="1" dirty="0"/>
          </a:p>
          <a:p>
            <a:pPr marL="227012" lvl="0" indent="-17621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•"/>
            </a:pPr>
            <a:r>
              <a:rPr lang="en-US" sz="1800" dirty="0"/>
              <a:t>Be sure to examine the cartoons and the text carefully for evidence to support your answers.</a:t>
            </a:r>
            <a:endParaRPr sz="1800" dirty="0"/>
          </a:p>
          <a:p>
            <a:pPr marL="227012" lvl="0" indent="-17621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Summarize your findings on the left side of the H-Chart.</a:t>
            </a:r>
            <a:endParaRPr sz="1800" dirty="0"/>
          </a:p>
          <a:p>
            <a:pPr marL="1645836" lvl="7" indent="-609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sz="1800" dirty="0"/>
          </a:p>
        </p:txBody>
      </p:sp>
      <p:sp>
        <p:nvSpPr>
          <p:cNvPr id="129" name="Google Shape;129;p7"/>
          <p:cNvSpPr txBox="1">
            <a:spLocks noGrp="1"/>
          </p:cNvSpPr>
          <p:nvPr>
            <p:ph type="title"/>
          </p:nvPr>
        </p:nvSpPr>
        <p:spPr>
          <a:xfrm>
            <a:off x="419390" y="196675"/>
            <a:ext cx="6644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Day One H-Chart </a:t>
            </a:r>
            <a:endParaRPr/>
          </a:p>
        </p:txBody>
      </p:sp>
      <p:pic>
        <p:nvPicPr>
          <p:cNvPr id="130" name="Google Shape;130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17500" y="1982800"/>
            <a:ext cx="2321700" cy="13446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" name="Google Shape;187;g145b745375b_0_6"/>
          <p:cNvGrpSpPr/>
          <p:nvPr/>
        </p:nvGrpSpPr>
        <p:grpSpPr>
          <a:xfrm>
            <a:off x="141570" y="95171"/>
            <a:ext cx="2209475" cy="2295946"/>
            <a:chOff x="-65764" y="-1541114"/>
            <a:chExt cx="6358200" cy="6358200"/>
          </a:xfrm>
        </p:grpSpPr>
        <p:sp>
          <p:nvSpPr>
            <p:cNvPr id="188" name="Google Shape;188;g145b745375b_0_6"/>
            <p:cNvSpPr/>
            <p:nvPr/>
          </p:nvSpPr>
          <p:spPr>
            <a:xfrm>
              <a:off x="150989" y="-1324362"/>
              <a:ext cx="5924700" cy="59247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50" tIns="45725" rIns="91450" bIns="457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89" name="Google Shape;189;g145b745375b_0_6"/>
            <p:cNvSpPr/>
            <p:nvPr/>
          </p:nvSpPr>
          <p:spPr>
            <a:xfrm>
              <a:off x="-65764" y="-1541114"/>
              <a:ext cx="6358200" cy="6358200"/>
            </a:xfrm>
            <a:prstGeom prst="ellipse">
              <a:avLst/>
            </a:prstGeom>
            <a:noFill/>
            <a:ln w="9525" cap="flat" cmpd="sng">
              <a:solidFill>
                <a:srgbClr val="65929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50" tIns="45725" rIns="91450" bIns="45725" anchor="ctr" anchorCtr="0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2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pic>
          <p:nvPicPr>
            <p:cNvPr id="190" name="Google Shape;190;g145b745375b_0_6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48641" y="-1275536"/>
              <a:ext cx="5826938" cy="582693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91" name="Google Shape;191;g145b745375b_0_6"/>
          <p:cNvSpPr/>
          <p:nvPr/>
        </p:nvSpPr>
        <p:spPr>
          <a:xfrm>
            <a:off x="2464118" y="245482"/>
            <a:ext cx="6338400" cy="5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800" b="1" i="0" u="none" strike="noStrike" kern="0" cap="none" spc="0" normalizeH="0" baseline="0" noProof="0">
                <a:ln>
                  <a:noFill/>
                </a:ln>
                <a:solidFill>
                  <a:srgbClr val="991B1E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Day 1 Student Survey</a:t>
            </a:r>
            <a:endParaRPr kumimoji="0" sz="7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192" name="Google Shape;192;g145b745375b_0_6" title="Classroom Engagement Day 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73575" y="829574"/>
            <a:ext cx="5634775" cy="4226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45b745375b_0_13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5000"/>
              <a:buFont typeface="Calibri"/>
              <a:buNone/>
            </a:pPr>
            <a:r>
              <a:rPr lang="en-US"/>
              <a:t>Day 1 Student Survey</a:t>
            </a:r>
            <a:endParaRPr/>
          </a:p>
        </p:txBody>
      </p:sp>
      <p:sp>
        <p:nvSpPr>
          <p:cNvPr id="198" name="Google Shape;198;g145b745375b_0_137"/>
          <p:cNvSpPr txBox="1">
            <a:spLocks noGrp="1"/>
          </p:cNvSpPr>
          <p:nvPr>
            <p:ph type="body" idx="1"/>
          </p:nvPr>
        </p:nvSpPr>
        <p:spPr>
          <a:xfrm>
            <a:off x="457201" y="1440064"/>
            <a:ext cx="4770300" cy="33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279400" lvl="0" indent="-285750" algn="l" rtl="0">
              <a:spcBef>
                <a:spcPts val="0"/>
              </a:spcBef>
              <a:spcAft>
                <a:spcPts val="0"/>
              </a:spcAft>
              <a:buSzPts val="2500"/>
              <a:buChar char="⚫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https://bit.ly/day1-k20Lesson</a:t>
            </a:r>
            <a:r>
              <a:rPr lang="en-US"/>
              <a:t> </a:t>
            </a:r>
            <a:endParaRPr/>
          </a:p>
        </p:txBody>
      </p:sp>
      <p:pic>
        <p:nvPicPr>
          <p:cNvPr id="199" name="Google Shape;199;g145b745375b_0_137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5364350" y="2149012"/>
            <a:ext cx="3322500" cy="190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g145b745375b_0_13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76987" y="2217991"/>
            <a:ext cx="2215055" cy="23607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LEARN theme">
  <a:themeElements>
    <a:clrScheme name="LEARN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20 PD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590</Words>
  <Application>Microsoft Macintosh PowerPoint</Application>
  <PresentationFormat>On-screen Show (16:9)</PresentationFormat>
  <Paragraphs>56</Paragraphs>
  <Slides>16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Constantia</vt:lpstr>
      <vt:lpstr>Georgia</vt:lpstr>
      <vt:lpstr>Noto Sans Symbols</vt:lpstr>
      <vt:lpstr>LEARN theme</vt:lpstr>
      <vt:lpstr>LEARN theme</vt:lpstr>
      <vt:lpstr>1_LEARN theme</vt:lpstr>
      <vt:lpstr>K20 PD</vt:lpstr>
      <vt:lpstr>PowerPoint Presentation</vt:lpstr>
      <vt:lpstr>American Exclusivity</vt:lpstr>
      <vt:lpstr>Purpose</vt:lpstr>
      <vt:lpstr>Why Immigrate?</vt:lpstr>
      <vt:lpstr>Essential Question</vt:lpstr>
      <vt:lpstr>Stop and Jot</vt:lpstr>
      <vt:lpstr>Day One H-Chart </vt:lpstr>
      <vt:lpstr>PowerPoint Presentation</vt:lpstr>
      <vt:lpstr>Day 1 Student Survey</vt:lpstr>
      <vt:lpstr>Check for Understanding</vt:lpstr>
      <vt:lpstr>Day Two H-Chart </vt:lpstr>
      <vt:lpstr>S-I-T</vt:lpstr>
      <vt:lpstr>A Chinese View of the Statue of Liberty</vt:lpstr>
      <vt:lpstr>Reflection</vt:lpstr>
      <vt:lpstr>PowerPoint Presentation</vt:lpstr>
      <vt:lpstr>Day 2 Student Survey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Eike, Michell L.</dc:creator>
  <cp:lastModifiedBy>Schwarz, Daniel J.</cp:lastModifiedBy>
  <cp:revision>2</cp:revision>
  <dcterms:created xsi:type="dcterms:W3CDTF">2021-08-30T12:17:31Z</dcterms:created>
  <dcterms:modified xsi:type="dcterms:W3CDTF">2022-08-19T16:09:43Z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0x010100BB981ECC0E692C48A0B148E61CFECC3A</vt:lpwstr>
  </property>
</Properties>
</file>