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4"/>
  </p:notesMasterIdLst>
  <p:sldIdLst>
    <p:sldId id="276" r:id="rId2"/>
    <p:sldId id="256" r:id="rId3"/>
    <p:sldId id="274" r:id="rId4"/>
    <p:sldId id="275" r:id="rId5"/>
    <p:sldId id="273" r:id="rId6"/>
    <p:sldId id="282" r:id="rId7"/>
    <p:sldId id="283" r:id="rId8"/>
    <p:sldId id="290" r:id="rId9"/>
    <p:sldId id="288" r:id="rId10"/>
    <p:sldId id="287" r:id="rId11"/>
    <p:sldId id="286" r:id="rId12"/>
    <p:sldId id="284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26"/>
  </p:normalViewPr>
  <p:slideViewPr>
    <p:cSldViewPr snapToGrid="0" snapToObjects="1">
      <p:cViewPr varScale="1">
        <p:scale>
          <a:sx n="151" d="100"/>
          <a:sy n="151" d="100"/>
        </p:scale>
        <p:origin x="14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K20 Center. (n.d.). Not Like the Others. St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rategies. </a:t>
            </a:r>
            <a:r>
              <a:rPr lang="en-US" sz="1800" b="0" i="0" u="sng" strike="noStrike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71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Think-Pair-Share.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43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Stoplight Stickies.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627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/rsw7ds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309352"/>
            <a:ext cx="4114800" cy="34340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Let’s complete the Guided Notes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</a:t>
            </a: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32CC315-84C2-FA10-7DB3-14C8FE9B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09352"/>
            <a:ext cx="4007057" cy="343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4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With a partner, use what you </a:t>
            </a:r>
            <a:br>
              <a:rPr lang="en-US" dirty="0"/>
            </a:br>
            <a:r>
              <a:rPr lang="en-US" dirty="0"/>
              <a:t>have learned to solve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Law of </a:t>
            </a:r>
            <a:r>
              <a:rPr lang="en-US" dirty="0" err="1"/>
              <a:t>SSSSines</a:t>
            </a:r>
            <a:endParaRPr lang="en-US" dirty="0"/>
          </a:p>
        </p:txBody>
      </p:sp>
      <p:pic>
        <p:nvPicPr>
          <p:cNvPr id="5" name="Picture 4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737416BF-06A7-CB7F-9EB5-6E01E125C6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85" b="17655"/>
          <a:stretch/>
        </p:blipFill>
        <p:spPr>
          <a:xfrm>
            <a:off x="2502278" y="0"/>
            <a:ext cx="526708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01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81400" y="1330012"/>
            <a:ext cx="5111750" cy="311498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How confident are you in your ability to use the Law of Sines to solve a triangle?</a:t>
            </a:r>
          </a:p>
          <a:p>
            <a:pPr marL="822935" lvl="1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450" dirty="0"/>
              <a:t>Write a question or comment that represents your response on one sticky note.</a:t>
            </a:r>
          </a:p>
        </p:txBody>
      </p:sp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867F64A7-9781-5678-00DB-C53DB8E16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706" y="1330012"/>
            <a:ext cx="1612487" cy="3257550"/>
          </a:xfrm>
          <a:prstGeom prst="rect">
            <a:avLst/>
          </a:prstGeom>
          <a:noFill/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Stoplight Stickies</a:t>
            </a:r>
          </a:p>
        </p:txBody>
      </p:sp>
    </p:spTree>
    <p:extLst>
      <p:ext uri="{BB962C8B-B14F-4D97-AF65-F5344CB8AC3E}">
        <p14:creationId xmlns:p14="http://schemas.microsoft.com/office/powerpoint/2010/main" val="427712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Law of Sines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AAS, ASA, SSA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can indirect measurements help calculate unknown distances and angle measurements?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the Law of Sines to solve problems.</a:t>
            </a:r>
          </a:p>
          <a:p>
            <a:r>
              <a:rPr lang="en-US" dirty="0"/>
              <a:t>Identify the number of solutions when given SSA.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triangle is not like the others?</a:t>
            </a:r>
          </a:p>
          <a:p>
            <a:r>
              <a:rPr lang="en-US" dirty="0"/>
              <a:t>Explain your reasoning.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Like the Others</a:t>
            </a: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159150D0-0E03-1611-BBF0-25100D191B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49" t="21460" r="71906" b="47933"/>
          <a:stretch/>
        </p:blipFill>
        <p:spPr>
          <a:xfrm>
            <a:off x="457200" y="2343150"/>
            <a:ext cx="3038363" cy="1993392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6E594609-E9CA-9941-E2BA-CDA1A0FBC1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16" t="29802" r="38640" b="31308"/>
          <a:stretch/>
        </p:blipFill>
        <p:spPr>
          <a:xfrm>
            <a:off x="3702996" y="2754754"/>
            <a:ext cx="2385544" cy="1988696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A33A-6FBA-F15B-8EB6-14AD9882C9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074" t="21141" r="685" b="48253"/>
          <a:stretch/>
        </p:blipFill>
        <p:spPr>
          <a:xfrm>
            <a:off x="4572000" y="1994923"/>
            <a:ext cx="4181781" cy="1519662"/>
          </a:xfrm>
          <a:prstGeom prst="rect">
            <a:avLst/>
          </a:prstGeom>
        </p:spPr>
      </p:pic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484087E-743A-4254-2840-CCCECA77C4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142" b="15383"/>
          <a:stretch/>
        </p:blipFill>
        <p:spPr>
          <a:xfrm>
            <a:off x="6449813" y="376304"/>
            <a:ext cx="2236987" cy="144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might recall from Geometry class, that there was </a:t>
            </a:r>
            <a:r>
              <a:rPr lang="en-US" b="1" dirty="0"/>
              <a:t>not</a:t>
            </a:r>
            <a:r>
              <a:rPr lang="en-US" dirty="0"/>
              <a:t> a SSA congruence theorem.</a:t>
            </a:r>
          </a:p>
          <a:p>
            <a:r>
              <a:rPr lang="en-US" dirty="0"/>
              <a:t>There are some interesting things that can happen when given two side lengths and the angle measure of an angle not between the given sides.</a:t>
            </a:r>
          </a:p>
          <a:p>
            <a:r>
              <a:rPr lang="en-US" dirty="0"/>
              <a:t>Go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geogebra.org/m/rsw7dspt</a:t>
            </a:r>
            <a:r>
              <a:rPr lang="en-US" dirty="0"/>
              <a:t> to investigate SSA.</a:t>
            </a:r>
          </a:p>
          <a:p>
            <a:r>
              <a:rPr lang="en-US" dirty="0"/>
              <a:t>Record your observations on your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Given Side-Side-Angle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AA414B99-F058-0310-2025-39E0A1A7C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2564" y="307247"/>
            <a:ext cx="2364236" cy="109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2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patterns did you notice?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GeoGebra Reflection: Acute Angle</a:t>
            </a:r>
          </a:p>
        </p:txBody>
      </p:sp>
    </p:spTree>
    <p:extLst>
      <p:ext uri="{BB962C8B-B14F-4D97-AF65-F5344CB8AC3E}">
        <p14:creationId xmlns:p14="http://schemas.microsoft.com/office/powerpoint/2010/main" val="418976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patterns did you notice?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GeoGebra Reflection</a:t>
            </a:r>
            <a:r>
              <a:rPr lang="en-US"/>
              <a:t>: Right &amp; Obtuse Angles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write general rules that would help us determine when there are 0, 1, or 2 triangles?</a:t>
            </a:r>
          </a:p>
          <a:p>
            <a:r>
              <a:rPr lang="en-US" dirty="0"/>
              <a:t>Let’s record our final thoughts on our Guided Notes.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</a:t>
            </a:r>
          </a:p>
        </p:txBody>
      </p:sp>
    </p:spTree>
    <p:extLst>
      <p:ext uri="{BB962C8B-B14F-4D97-AF65-F5344CB8AC3E}">
        <p14:creationId xmlns:p14="http://schemas.microsoft.com/office/powerpoint/2010/main" val="310714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928</TotalTime>
  <Words>320</Words>
  <Application>Microsoft Office PowerPoint</Application>
  <PresentationFormat>On-screen Show (16:9)</PresentationFormat>
  <Paragraphs>32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 2</vt:lpstr>
      <vt:lpstr>LEARN theme</vt:lpstr>
      <vt:lpstr>PowerPoint Presentation</vt:lpstr>
      <vt:lpstr>Law of Sines</vt:lpstr>
      <vt:lpstr>Essential Question</vt:lpstr>
      <vt:lpstr>Lesson Objectives</vt:lpstr>
      <vt:lpstr>Not Like the Others</vt:lpstr>
      <vt:lpstr>Given Side-Side-Angle</vt:lpstr>
      <vt:lpstr>GeoGebra Reflection: Acute Angle</vt:lpstr>
      <vt:lpstr>GeoGebra Reflection: Right &amp; Obtuse Angles</vt:lpstr>
      <vt:lpstr>Guided Notes</vt:lpstr>
      <vt:lpstr>Guided Notes</vt:lpstr>
      <vt:lpstr>Using Law of SSSSines</vt:lpstr>
      <vt:lpstr>Stoplight Stickies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McLeod Porter, Delma</cp:lastModifiedBy>
  <cp:revision>14</cp:revision>
  <dcterms:created xsi:type="dcterms:W3CDTF">2022-09-02T14:41:20Z</dcterms:created>
  <dcterms:modified xsi:type="dcterms:W3CDTF">2022-12-19T15:28:14Z</dcterms:modified>
</cp:coreProperties>
</file>