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77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0" r:id="rId23"/>
    <p:sldId id="278" r:id="rId24"/>
    <p:sldId id="27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iana Cross" initials="" lastIdx="3" clrIdx="0"/>
  <p:cmAuthor id="1" name="Danny M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335A3-CEAC-44CF-B070-0BFC9F7591D0}" v="9" dt="2022-10-28T23:40:21.269"/>
  </p1510:revLst>
</p1510:revInfo>
</file>

<file path=ppt/tableStyles.xml><?xml version="1.0" encoding="utf-8"?>
<a:tblStyleLst xmlns:a="http://schemas.openxmlformats.org/drawingml/2006/main" def="{3151939B-A66C-4C57-8E46-792F12173818}">
  <a:tblStyle styleId="{3151939B-A66C-4C57-8E46-792F121738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3600" autoAdjust="0"/>
  </p:normalViewPr>
  <p:slideViewPr>
    <p:cSldViewPr snapToGrid="0">
      <p:cViewPr varScale="1">
        <p:scale>
          <a:sx n="101" d="100"/>
          <a:sy n="101" d="100"/>
        </p:scale>
        <p:origin x="7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chrinata, Farid A." userId="2ef738f1-ee74-4f27-a45a-2ef27cd6eb40" providerId="ADAL" clId="{C3F335A3-CEAC-44CF-B070-0BFC9F7591D0}"/>
    <pc:docChg chg="undo custSel addSld delSld modSld sldOrd">
      <pc:chgData name="Zuchrinata, Farid A." userId="2ef738f1-ee74-4f27-a45a-2ef27cd6eb40" providerId="ADAL" clId="{C3F335A3-CEAC-44CF-B070-0BFC9F7591D0}" dt="2022-11-02T21:11:56.586" v="814" actId="20577"/>
      <pc:docMkLst>
        <pc:docMk/>
      </pc:docMkLst>
      <pc:sldChg chg="addSp delSp modSp mod">
        <pc:chgData name="Zuchrinata, Farid A." userId="2ef738f1-ee74-4f27-a45a-2ef27cd6eb40" providerId="ADAL" clId="{C3F335A3-CEAC-44CF-B070-0BFC9F7591D0}" dt="2022-10-28T22:32:21.447" v="247" actId="21"/>
        <pc:sldMkLst>
          <pc:docMk/>
          <pc:sldMk cId="0" sldId="263"/>
        </pc:sldMkLst>
        <pc:spChg chg="add del mod">
          <ac:chgData name="Zuchrinata, Farid A." userId="2ef738f1-ee74-4f27-a45a-2ef27cd6eb40" providerId="ADAL" clId="{C3F335A3-CEAC-44CF-B070-0BFC9F7591D0}" dt="2022-10-28T22:22:23.743" v="6" actId="478"/>
          <ac:spMkLst>
            <pc:docMk/>
            <pc:sldMk cId="0" sldId="263"/>
            <ac:spMk id="3" creationId="{6B74DCF2-7ABD-69B4-3D2D-30529D4C5E78}"/>
          </ac:spMkLst>
        </pc:spChg>
        <pc:spChg chg="add del">
          <ac:chgData name="Zuchrinata, Farid A." userId="2ef738f1-ee74-4f27-a45a-2ef27cd6eb40" providerId="ADAL" clId="{C3F335A3-CEAC-44CF-B070-0BFC9F7591D0}" dt="2022-10-28T22:22:23.743" v="6" actId="478"/>
          <ac:spMkLst>
            <pc:docMk/>
            <pc:sldMk cId="0" sldId="263"/>
            <ac:spMk id="145" creationId="{00000000-0000-0000-0000-000000000000}"/>
          </ac:spMkLst>
        </pc:spChg>
        <pc:spChg chg="mod">
          <ac:chgData name="Zuchrinata, Farid A." userId="2ef738f1-ee74-4f27-a45a-2ef27cd6eb40" providerId="ADAL" clId="{C3F335A3-CEAC-44CF-B070-0BFC9F7591D0}" dt="2022-10-28T22:32:21.447" v="247" actId="21"/>
          <ac:spMkLst>
            <pc:docMk/>
            <pc:sldMk cId="0" sldId="263"/>
            <ac:spMk id="146" creationId="{00000000-0000-0000-0000-000000000000}"/>
          </ac:spMkLst>
        </pc:spChg>
      </pc:sldChg>
      <pc:sldChg chg="modSp mod">
        <pc:chgData name="Zuchrinata, Farid A." userId="2ef738f1-ee74-4f27-a45a-2ef27cd6eb40" providerId="ADAL" clId="{C3F335A3-CEAC-44CF-B070-0BFC9F7591D0}" dt="2022-11-02T20:59:04.904" v="795" actId="20577"/>
        <pc:sldMkLst>
          <pc:docMk/>
          <pc:sldMk cId="0" sldId="271"/>
        </pc:sldMkLst>
        <pc:spChg chg="mod">
          <ac:chgData name="Zuchrinata, Farid A." userId="2ef738f1-ee74-4f27-a45a-2ef27cd6eb40" providerId="ADAL" clId="{C3F335A3-CEAC-44CF-B070-0BFC9F7591D0}" dt="2022-11-02T20:59:04.904" v="795" actId="20577"/>
          <ac:spMkLst>
            <pc:docMk/>
            <pc:sldMk cId="0" sldId="271"/>
            <ac:spMk id="195" creationId="{00000000-0000-0000-0000-000000000000}"/>
          </ac:spMkLst>
        </pc:spChg>
      </pc:sldChg>
      <pc:sldChg chg="modSp mod">
        <pc:chgData name="Zuchrinata, Farid A." userId="2ef738f1-ee74-4f27-a45a-2ef27cd6eb40" providerId="ADAL" clId="{C3F335A3-CEAC-44CF-B070-0BFC9F7591D0}" dt="2022-10-28T23:46:38.258" v="780" actId="20577"/>
        <pc:sldMkLst>
          <pc:docMk/>
          <pc:sldMk cId="0" sldId="273"/>
        </pc:sldMkLst>
        <pc:spChg chg="mod">
          <ac:chgData name="Zuchrinata, Farid A." userId="2ef738f1-ee74-4f27-a45a-2ef27cd6eb40" providerId="ADAL" clId="{C3F335A3-CEAC-44CF-B070-0BFC9F7591D0}" dt="2022-10-28T23:46:38.258" v="780" actId="20577"/>
          <ac:spMkLst>
            <pc:docMk/>
            <pc:sldMk cId="0" sldId="273"/>
            <ac:spMk id="207" creationId="{00000000-0000-0000-0000-000000000000}"/>
          </ac:spMkLst>
        </pc:spChg>
      </pc:sldChg>
      <pc:sldChg chg="modSp mod">
        <pc:chgData name="Zuchrinata, Farid A." userId="2ef738f1-ee74-4f27-a45a-2ef27cd6eb40" providerId="ADAL" clId="{C3F335A3-CEAC-44CF-B070-0BFC9F7591D0}" dt="2022-11-02T21:11:56.586" v="814" actId="20577"/>
        <pc:sldMkLst>
          <pc:docMk/>
          <pc:sldMk cId="0" sldId="276"/>
        </pc:sldMkLst>
        <pc:spChg chg="mod">
          <ac:chgData name="Zuchrinata, Farid A." userId="2ef738f1-ee74-4f27-a45a-2ef27cd6eb40" providerId="ADAL" clId="{C3F335A3-CEAC-44CF-B070-0BFC9F7591D0}" dt="2022-11-02T21:11:56.586" v="814" actId="20577"/>
          <ac:spMkLst>
            <pc:docMk/>
            <pc:sldMk cId="0" sldId="276"/>
            <ac:spMk id="226" creationId="{00000000-0000-0000-0000-000000000000}"/>
          </ac:spMkLst>
        </pc:spChg>
      </pc:sldChg>
      <pc:sldChg chg="modSp add mod ord">
        <pc:chgData name="Zuchrinata, Farid A." userId="2ef738f1-ee74-4f27-a45a-2ef27cd6eb40" providerId="ADAL" clId="{C3F335A3-CEAC-44CF-B070-0BFC9F7591D0}" dt="2022-10-28T22:29:16.027" v="245"/>
        <pc:sldMkLst>
          <pc:docMk/>
          <pc:sldMk cId="669565416" sldId="279"/>
        </pc:sldMkLst>
        <pc:spChg chg="mod">
          <ac:chgData name="Zuchrinata, Farid A." userId="2ef738f1-ee74-4f27-a45a-2ef27cd6eb40" providerId="ADAL" clId="{C3F335A3-CEAC-44CF-B070-0BFC9F7591D0}" dt="2022-10-28T22:25:14.220" v="87" actId="20577"/>
          <ac:spMkLst>
            <pc:docMk/>
            <pc:sldMk cId="669565416" sldId="279"/>
            <ac:spMk id="145" creationId="{00000000-0000-0000-0000-000000000000}"/>
          </ac:spMkLst>
        </pc:spChg>
        <pc:spChg chg="mod">
          <ac:chgData name="Zuchrinata, Farid A." userId="2ef738f1-ee74-4f27-a45a-2ef27cd6eb40" providerId="ADAL" clId="{C3F335A3-CEAC-44CF-B070-0BFC9F7591D0}" dt="2022-10-28T22:28:54.584" v="243" actId="20577"/>
          <ac:spMkLst>
            <pc:docMk/>
            <pc:sldMk cId="669565416" sldId="279"/>
            <ac:spMk id="146" creationId="{00000000-0000-0000-0000-000000000000}"/>
          </ac:spMkLst>
        </pc:spChg>
      </pc:sldChg>
      <pc:sldChg chg="modSp add del mod">
        <pc:chgData name="Zuchrinata, Farid A." userId="2ef738f1-ee74-4f27-a45a-2ef27cd6eb40" providerId="ADAL" clId="{C3F335A3-CEAC-44CF-B070-0BFC9F7591D0}" dt="2022-10-28T22:22:13.755" v="3"/>
        <pc:sldMkLst>
          <pc:docMk/>
          <pc:sldMk cId="3216699036" sldId="279"/>
        </pc:sldMkLst>
        <pc:spChg chg="mod">
          <ac:chgData name="Zuchrinata, Farid A." userId="2ef738f1-ee74-4f27-a45a-2ef27cd6eb40" providerId="ADAL" clId="{C3F335A3-CEAC-44CF-B070-0BFC9F7591D0}" dt="2022-10-28T22:22:13.393" v="2" actId="6549"/>
          <ac:spMkLst>
            <pc:docMk/>
            <pc:sldMk cId="3216699036" sldId="279"/>
            <ac:spMk id="140" creationId="{00000000-0000-0000-0000-000000000000}"/>
          </ac:spMkLst>
        </pc:spChg>
      </pc:sldChg>
      <pc:sldChg chg="addSp modSp add mod ord">
        <pc:chgData name="Zuchrinata, Farid A." userId="2ef738f1-ee74-4f27-a45a-2ef27cd6eb40" providerId="ADAL" clId="{C3F335A3-CEAC-44CF-B070-0BFC9F7591D0}" dt="2022-11-02T21:11:16.870" v="800" actId="20577"/>
        <pc:sldMkLst>
          <pc:docMk/>
          <pc:sldMk cId="3445481591" sldId="280"/>
        </pc:sldMkLst>
        <pc:spChg chg="add mod">
          <ac:chgData name="Zuchrinata, Farid A." userId="2ef738f1-ee74-4f27-a45a-2ef27cd6eb40" providerId="ADAL" clId="{C3F335A3-CEAC-44CF-B070-0BFC9F7591D0}" dt="2022-11-02T21:10:46.023" v="796" actId="207"/>
          <ac:spMkLst>
            <pc:docMk/>
            <pc:sldMk cId="3445481591" sldId="280"/>
            <ac:spMk id="2" creationId="{E200A29C-9768-4213-9B62-8911C5C424DD}"/>
          </ac:spMkLst>
        </pc:spChg>
        <pc:spChg chg="mod">
          <ac:chgData name="Zuchrinata, Farid A." userId="2ef738f1-ee74-4f27-a45a-2ef27cd6eb40" providerId="ADAL" clId="{C3F335A3-CEAC-44CF-B070-0BFC9F7591D0}" dt="2022-11-02T21:11:16.870" v="800" actId="20577"/>
          <ac:spMkLst>
            <pc:docMk/>
            <pc:sldMk cId="3445481591" sldId="280"/>
            <ac:spMk id="206" creationId="{00000000-0000-0000-0000-000000000000}"/>
          </ac:spMkLst>
        </pc:spChg>
        <pc:spChg chg="mod">
          <ac:chgData name="Zuchrinata, Farid A." userId="2ef738f1-ee74-4f27-a45a-2ef27cd6eb40" providerId="ADAL" clId="{C3F335A3-CEAC-44CF-B070-0BFC9F7591D0}" dt="2022-11-02T21:10:48.614" v="797" actId="207"/>
          <ac:spMkLst>
            <pc:docMk/>
            <pc:sldMk cId="3445481591" sldId="280"/>
            <ac:spMk id="207" creationId="{00000000-0000-0000-0000-000000000000}"/>
          </ac:spMkLst>
        </pc:spChg>
      </pc:sldChg>
      <pc:sldChg chg="modSp add del mod">
        <pc:chgData name="Zuchrinata, Farid A." userId="2ef738f1-ee74-4f27-a45a-2ef27cd6eb40" providerId="ADAL" clId="{C3F335A3-CEAC-44CF-B070-0BFC9F7591D0}" dt="2022-10-28T23:38:57.340" v="277"/>
        <pc:sldMkLst>
          <pc:docMk/>
          <pc:sldMk cId="4255240691" sldId="280"/>
        </pc:sldMkLst>
        <pc:spChg chg="mod">
          <ac:chgData name="Zuchrinata, Farid A." userId="2ef738f1-ee74-4f27-a45a-2ef27cd6eb40" providerId="ADAL" clId="{C3F335A3-CEAC-44CF-B070-0BFC9F7591D0}" dt="2022-10-28T23:38:57.018" v="276" actId="20577"/>
          <ac:spMkLst>
            <pc:docMk/>
            <pc:sldMk cId="4255240691" sldId="280"/>
            <ac:spMk id="212" creationId="{00000000-0000-0000-0000-000000000000}"/>
          </ac:spMkLst>
        </pc:spChg>
      </pc:sldChg>
    </pc:docChg>
  </pc:docChgLst>
  <pc:docChgLst>
    <pc:chgData name="Zuchrinata, Farid A." userId="2ef738f1-ee74-4f27-a45a-2ef27cd6eb40" providerId="ADAL" clId="{F1AC80D9-B60B-4558-83ED-E29C1EEB6D37}"/>
    <pc:docChg chg="undo redo custSel addSld delSld modSld">
      <pc:chgData name="Zuchrinata, Farid A." userId="2ef738f1-ee74-4f27-a45a-2ef27cd6eb40" providerId="ADAL" clId="{F1AC80D9-B60B-4558-83ED-E29C1EEB6D37}" dt="2022-10-26T22:27:40.520" v="1461" actId="20577"/>
      <pc:docMkLst>
        <pc:docMk/>
      </pc:docMkLst>
      <pc:sldChg chg="modSp mod">
        <pc:chgData name="Zuchrinata, Farid A." userId="2ef738f1-ee74-4f27-a45a-2ef27cd6eb40" providerId="ADAL" clId="{F1AC80D9-B60B-4558-83ED-E29C1EEB6D37}" dt="2022-10-26T21:33:13.366" v="4" actId="313"/>
        <pc:sldMkLst>
          <pc:docMk/>
          <pc:sldMk cId="0" sldId="257"/>
        </pc:sldMkLst>
        <pc:spChg chg="mod">
          <ac:chgData name="Zuchrinata, Farid A." userId="2ef738f1-ee74-4f27-a45a-2ef27cd6eb40" providerId="ADAL" clId="{F1AC80D9-B60B-4558-83ED-E29C1EEB6D37}" dt="2022-10-26T21:33:13.366" v="4" actId="313"/>
          <ac:spMkLst>
            <pc:docMk/>
            <pc:sldMk cId="0" sldId="257"/>
            <ac:spMk id="94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3:09.203" v="1" actId="20577"/>
          <ac:spMkLst>
            <pc:docMk/>
            <pc:sldMk cId="0" sldId="257"/>
            <ac:spMk id="95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33:35.154" v="16" actId="27636"/>
        <pc:sldMkLst>
          <pc:docMk/>
          <pc:sldMk cId="0" sldId="258"/>
        </pc:sldMkLst>
        <pc:spChg chg="mod">
          <ac:chgData name="Zuchrinata, Farid A." userId="2ef738f1-ee74-4f27-a45a-2ef27cd6eb40" providerId="ADAL" clId="{F1AC80D9-B60B-4558-83ED-E29C1EEB6D37}" dt="2022-10-26T21:33:25.603" v="6" actId="20577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3:35.154" v="16" actId="27636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35:12.890" v="59" actId="20577"/>
        <pc:sldMkLst>
          <pc:docMk/>
          <pc:sldMk cId="0" sldId="259"/>
        </pc:sldMkLst>
        <pc:spChg chg="mod">
          <ac:chgData name="Zuchrinata, Farid A." userId="2ef738f1-ee74-4f27-a45a-2ef27cd6eb40" providerId="ADAL" clId="{F1AC80D9-B60B-4558-83ED-E29C1EEB6D37}" dt="2022-10-26T21:35:12.890" v="59" actId="20577"/>
          <ac:spMkLst>
            <pc:docMk/>
            <pc:sldMk cId="0" sldId="259"/>
            <ac:spMk id="107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37:49.123" v="195" actId="115"/>
        <pc:sldMkLst>
          <pc:docMk/>
          <pc:sldMk cId="0" sldId="260"/>
        </pc:sldMkLst>
        <pc:spChg chg="mod">
          <ac:chgData name="Zuchrinata, Farid A." userId="2ef738f1-ee74-4f27-a45a-2ef27cd6eb40" providerId="ADAL" clId="{F1AC80D9-B60B-4558-83ED-E29C1EEB6D37}" dt="2022-10-26T21:37:48.686" v="194" actId="115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7:49.123" v="195" actId="115"/>
          <ac:spMkLst>
            <pc:docMk/>
            <pc:sldMk cId="0" sldId="260"/>
            <ac:spMk id="113" creationId="{00000000-0000-0000-0000-000000000000}"/>
          </ac:spMkLst>
        </pc:spChg>
      </pc:sldChg>
      <pc:sldChg chg="add del">
        <pc:chgData name="Zuchrinata, Farid A." userId="2ef738f1-ee74-4f27-a45a-2ef27cd6eb40" providerId="ADAL" clId="{F1AC80D9-B60B-4558-83ED-E29C1EEB6D37}" dt="2022-10-26T21:37:10.767" v="176" actId="47"/>
        <pc:sldMkLst>
          <pc:docMk/>
          <pc:sldMk cId="0" sldId="261"/>
        </pc:sldMkLst>
      </pc:sldChg>
      <pc:sldChg chg="modSp mod">
        <pc:chgData name="Zuchrinata, Farid A." userId="2ef738f1-ee74-4f27-a45a-2ef27cd6eb40" providerId="ADAL" clId="{F1AC80D9-B60B-4558-83ED-E29C1EEB6D37}" dt="2022-10-26T22:09:30.984" v="1419" actId="1076"/>
        <pc:sldMkLst>
          <pc:docMk/>
          <pc:sldMk cId="0" sldId="262"/>
        </pc:sldMkLst>
        <pc:spChg chg="mod">
          <ac:chgData name="Zuchrinata, Farid A." userId="2ef738f1-ee74-4f27-a45a-2ef27cd6eb40" providerId="ADAL" clId="{F1AC80D9-B60B-4558-83ED-E29C1EEB6D37}" dt="2022-10-26T22:09:30.984" v="1419" actId="1076"/>
          <ac:spMkLst>
            <pc:docMk/>
            <pc:sldMk cId="0" sldId="262"/>
            <ac:spMk id="140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44:26.761" v="344" actId="20577"/>
        <pc:sldMkLst>
          <pc:docMk/>
          <pc:sldMk cId="0" sldId="263"/>
        </pc:sldMkLst>
        <pc:spChg chg="mod">
          <ac:chgData name="Zuchrinata, Farid A." userId="2ef738f1-ee74-4f27-a45a-2ef27cd6eb40" providerId="ADAL" clId="{F1AC80D9-B60B-4558-83ED-E29C1EEB6D37}" dt="2022-10-26T21:39:15.225" v="220" actId="20577"/>
          <ac:spMkLst>
            <pc:docMk/>
            <pc:sldMk cId="0" sldId="263"/>
            <ac:spMk id="145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44:26.761" v="344" actId="20577"/>
          <ac:spMkLst>
            <pc:docMk/>
            <pc:sldMk cId="0" sldId="263"/>
            <ac:spMk id="146" creationId="{00000000-0000-0000-0000-000000000000}"/>
          </ac:spMkLst>
        </pc:spChg>
      </pc:sldChg>
      <pc:sldChg chg="addSp delSp modSp mod delAnim modAnim modNotesTx">
        <pc:chgData name="Zuchrinata, Farid A." userId="2ef738f1-ee74-4f27-a45a-2ef27cd6eb40" providerId="ADAL" clId="{F1AC80D9-B60B-4558-83ED-E29C1EEB6D37}" dt="2022-10-26T22:09:54.248" v="1421" actId="114"/>
        <pc:sldMkLst>
          <pc:docMk/>
          <pc:sldMk cId="0" sldId="264"/>
        </pc:sldMkLst>
        <pc:spChg chg="mod">
          <ac:chgData name="Zuchrinata, Farid A." userId="2ef738f1-ee74-4f27-a45a-2ef27cd6eb40" providerId="ADAL" clId="{F1AC80D9-B60B-4558-83ED-E29C1EEB6D37}" dt="2022-10-26T21:48:09.111" v="502" actId="113"/>
          <ac:spMkLst>
            <pc:docMk/>
            <pc:sldMk cId="0" sldId="264"/>
            <ac:spMk id="151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2:09:54.248" v="1421" actId="114"/>
          <ac:spMkLst>
            <pc:docMk/>
            <pc:sldMk cId="0" sldId="264"/>
            <ac:spMk id="153" creationId="{00000000-0000-0000-0000-000000000000}"/>
          </ac:spMkLst>
        </pc:spChg>
        <pc:picChg chg="del">
          <ac:chgData name="Zuchrinata, Farid A." userId="2ef738f1-ee74-4f27-a45a-2ef27cd6eb40" providerId="ADAL" clId="{F1AC80D9-B60B-4558-83ED-E29C1EEB6D37}" dt="2022-10-26T21:45:43.146" v="349" actId="478"/>
          <ac:picMkLst>
            <pc:docMk/>
            <pc:sldMk cId="0" sldId="264"/>
            <ac:picMk id="2" creationId="{D5D030BF-9DAF-2917-690A-130FAAD1384C}"/>
          </ac:picMkLst>
        </pc:picChg>
        <pc:picChg chg="add mod">
          <ac:chgData name="Zuchrinata, Farid A." userId="2ef738f1-ee74-4f27-a45a-2ef27cd6eb40" providerId="ADAL" clId="{F1AC80D9-B60B-4558-83ED-E29C1EEB6D37}" dt="2022-10-26T21:45:49.474" v="352" actId="14100"/>
          <ac:picMkLst>
            <pc:docMk/>
            <pc:sldMk cId="0" sldId="264"/>
            <ac:picMk id="3" creationId="{12F9E484-9EDE-8702-D1CD-A88F9F6C3CEC}"/>
          </ac:picMkLst>
        </pc:picChg>
      </pc:sldChg>
      <pc:sldChg chg="modSp mod modNotesTx">
        <pc:chgData name="Zuchrinata, Farid A." userId="2ef738f1-ee74-4f27-a45a-2ef27cd6eb40" providerId="ADAL" clId="{F1AC80D9-B60B-4558-83ED-E29C1EEB6D37}" dt="2022-10-26T21:50:09.556" v="673" actId="20577"/>
        <pc:sldMkLst>
          <pc:docMk/>
          <pc:sldMk cId="0" sldId="266"/>
        </pc:sldMkLst>
        <pc:picChg chg="mod">
          <ac:chgData name="Zuchrinata, Farid A." userId="2ef738f1-ee74-4f27-a45a-2ef27cd6eb40" providerId="ADAL" clId="{F1AC80D9-B60B-4558-83ED-E29C1EEB6D37}" dt="2022-10-26T21:49:29.670" v="538" actId="1037"/>
          <ac:picMkLst>
            <pc:docMk/>
            <pc:sldMk cId="0" sldId="266"/>
            <ac:picMk id="2" creationId="{A53E8A66-DFA8-F0B2-262D-023BC394A540}"/>
          </ac:picMkLst>
        </pc:picChg>
      </pc:sldChg>
      <pc:sldChg chg="modSp mod">
        <pc:chgData name="Zuchrinata, Farid A." userId="2ef738f1-ee74-4f27-a45a-2ef27cd6eb40" providerId="ADAL" clId="{F1AC80D9-B60B-4558-83ED-E29C1EEB6D37}" dt="2022-10-26T21:52:10.667" v="835" actId="20577"/>
        <pc:sldMkLst>
          <pc:docMk/>
          <pc:sldMk cId="0" sldId="267"/>
        </pc:sldMkLst>
        <pc:spChg chg="mod">
          <ac:chgData name="Zuchrinata, Farid A." userId="2ef738f1-ee74-4f27-a45a-2ef27cd6eb40" providerId="ADAL" clId="{F1AC80D9-B60B-4558-83ED-E29C1EEB6D37}" dt="2022-10-26T21:52:10.667" v="835" actId="20577"/>
          <ac:spMkLst>
            <pc:docMk/>
            <pc:sldMk cId="0" sldId="267"/>
            <ac:spMk id="171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F1AC80D9-B60B-4558-83ED-E29C1EEB6D37}" dt="2022-10-26T21:51:41.479" v="828" actId="20577"/>
        <pc:sldMkLst>
          <pc:docMk/>
          <pc:sldMk cId="0" sldId="268"/>
        </pc:sldMkLst>
        <pc:spChg chg="mod">
          <ac:chgData name="Zuchrinata, Farid A." userId="2ef738f1-ee74-4f27-a45a-2ef27cd6eb40" providerId="ADAL" clId="{F1AC80D9-B60B-4558-83ED-E29C1EEB6D37}" dt="2022-10-26T21:51:01.399" v="726"/>
          <ac:spMkLst>
            <pc:docMk/>
            <pc:sldMk cId="0" sldId="268"/>
            <ac:spMk id="176" creationId="{00000000-0000-0000-0000-000000000000}"/>
          </ac:spMkLst>
        </pc:spChg>
        <pc:picChg chg="mod">
          <ac:chgData name="Zuchrinata, Farid A." userId="2ef738f1-ee74-4f27-a45a-2ef27cd6eb40" providerId="ADAL" clId="{F1AC80D9-B60B-4558-83ED-E29C1EEB6D37}" dt="2022-10-26T21:50:48.727" v="719" actId="1076"/>
          <ac:picMkLst>
            <pc:docMk/>
            <pc:sldMk cId="0" sldId="268"/>
            <ac:picMk id="2" creationId="{EA96F9F3-19B4-3DC4-A171-63E3B93BEB85}"/>
          </ac:picMkLst>
        </pc:picChg>
      </pc:sldChg>
      <pc:sldChg chg="modSp mod">
        <pc:chgData name="Zuchrinata, Farid A." userId="2ef738f1-ee74-4f27-a45a-2ef27cd6eb40" providerId="ADAL" clId="{F1AC80D9-B60B-4558-83ED-E29C1EEB6D37}" dt="2022-10-26T21:52:41.248" v="842" actId="20577"/>
        <pc:sldMkLst>
          <pc:docMk/>
          <pc:sldMk cId="0" sldId="269"/>
        </pc:sldMkLst>
        <pc:spChg chg="mod">
          <ac:chgData name="Zuchrinata, Farid A." userId="2ef738f1-ee74-4f27-a45a-2ef27cd6eb40" providerId="ADAL" clId="{F1AC80D9-B60B-4558-83ED-E29C1EEB6D37}" dt="2022-10-26T21:51:50.645" v="831"/>
          <ac:spMkLst>
            <pc:docMk/>
            <pc:sldMk cId="0" sldId="269"/>
            <ac:spMk id="182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52:41.248" v="842" actId="20577"/>
          <ac:spMkLst>
            <pc:docMk/>
            <pc:sldMk cId="0" sldId="269"/>
            <ac:spMk id="183" creationId="{00000000-0000-0000-0000-000000000000}"/>
          </ac:spMkLst>
        </pc:spChg>
      </pc:sldChg>
      <pc:sldChg chg="modSp mod modNotesTx">
        <pc:chgData name="Zuchrinata, Farid A." userId="2ef738f1-ee74-4f27-a45a-2ef27cd6eb40" providerId="ADAL" clId="{F1AC80D9-B60B-4558-83ED-E29C1EEB6D37}" dt="2022-10-26T21:54:47.462" v="952" actId="20577"/>
        <pc:sldMkLst>
          <pc:docMk/>
          <pc:sldMk cId="0" sldId="270"/>
        </pc:sldMkLst>
        <pc:picChg chg="mod">
          <ac:chgData name="Zuchrinata, Farid A." userId="2ef738f1-ee74-4f27-a45a-2ef27cd6eb40" providerId="ADAL" clId="{F1AC80D9-B60B-4558-83ED-E29C1EEB6D37}" dt="2022-10-26T21:54:04.642" v="844" actId="1037"/>
          <ac:picMkLst>
            <pc:docMk/>
            <pc:sldMk cId="0" sldId="270"/>
            <ac:picMk id="2" creationId="{4B246723-1933-4BCD-77E1-AA700255A382}"/>
          </ac:picMkLst>
        </pc:picChg>
      </pc:sldChg>
      <pc:sldChg chg="modSp mod">
        <pc:chgData name="Zuchrinata, Farid A." userId="2ef738f1-ee74-4f27-a45a-2ef27cd6eb40" providerId="ADAL" clId="{F1AC80D9-B60B-4558-83ED-E29C1EEB6D37}" dt="2022-10-26T21:55:27.824" v="964" actId="15"/>
        <pc:sldMkLst>
          <pc:docMk/>
          <pc:sldMk cId="0" sldId="271"/>
        </pc:sldMkLst>
        <pc:spChg chg="mod">
          <ac:chgData name="Zuchrinata, Farid A." userId="2ef738f1-ee74-4f27-a45a-2ef27cd6eb40" providerId="ADAL" clId="{F1AC80D9-B60B-4558-83ED-E29C1EEB6D37}" dt="2022-10-26T21:55:27.824" v="964" actId="15"/>
          <ac:spMkLst>
            <pc:docMk/>
            <pc:sldMk cId="0" sldId="271"/>
            <ac:spMk id="195" creationId="{00000000-0000-0000-0000-000000000000}"/>
          </ac:spMkLst>
        </pc:spChg>
      </pc:sldChg>
      <pc:sldChg chg="modSp mod">
        <pc:chgData name="Zuchrinata, Farid A." userId="2ef738f1-ee74-4f27-a45a-2ef27cd6eb40" providerId="ADAL" clId="{F1AC80D9-B60B-4558-83ED-E29C1EEB6D37}" dt="2022-10-26T21:56:04.782" v="972" actId="1076"/>
        <pc:sldMkLst>
          <pc:docMk/>
          <pc:sldMk cId="0" sldId="272"/>
        </pc:sldMkLst>
        <pc:spChg chg="mod">
          <ac:chgData name="Zuchrinata, Farid A." userId="2ef738f1-ee74-4f27-a45a-2ef27cd6eb40" providerId="ADAL" clId="{F1AC80D9-B60B-4558-83ED-E29C1EEB6D37}" dt="2022-10-26T21:55:51.315" v="968" actId="20577"/>
          <ac:spMkLst>
            <pc:docMk/>
            <pc:sldMk cId="0" sldId="272"/>
            <ac:spMk id="200" creationId="{00000000-0000-0000-0000-000000000000}"/>
          </ac:spMkLst>
        </pc:spChg>
        <pc:picChg chg="mod">
          <ac:chgData name="Zuchrinata, Farid A." userId="2ef738f1-ee74-4f27-a45a-2ef27cd6eb40" providerId="ADAL" clId="{F1AC80D9-B60B-4558-83ED-E29C1EEB6D37}" dt="2022-10-26T21:56:04.782" v="972" actId="1076"/>
          <ac:picMkLst>
            <pc:docMk/>
            <pc:sldMk cId="0" sldId="272"/>
            <ac:picMk id="201" creationId="{00000000-0000-0000-0000-000000000000}"/>
          </ac:picMkLst>
        </pc:picChg>
      </pc:sldChg>
      <pc:sldChg chg="modSp mod">
        <pc:chgData name="Zuchrinata, Farid A." userId="2ef738f1-ee74-4f27-a45a-2ef27cd6eb40" providerId="ADAL" clId="{F1AC80D9-B60B-4558-83ED-E29C1EEB6D37}" dt="2022-10-26T22:07:38.542" v="1383" actId="20577"/>
        <pc:sldMkLst>
          <pc:docMk/>
          <pc:sldMk cId="0" sldId="273"/>
        </pc:sldMkLst>
        <pc:spChg chg="mod">
          <ac:chgData name="Zuchrinata, Farid A." userId="2ef738f1-ee74-4f27-a45a-2ef27cd6eb40" providerId="ADAL" clId="{F1AC80D9-B60B-4558-83ED-E29C1EEB6D37}" dt="2022-10-26T22:07:38.542" v="1383" actId="20577"/>
          <ac:spMkLst>
            <pc:docMk/>
            <pc:sldMk cId="0" sldId="273"/>
            <ac:spMk id="207" creationId="{00000000-0000-0000-0000-000000000000}"/>
          </ac:spMkLst>
        </pc:spChg>
      </pc:sldChg>
      <pc:sldChg chg="addSp delSp modSp mod">
        <pc:chgData name="Zuchrinata, Farid A." userId="2ef738f1-ee74-4f27-a45a-2ef27cd6eb40" providerId="ADAL" clId="{F1AC80D9-B60B-4558-83ED-E29C1EEB6D37}" dt="2022-10-26T22:02:08.820" v="1120" actId="1035"/>
        <pc:sldMkLst>
          <pc:docMk/>
          <pc:sldMk cId="0" sldId="274"/>
        </pc:sldMkLst>
        <pc:picChg chg="add mod modCrop">
          <ac:chgData name="Zuchrinata, Farid A." userId="2ef738f1-ee74-4f27-a45a-2ef27cd6eb40" providerId="ADAL" clId="{F1AC80D9-B60B-4558-83ED-E29C1EEB6D37}" dt="2022-10-26T22:02:00.193" v="1117" actId="1076"/>
          <ac:picMkLst>
            <pc:docMk/>
            <pc:sldMk cId="0" sldId="274"/>
            <ac:picMk id="3" creationId="{91D0141B-5D17-DD47-CD4F-9F6BF793A23C}"/>
          </ac:picMkLst>
        </pc:picChg>
        <pc:picChg chg="add mod modCrop">
          <ac:chgData name="Zuchrinata, Farid A." userId="2ef738f1-ee74-4f27-a45a-2ef27cd6eb40" providerId="ADAL" clId="{F1AC80D9-B60B-4558-83ED-E29C1EEB6D37}" dt="2022-10-26T22:01:42.107" v="1113" actId="1076"/>
          <ac:picMkLst>
            <pc:docMk/>
            <pc:sldMk cId="0" sldId="274"/>
            <ac:picMk id="5" creationId="{DB2FDEC6-86EC-53D8-E167-2ECB998FFF78}"/>
          </ac:picMkLst>
        </pc:picChg>
        <pc:picChg chg="add mod modCrop">
          <ac:chgData name="Zuchrinata, Farid A." userId="2ef738f1-ee74-4f27-a45a-2ef27cd6eb40" providerId="ADAL" clId="{F1AC80D9-B60B-4558-83ED-E29C1EEB6D37}" dt="2022-10-26T22:02:08.820" v="1120" actId="1035"/>
          <ac:picMkLst>
            <pc:docMk/>
            <pc:sldMk cId="0" sldId="274"/>
            <ac:picMk id="7" creationId="{10BA89CF-EAE7-F325-BC66-9AD84AF44908}"/>
          </ac:picMkLst>
        </pc:picChg>
        <pc:picChg chg="del">
          <ac:chgData name="Zuchrinata, Farid A." userId="2ef738f1-ee74-4f27-a45a-2ef27cd6eb40" providerId="ADAL" clId="{F1AC80D9-B60B-4558-83ED-E29C1EEB6D37}" dt="2022-10-26T22:00:53.682" v="1096" actId="478"/>
          <ac:picMkLst>
            <pc:docMk/>
            <pc:sldMk cId="0" sldId="274"/>
            <ac:picMk id="213" creationId="{00000000-0000-0000-0000-000000000000}"/>
          </ac:picMkLst>
        </pc:picChg>
        <pc:picChg chg="del">
          <ac:chgData name="Zuchrinata, Farid A." userId="2ef738f1-ee74-4f27-a45a-2ef27cd6eb40" providerId="ADAL" clId="{F1AC80D9-B60B-4558-83ED-E29C1EEB6D37}" dt="2022-10-26T22:01:03.680" v="1102" actId="478"/>
          <ac:picMkLst>
            <pc:docMk/>
            <pc:sldMk cId="0" sldId="274"/>
            <ac:picMk id="214" creationId="{00000000-0000-0000-0000-000000000000}"/>
          </ac:picMkLst>
        </pc:picChg>
        <pc:picChg chg="del">
          <ac:chgData name="Zuchrinata, Farid A." userId="2ef738f1-ee74-4f27-a45a-2ef27cd6eb40" providerId="ADAL" clId="{F1AC80D9-B60B-4558-83ED-E29C1EEB6D37}" dt="2022-10-26T21:59:36.642" v="1082" actId="478"/>
          <ac:picMkLst>
            <pc:docMk/>
            <pc:sldMk cId="0" sldId="274"/>
            <ac:picMk id="215" creationId="{00000000-0000-0000-0000-000000000000}"/>
          </ac:picMkLst>
        </pc:picChg>
      </pc:sldChg>
      <pc:sldChg chg="del">
        <pc:chgData name="Zuchrinata, Farid A." userId="2ef738f1-ee74-4f27-a45a-2ef27cd6eb40" providerId="ADAL" clId="{F1AC80D9-B60B-4558-83ED-E29C1EEB6D37}" dt="2022-10-26T22:02:17.411" v="1122" actId="47"/>
        <pc:sldMkLst>
          <pc:docMk/>
          <pc:sldMk cId="0" sldId="275"/>
        </pc:sldMkLst>
      </pc:sldChg>
      <pc:sldChg chg="modSp mod">
        <pc:chgData name="Zuchrinata, Farid A." userId="2ef738f1-ee74-4f27-a45a-2ef27cd6eb40" providerId="ADAL" clId="{F1AC80D9-B60B-4558-83ED-E29C1EEB6D37}" dt="2022-10-26T22:27:40.520" v="1461" actId="20577"/>
        <pc:sldMkLst>
          <pc:docMk/>
          <pc:sldMk cId="0" sldId="276"/>
        </pc:sldMkLst>
        <pc:spChg chg="mod">
          <ac:chgData name="Zuchrinata, Farid A." userId="2ef738f1-ee74-4f27-a45a-2ef27cd6eb40" providerId="ADAL" clId="{F1AC80D9-B60B-4558-83ED-E29C1EEB6D37}" dt="2022-10-26T22:02:29.996" v="1157" actId="20577"/>
          <ac:spMkLst>
            <pc:docMk/>
            <pc:sldMk cId="0" sldId="276"/>
            <ac:spMk id="226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2:27:40.520" v="1461" actId="20577"/>
          <ac:spMkLst>
            <pc:docMk/>
            <pc:sldMk cId="0" sldId="276"/>
            <ac:spMk id="227" creationId="{00000000-0000-0000-0000-000000000000}"/>
          </ac:spMkLst>
        </pc:spChg>
      </pc:sldChg>
      <pc:sldChg chg="modSp add mod">
        <pc:chgData name="Zuchrinata, Farid A." userId="2ef738f1-ee74-4f27-a45a-2ef27cd6eb40" providerId="ADAL" clId="{F1AC80D9-B60B-4558-83ED-E29C1EEB6D37}" dt="2022-10-26T21:37:19.369" v="188" actId="115"/>
        <pc:sldMkLst>
          <pc:docMk/>
          <pc:sldMk cId="2934383172" sldId="277"/>
        </pc:sldMkLst>
        <pc:spChg chg="mod">
          <ac:chgData name="Zuchrinata, Farid A." userId="2ef738f1-ee74-4f27-a45a-2ef27cd6eb40" providerId="ADAL" clId="{F1AC80D9-B60B-4558-83ED-E29C1EEB6D37}" dt="2022-10-26T21:37:19.369" v="188" actId="115"/>
          <ac:spMkLst>
            <pc:docMk/>
            <pc:sldMk cId="2934383172" sldId="277"/>
            <ac:spMk id="112" creationId="{00000000-0000-0000-0000-000000000000}"/>
          </ac:spMkLst>
        </pc:spChg>
        <pc:spChg chg="mod">
          <ac:chgData name="Zuchrinata, Farid A." userId="2ef738f1-ee74-4f27-a45a-2ef27cd6eb40" providerId="ADAL" clId="{F1AC80D9-B60B-4558-83ED-E29C1EEB6D37}" dt="2022-10-26T21:37:11.303" v="178" actId="20577"/>
          <ac:spMkLst>
            <pc:docMk/>
            <pc:sldMk cId="2934383172" sldId="277"/>
            <ac:spMk id="113" creationId="{00000000-0000-0000-0000-000000000000}"/>
          </ac:spMkLst>
        </pc:spChg>
      </pc:sldChg>
      <pc:sldChg chg="modSp add mod">
        <pc:chgData name="Zuchrinata, Farid A." userId="2ef738f1-ee74-4f27-a45a-2ef27cd6eb40" providerId="ADAL" clId="{F1AC80D9-B60B-4558-83ED-E29C1EEB6D37}" dt="2022-10-26T22:02:22.308" v="1135" actId="20577"/>
        <pc:sldMkLst>
          <pc:docMk/>
          <pc:sldMk cId="2231141275" sldId="278"/>
        </pc:sldMkLst>
        <pc:spChg chg="mod">
          <ac:chgData name="Zuchrinata, Farid A." userId="2ef738f1-ee74-4f27-a45a-2ef27cd6eb40" providerId="ADAL" clId="{F1AC80D9-B60B-4558-83ED-E29C1EEB6D37}" dt="2022-10-26T22:02:22.308" v="1135" actId="20577"/>
          <ac:spMkLst>
            <pc:docMk/>
            <pc:sldMk cId="2231141275" sldId="278"/>
            <ac:spMk id="200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1">
    <p:pos x="406" y="1080"/>
    <p:text>I don't see a graphic for wind or heat in the magnetic statements doc that was already created</p:text>
  </p:cm>
  <p:cm authorId="1" dt="2022-10-17T02:48:37.987" idx="1">
    <p:pos x="406" y="1080"/>
    <p:text>Removed "heat" and added an image from a published LEARN lesson, "Trees in the Wind." I figured this was ok since AWARE doesn't really deal with heat as a hazard.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0-17T02:48:37.987" idx="3">
    <p:pos x="406" y="1080"/>
    <p:text>I don't see a graphic for wind or heat in the magnetic statements doc that was already created</p:text>
  </p:cm>
  <p:cm authorId="1" dt="2022-10-17T02:48:37.987" idx="3">
    <p:pos x="406" y="1080"/>
    <p:text>Removed "heat" and added an image from a published LEARN lesson, "Trees in the Wind." I figured this was ok since AWARE doesn't really deal with heat as a hazard.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v2W7Duqiw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5647fdbc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 err="1">
                <a:solidFill>
                  <a:schemeClr val="hlink"/>
                </a:solidFill>
              </a:rPr>
              <a:t>Beatlesfanxxl</a:t>
            </a:r>
            <a:r>
              <a:rPr lang="en-US" u="none" dirty="0">
                <a:solidFill>
                  <a:schemeClr val="hlink"/>
                </a:solidFill>
              </a:rPr>
              <a:t>. (2010, May 16). </a:t>
            </a:r>
            <a:r>
              <a:rPr lang="en-US" i="1" u="none" dirty="0">
                <a:solidFill>
                  <a:schemeClr val="hlink"/>
                </a:solidFill>
              </a:rPr>
              <a:t>Hail storm Oklahoma City</a:t>
            </a:r>
            <a:r>
              <a:rPr lang="en-US" i="0" u="none" dirty="0">
                <a:solidFill>
                  <a:schemeClr val="hlink"/>
                </a:solidFill>
              </a:rPr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https://youtu.be/OFv2W7Duqiw</a:t>
            </a: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0" u="none" dirty="0">
                <a:solidFill>
                  <a:schemeClr val="hlink"/>
                </a:solidFill>
              </a:rPr>
              <a:t> </a:t>
            </a:r>
            <a:endParaRPr u="none" dirty="0"/>
          </a:p>
        </p:txBody>
      </p:sp>
      <p:sp>
        <p:nvSpPr>
          <p:cNvPr id="149" name="Google Shape;149;g165647fdbc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4900099a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https://youtu.be/OFv2W7Duqiw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164900099a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64900099a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News On 6/KOTV. (2022, May 7). </a:t>
            </a:r>
            <a:r>
              <a:rPr lang="en-US" i="1" dirty="0"/>
              <a:t>First responders help Bixby families find shelter after flooding </a:t>
            </a:r>
            <a:r>
              <a:rPr lang="en-US" i="0" dirty="0"/>
              <a:t>[Video]. YouTube. </a:t>
            </a:r>
            <a:r>
              <a:rPr lang="en-US" dirty="0"/>
              <a:t>https://www.youtube.com/watch?v=M7Hb26KKz6E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164900099a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5647fdbc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165647fdb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4900099a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KFOR Oklahoma’s News 4. (2020, March 9). </a:t>
            </a:r>
            <a:r>
              <a:rPr lang="en-US" i="1" dirty="0"/>
              <a:t>Beaver County homes destroyed in fire </a:t>
            </a:r>
            <a:r>
              <a:rPr lang="en-US" i="0" dirty="0"/>
              <a:t>[Video]. YouTube. </a:t>
            </a:r>
            <a:r>
              <a:rPr lang="en-US" dirty="0"/>
              <a:t>https://www.youtube.com/watch?v=UWF0dXhg5No</a:t>
            </a:r>
            <a:endParaRPr dirty="0"/>
          </a:p>
        </p:txBody>
      </p:sp>
      <p:sp>
        <p:nvSpPr>
          <p:cNvPr id="174" name="Google Shape;174;g164900099a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5647fdbc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165647fdbc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5647fdbc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KOCO 5 News. (2022, May 4). </a:t>
            </a:r>
            <a:r>
              <a:rPr lang="en-US" i="1" dirty="0"/>
              <a:t>Tornado causes widespread damage in </a:t>
            </a:r>
            <a:r>
              <a:rPr lang="en-US" i="0" dirty="0"/>
              <a:t>Seminole [Video]. YouTube. https</a:t>
            </a:r>
            <a:r>
              <a:rPr lang="en-US" dirty="0"/>
              <a:t>://www.youtube.com/watch?v=Bl22lBT9Zhw</a:t>
            </a:r>
            <a:endParaRPr dirty="0"/>
          </a:p>
        </p:txBody>
      </p:sp>
      <p:sp>
        <p:nvSpPr>
          <p:cNvPr id="186" name="Google Shape;186;g165647fdb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5647fdb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65647fdb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4900099a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0" name="Google Shape;210;g164900099a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b52f5569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16b52f5569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941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5647fdbc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65647fdbc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596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b52f556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6b52f556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2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457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Fv2W7Duqiw?feature=oembe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7Hb26KKz6E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WF0dXhg5No?feature=oembed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l22lBT9Zhw?feature=oembed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1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comments" Target="../comments/comment2.xm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ou.edu/aware1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ou.edu/aware2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1: May 15, 2022 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457200" y="4545553"/>
            <a:ext cx="82296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1400" i="1" dirty="0">
                <a:solidFill>
                  <a:schemeClr val="accent6"/>
                </a:solidFill>
              </a:rPr>
              <a:t>Note: This video depicts a similar hailstorm but was not actually taken on May 15, 2022.</a:t>
            </a:r>
            <a:endParaRPr sz="1400" i="1" dirty="0">
              <a:solidFill>
                <a:schemeClr val="accent6"/>
              </a:solidFill>
            </a:endParaRPr>
          </a:p>
        </p:txBody>
      </p:sp>
      <p:pic>
        <p:nvPicPr>
          <p:cNvPr id="3" name="Online Media 2" title="Hail Storm Oklahoma City">
            <a:hlinkClick r:id="" action="ppaction://media"/>
            <a:extLst>
              <a:ext uri="{FF2B5EF4-FFF2-40B4-BE49-F238E27FC236}">
                <a16:creationId xmlns:a16="http://schemas.microsoft.com/office/drawing/2014/main" id="{12F9E484-9EDE-8702-D1CD-A88F9F6C3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6315" y="1328550"/>
            <a:ext cx="4159369" cy="3119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1: May 15, 2022</a:t>
            </a: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Multiple locations in central and eastern Oklahoma experienced large hail.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 small town of Gore was hit with hail damages estimated to be over $100,000.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A53E8A66-DFA8-F0B2-262D-023BC394A5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7205" y="1281119"/>
            <a:ext cx="6377233" cy="3603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2: May 5, 2022</a:t>
            </a:r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17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Bixby, OK, had a significant flood.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Damages were estimated to be $2 million dollars.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EA96F9F3-19B4-3DC4-A171-63E3B93BEB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622" y="1212944"/>
            <a:ext cx="6552756" cy="3702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 3: March 7–8, 2020</a:t>
            </a:r>
            <a:endParaRPr dirty="0"/>
          </a:p>
        </p:txBody>
      </p:sp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Oklahoma Panhandle experienced a catastrophic wildfire.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wildfire was a result of high winds, low humidity, and drought.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least 15 residences were damaged.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were reported, but a few people suffered from smoke inhalation.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fire consumed approximately 29,030 acres.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4B246723-1933-4BCD-77E1-AA700255A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0708" y="1214475"/>
            <a:ext cx="6410227" cy="3621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Scenario 4: May 4, 2022</a:t>
            </a:r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13 confirmed tornadoes hit Oklahoma that day.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Seminole suffered the most damage.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No fatalities or injuries were reported. </a:t>
            </a:r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-US" dirty="0"/>
              <a:t>This is thanks in large part to the accurate and understandable weather information provided to residents.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play, but first…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Collecting Data</a:t>
            </a:r>
            <a:endParaRPr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receive a graphic organizer to collect data for </a:t>
            </a:r>
            <a:r>
              <a:rPr lang="en-US" b="1" dirty="0"/>
              <a:t>your assigned</a:t>
            </a:r>
            <a:r>
              <a:rPr lang="en-US" dirty="0"/>
              <a:t> </a:t>
            </a:r>
            <a:r>
              <a:rPr lang="en-US" b="1" dirty="0"/>
              <a:t>turn and era</a:t>
            </a:r>
            <a:endParaRPr b="1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After you finish collecting data from your turn, you will make a weather communication using images, maps, videos, graphics, etc. to alert your residents about the upcoming </a:t>
            </a:r>
            <a:r>
              <a:rPr lang="en-US"/>
              <a:t>hazardous weather.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collect enough data from your assigned turn to make an accurate and high-quality message.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What’s the </a:t>
            </a:r>
            <a:r>
              <a:rPr lang="en-US" dirty="0" err="1"/>
              <a:t>Sitch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Multimedia to Communicate Weather Hazards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Graphic Organizer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0141B-5D17-DD47-CD4F-9F6BF793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48" t="23258" r="34588" b="6138"/>
          <a:stretch/>
        </p:blipFill>
        <p:spPr>
          <a:xfrm>
            <a:off x="541450" y="1423579"/>
            <a:ext cx="2360500" cy="2932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FDEC6-86EC-53D8-E167-2ECB998FF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7" t="13827" r="34445" b="12469"/>
          <a:stretch/>
        </p:blipFill>
        <p:spPr>
          <a:xfrm>
            <a:off x="3216081" y="1376809"/>
            <a:ext cx="2392798" cy="3026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A89CF-EAE7-F325-BC66-9AD84AF44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63" t="13951" r="32500" b="12469"/>
          <a:stretch/>
        </p:blipFill>
        <p:spPr>
          <a:xfrm>
            <a:off x="5923010" y="1213652"/>
            <a:ext cx="252393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Turn Assignment</a:t>
            </a:r>
            <a:endParaRPr dirty="0"/>
          </a:p>
        </p:txBody>
      </p:sp>
      <p:sp>
        <p:nvSpPr>
          <p:cNvPr id="207" name="Google Shape;207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2, </a:t>
            </a:r>
            <a:r>
              <a:rPr lang="en-US" dirty="0">
                <a:solidFill>
                  <a:schemeClr val="tx1"/>
                </a:solidFill>
              </a:rPr>
              <a:t>Turn </a:t>
            </a:r>
            <a:r>
              <a:rPr lang="en-US" b="1" dirty="0">
                <a:solidFill>
                  <a:schemeClr val="tx1"/>
                </a:solidFill>
              </a:rPr>
              <a:t>1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3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5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chemeClr val="tx1"/>
                </a:solidFill>
              </a:rPr>
              <a:t>Era 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Turn </a:t>
            </a:r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" name="Google Shape;207;p39">
            <a:extLst>
              <a:ext uri="{FF2B5EF4-FFF2-40B4-BE49-F238E27FC236}">
                <a16:creationId xmlns:a16="http://schemas.microsoft.com/office/drawing/2014/main" id="{E200A29C-9768-4213-9B62-8911C5C424DD}"/>
              </a:ext>
            </a:extLst>
          </p:cNvPr>
          <p:cNvSpPr txBox="1">
            <a:spLocks/>
          </p:cNvSpPr>
          <p:nvPr/>
        </p:nvSpPr>
        <p:spPr>
          <a:xfrm>
            <a:off x="4572000" y="1305050"/>
            <a:ext cx="3601878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7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Era </a:t>
            </a:r>
            <a:r>
              <a:rPr lang="it-IT" b="1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, Turn </a:t>
            </a:r>
            <a:r>
              <a:rPr lang="it-IT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54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>
            <a:spLocks noGrp="1"/>
          </p:cNvSpPr>
          <p:nvPr>
            <p:ph type="ctrTitle"/>
          </p:nvPr>
        </p:nvSpPr>
        <p:spPr>
          <a:xfrm>
            <a:off x="644650" y="356251"/>
            <a:ext cx="7851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play!</a:t>
            </a:r>
            <a:endParaRPr dirty="0"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95" y="1465000"/>
            <a:ext cx="6850610" cy="306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14127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Make a Message to Warn Residents</a:t>
            </a:r>
            <a:endParaRPr dirty="0"/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52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Imagine it is the day before your assigned era and turn, and you need to warn residents about the </a:t>
            </a:r>
            <a:r>
              <a:rPr lang="en-US"/>
              <a:t>upcoming hazardous weather</a:t>
            </a:r>
            <a:r>
              <a:rPr lang="en-US" dirty="0"/>
              <a:t>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a compelling multimedia weather communication using images, maps, videos, graphics, etc. to alert your residents.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Recall the various types of forecasts and weather communications from earlier in the lesson to help guide your work.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/>
          </a:bodyPr>
          <a:lstStyle/>
          <a:p>
            <a:pPr marL="512763" indent="-457200">
              <a:spcBef>
                <a:spcPts val="0"/>
              </a:spcBef>
            </a:pPr>
            <a:r>
              <a:rPr lang="en-US" dirty="0"/>
              <a:t>How is risk communicated?</a:t>
            </a:r>
          </a:p>
          <a:p>
            <a:pPr marL="512763" indent="-457200">
              <a:spcBef>
                <a:spcPts val="0"/>
              </a:spcBef>
            </a:pPr>
            <a:r>
              <a:rPr lang="en-US" dirty="0"/>
              <a:t>Why are some messages more persuasive than others?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347400" y="2290024"/>
            <a:ext cx="8449200" cy="147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Compare various communication tactics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Synthesize multiple sources of information</a:t>
            </a:r>
            <a:endParaRPr sz="2350" dirty="0"/>
          </a:p>
          <a:p>
            <a:pPr marL="457200" lvl="0" indent="-3778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Char char="•"/>
            </a:pPr>
            <a:r>
              <a:rPr lang="en-US" sz="2350" dirty="0"/>
              <a:t>Create a multimedia message to communicate to a specific audience for a specific purpose</a:t>
            </a:r>
            <a:endParaRPr sz="364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most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most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79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subTitle" idx="1"/>
          </p:nvPr>
        </p:nvSpPr>
        <p:spPr>
          <a:xfrm>
            <a:off x="644652" y="37425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Stand by the sign with the type of weather you find the </a:t>
            </a:r>
            <a:r>
              <a:rPr lang="en-US" u="sng" dirty="0"/>
              <a:t>least</a:t>
            </a:r>
            <a:r>
              <a:rPr lang="en-US" dirty="0"/>
              <a:t> impactful in your life.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644650" y="404600"/>
            <a:ext cx="7851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40"/>
              <a:buFont typeface="Calibri"/>
              <a:buNone/>
            </a:pPr>
            <a:r>
              <a:rPr lang="en-US" sz="4040" dirty="0"/>
              <a:t>Which hazard has been the </a:t>
            </a:r>
            <a:r>
              <a:rPr lang="en-US" sz="4040" u="sng" dirty="0"/>
              <a:t>least</a:t>
            </a:r>
            <a:r>
              <a:rPr lang="en-US" sz="4040" dirty="0"/>
              <a:t> impactful in your life?</a:t>
            </a:r>
            <a:endParaRPr sz="4040" dirty="0"/>
          </a:p>
        </p:txBody>
      </p:sp>
      <p:graphicFrame>
        <p:nvGraphicFramePr>
          <p:cNvPr id="114" name="Google Shape;114;p26"/>
          <p:cNvGraphicFramePr/>
          <p:nvPr/>
        </p:nvGraphicFramePr>
        <p:xfrm>
          <a:off x="644700" y="1715360"/>
          <a:ext cx="7881825" cy="1795450"/>
        </p:xfrm>
        <a:graphic>
          <a:graphicData uri="http://schemas.openxmlformats.org/drawingml/2006/table">
            <a:tbl>
              <a:tblPr>
                <a:noFill/>
                <a:tableStyleId>{3151939B-A66C-4C57-8E46-792F12173818}</a:tableStyleId>
              </a:tblPr>
              <a:tblGrid>
                <a:gridCol w="112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5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Tornado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Fire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Hail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Flood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Drought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Lightning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00" y="2334237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36731" t="24513" r="28902" b="18064"/>
          <a:stretch/>
        </p:blipFill>
        <p:spPr>
          <a:xfrm>
            <a:off x="2897050" y="2280225"/>
            <a:ext cx="961377" cy="9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563" y="2388250"/>
            <a:ext cx="903575" cy="9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 rotWithShape="1">
          <a:blip r:embed="rId6">
            <a:alphaModFix/>
          </a:blip>
          <a:srcRect l="39253" t="22712" r="38520" b="40404"/>
          <a:stretch/>
        </p:blipFill>
        <p:spPr>
          <a:xfrm>
            <a:off x="6375500" y="2281625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4850" y="2280225"/>
            <a:ext cx="1011599" cy="101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 rotWithShape="1">
          <a:blip r:embed="rId8">
            <a:alphaModFix/>
          </a:blip>
          <a:srcRect l="26912" t="24534" r="31193" b="5944"/>
          <a:stretch/>
        </p:blipFill>
        <p:spPr>
          <a:xfrm>
            <a:off x="4063338" y="2281638"/>
            <a:ext cx="961374" cy="9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6"/>
          <p:cNvPicPr preferRelativeResize="0"/>
          <p:nvPr/>
        </p:nvPicPr>
        <p:blipFill rotWithShape="1">
          <a:blip r:embed="rId9">
            <a:alphaModFix/>
          </a:blip>
          <a:srcRect l="4201" t="13133" r="4847" b="23204"/>
          <a:stretch/>
        </p:blipFill>
        <p:spPr>
          <a:xfrm>
            <a:off x="5142400" y="2312050"/>
            <a:ext cx="1116045" cy="79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38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753532" y="1758203"/>
            <a:ext cx="7357535" cy="133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3600" dirty="0"/>
              <a:t>Where do you get information about weather and potential hazards?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Scenarios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1: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sites.google.com/ou.edu/aware1</a:t>
            </a:r>
            <a:endParaRPr lang="en-US" dirty="0">
              <a:solidFill>
                <a:schemeClr val="accent6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2: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sites.google.com/ou.edu/aware2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3: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sites.google.com/ou.edu/aware3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Scenario 4: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sites.google.com/ou.edu/aware4</a:t>
            </a:r>
            <a:endParaRPr lang="en-US" dirty="0"/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5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For each scenario, consider the following: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292486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weather hazards are the authors </a:t>
            </a:r>
            <a:br>
              <a:rPr lang="en-US" dirty="0"/>
            </a:br>
            <a:r>
              <a:rPr lang="en-US" dirty="0"/>
              <a:t>concerned about?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information is being shared, and why?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is the author's intent? Is it to persuade, </a:t>
            </a:r>
            <a:br>
              <a:rPr lang="en-US" dirty="0"/>
            </a:br>
            <a:r>
              <a:rPr lang="en-US" dirty="0"/>
              <a:t>inform, or entertain?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Who is the intended audience?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types of media are being used? (E.g., graphics, text, videos, etc.)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812</Words>
  <Application>Microsoft Office PowerPoint</Application>
  <PresentationFormat>On-screen Show (16:9)</PresentationFormat>
  <Paragraphs>97</Paragraphs>
  <Slides>23</Slides>
  <Notes>23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Noto Sans Symbols</vt:lpstr>
      <vt:lpstr>LEARN theme</vt:lpstr>
      <vt:lpstr>LEARN theme</vt:lpstr>
      <vt:lpstr>PowerPoint Presentation</vt:lpstr>
      <vt:lpstr>What’s the Sitch?</vt:lpstr>
      <vt:lpstr>Essential Questions</vt:lpstr>
      <vt:lpstr>Lesson Objectives</vt:lpstr>
      <vt:lpstr>Which hazard has been the most impactful in your life?</vt:lpstr>
      <vt:lpstr>Which hazard has been the least impactful in your life?</vt:lpstr>
      <vt:lpstr>Where do you get information about weather and potential hazards?</vt:lpstr>
      <vt:lpstr>Scenarios</vt:lpstr>
      <vt:lpstr>For each scenario, consider the following:</vt:lpstr>
      <vt:lpstr>Scenario 1: May 15, 2022 </vt:lpstr>
      <vt:lpstr>Scenario 1: May 15, 2022</vt:lpstr>
      <vt:lpstr>Scenario 2: May 5, 2022</vt:lpstr>
      <vt:lpstr>Scenario 2: May 5, 2022</vt:lpstr>
      <vt:lpstr>Scenario 3: March 7–8, 2020</vt:lpstr>
      <vt:lpstr>Scenario 3: March 7–8, 2020</vt:lpstr>
      <vt:lpstr>Scenario 4: May 4, 2022</vt:lpstr>
      <vt:lpstr>Scenario 4: May 4, 2022</vt:lpstr>
      <vt:lpstr>Let’s play, but first…</vt:lpstr>
      <vt:lpstr>Collecting Data</vt:lpstr>
      <vt:lpstr>Graphic Organizer</vt:lpstr>
      <vt:lpstr>Turn Assignment</vt:lpstr>
      <vt:lpstr>Let’s play!</vt:lpstr>
      <vt:lpstr>Make a Message to Warn Residents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the Sitch?</dc:title>
  <dc:creator>K20 Center</dc:creator>
  <cp:lastModifiedBy>Zuchrinata, Farid A.</cp:lastModifiedBy>
  <cp:revision>2</cp:revision>
  <dcterms:modified xsi:type="dcterms:W3CDTF">2022-11-02T21:12:03Z</dcterms:modified>
</cp:coreProperties>
</file>