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hKqleEmSbJjstLcMOVees3sx6w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customschemas.google.com/relationships/presentationmetadata" Target="metadata"/><Relationship Id="rId2" Type="http://schemas.openxmlformats.org/officeDocument/2006/relationships/slideMaster" Target="slideMasters/slideMaster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3" name="Google Shape;14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a8c03ae4a7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0" name="Google Shape;150;g1a8c03ae4a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b3bb38879a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b3bb38879a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25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6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7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7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7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46" name="Google Shape;146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Exit Ticket</a:t>
            </a:r>
            <a:endParaRPr/>
          </a:p>
        </p:txBody>
      </p:sp>
      <p:sp>
        <p:nvSpPr>
          <p:cNvPr id="147" name="Google Shape;147;p9"/>
          <p:cNvSpPr txBox="1">
            <a:spLocks noGrp="1"/>
          </p:cNvSpPr>
          <p:nvPr>
            <p:ph type="body" idx="4294967295"/>
          </p:nvPr>
        </p:nvSpPr>
        <p:spPr>
          <a:xfrm>
            <a:off x="450850" y="1330000"/>
            <a:ext cx="7788300" cy="3257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Select one of the statements from </a:t>
            </a:r>
            <a:r>
              <a:rPr lang="en-US" i="1"/>
              <a:t>Always, Sometimes, or Never True</a:t>
            </a:r>
            <a:r>
              <a:rPr lang="en-US"/>
              <a:t>, and explain how it relates to the Enlightenment.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Write your explanation on a sticky note.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a8c03ae4a7_0_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53" name="Google Shape;153;g1a8c03ae4a7_0_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Exit Ticket</a:t>
            </a:r>
            <a:endParaRPr/>
          </a:p>
        </p:txBody>
      </p:sp>
      <p:sp>
        <p:nvSpPr>
          <p:cNvPr id="154" name="Google Shape;154;g1a8c03ae4a7_0_7"/>
          <p:cNvSpPr txBox="1">
            <a:spLocks noGrp="1"/>
          </p:cNvSpPr>
          <p:nvPr>
            <p:ph type="body" idx="4294967295"/>
          </p:nvPr>
        </p:nvSpPr>
        <p:spPr>
          <a:xfrm>
            <a:off x="450850" y="1330000"/>
            <a:ext cx="7788300" cy="3257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300"/>
              <a:t>People are naturally good.</a:t>
            </a:r>
            <a:endParaRPr sz="23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300"/>
              <a:t>Dictatorships are the best form of government.</a:t>
            </a:r>
            <a:endParaRPr sz="23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300"/>
              <a:t>Most countries have always had capitalism for their economy.</a:t>
            </a:r>
            <a:endParaRPr sz="23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300"/>
              <a:t>People should give up some freedoms for safety &amp; security.</a:t>
            </a:r>
            <a:endParaRPr sz="230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300"/>
              <a:t>For something to be true, it has to be believed or accepted by everyone with no disagreement.</a:t>
            </a:r>
            <a:endParaRPr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Enlighten Me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Introduction to The Enlightenment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19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2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n-US"/>
              <a:t>How do principles brought about during the Enlightenment relate to American life today?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Lesson Objective</a:t>
            </a:r>
            <a:r>
              <a:rPr lang="en-US"/>
              <a:t>s</a:t>
            </a:r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lnSpcReduction="20000"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Analyze Enlightenment ideas.  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Understand how Enlightenment ideas connect to the world today.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2914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Read each statement on the following slide and decide whether you think it is always true, sometimes true, or never true. 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Vote with your feet by moving to the corresponding side of the room.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Always, Sometimes, or Never True</a:t>
            </a:r>
            <a:endParaRPr/>
          </a:p>
        </p:txBody>
      </p:sp>
      <p:pic>
        <p:nvPicPr>
          <p:cNvPr id="114" name="Google Shape;11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48363" y="1309350"/>
            <a:ext cx="2638425" cy="142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AutoNum type="arabicPeriod"/>
            </a:pPr>
            <a:r>
              <a:rPr lang="en-US"/>
              <a:t>People are naturally good.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Dictatorships are the best form of government.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Most countries have always had free market economies.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People should give up some freedoms for safety &amp; security.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For something to be true, it has to be believed or accepted by everyone with no disagreement.</a:t>
            </a: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20" name="Google Shape;120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Always, Sometimes, or Never True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9157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In your group, arrange the hexagons so the sides of related hexagons are touching.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This will go on your poster.</a:t>
            </a:r>
            <a:endParaRPr/>
          </a:p>
        </p:txBody>
      </p:sp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Honeycomb Harvest</a:t>
            </a:r>
            <a:endParaRPr/>
          </a:p>
        </p:txBody>
      </p:sp>
      <p:pic>
        <p:nvPicPr>
          <p:cNvPr id="127" name="Google Shape;127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0375" y="1309347"/>
            <a:ext cx="1428750" cy="142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b3bb38879a_0_2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925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Justify connections between three hexagons and then five hexagons on your handout.</a:t>
            </a:r>
            <a:endParaRPr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</a:ext>
              </a:extLst>
            </a:endParaRPr>
          </a:p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On the bottom section, the streak continues to a second row</a:t>
            </a:r>
            <a:r>
              <a:rPr lang="en-US"/>
              <a:t>.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1b3bb38879a_0_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Honeycomb Harvest Justification</a:t>
            </a:r>
            <a:endParaRPr/>
          </a:p>
        </p:txBody>
      </p:sp>
      <p:pic>
        <p:nvPicPr>
          <p:cNvPr id="134" name="Google Shape;134;g1b3bb38879a_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0350" y="1309347"/>
            <a:ext cx="1428750" cy="142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With your group, identify three Enlightenment terms that are related to American life today.</a:t>
            </a: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Highlight these terms on your honeycomb, then justify your reasoning on sticky notes placed on the poster near the words.</a:t>
            </a: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40" name="Google Shape;140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Connect to American Life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Macintosh PowerPoint</Application>
  <PresentationFormat>On-screen Show (16:9)</PresentationFormat>
  <Paragraphs>34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Noto Sans</vt:lpstr>
      <vt:lpstr>LEARN theme</vt:lpstr>
      <vt:lpstr>LEARN theme</vt:lpstr>
      <vt:lpstr>PowerPoint Presentation</vt:lpstr>
      <vt:lpstr>Enlighten Me</vt:lpstr>
      <vt:lpstr>Essential Question</vt:lpstr>
      <vt:lpstr>Lesson Objectives</vt:lpstr>
      <vt:lpstr>Always, Sometimes, or Never True</vt:lpstr>
      <vt:lpstr>Always, Sometimes, or Never True</vt:lpstr>
      <vt:lpstr>Honeycomb Harvest</vt:lpstr>
      <vt:lpstr>Honeycomb Harvest Justification</vt:lpstr>
      <vt:lpstr>Connect to American Life</vt:lpstr>
      <vt:lpstr>Exit Ticket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lastModifiedBy>Sivertsen, Cody</cp:lastModifiedBy>
  <cp:revision>1</cp:revision>
  <dcterms:created xsi:type="dcterms:W3CDTF">2021-08-30T12:17:31Z</dcterms:created>
  <dcterms:modified xsi:type="dcterms:W3CDTF">2022-12-14T14:52:37Z</dcterms:modified>
</cp:coreProperties>
</file>