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 id="2147483665" r:id="rId2"/>
  </p:sldMasterIdLst>
  <p:notesMasterIdLst>
    <p:notesMasterId r:id="rId11"/>
  </p:notesMasterIdLst>
  <p:sldIdLst>
    <p:sldId id="256" r:id="rId3"/>
    <p:sldId id="257" r:id="rId4"/>
    <p:sldId id="258" r:id="rId5"/>
    <p:sldId id="259" r:id="rId6"/>
    <p:sldId id="260" r:id="rId7"/>
    <p:sldId id="261" r:id="rId8"/>
    <p:sldId id="262" r:id="rId9"/>
    <p:sldId id="263" r:id="rId10"/>
  </p:sldIdLst>
  <p:sldSz cx="9144000" cy="5143500" type="screen16x9"/>
  <p:notesSz cx="6858000" cy="9144000"/>
  <p:embeddedFontLst>
    <p:embeddedFont>
      <p:font typeface="Calibri" panose="020F0502020204030204" pitchFamily="34" charset="0"/>
      <p:regular r:id="rId12"/>
      <p:bold r:id="rId13"/>
      <p:italic r:id="rId14"/>
      <p:boldItalic r:id="rId15"/>
    </p:embeddedFont>
    <p:embeddedFont>
      <p:font typeface="Constantia" panose="02030602050306030303" pitchFamily="18" charset="0"/>
      <p:regular r:id="rId16"/>
      <p:bold r:id="rId17"/>
      <p:italic r:id="rId18"/>
      <p:boldItalic r:id="rId19"/>
    </p:embeddedFont>
    <p:embeddedFont>
      <p:font typeface="Georgia" panose="02040502050405020303" pitchFamily="18"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62" d="100"/>
          <a:sy n="162" d="100"/>
        </p:scale>
        <p:origin x="138" y="12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10.fntdata"/><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font" Target="fonts/font12.fntdata"/><Relationship Id="rId10" Type="http://schemas.openxmlformats.org/officeDocument/2006/relationships/slide" Target="slides/slide8.xml"/><Relationship Id="rId19"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73" name="Shape 7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 name="Shape 7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lt1"/>
              </a:buClr>
              <a:buSzPts val="1100"/>
              <a:buFont typeface="Arial"/>
              <a:buNone/>
            </a:pPr>
            <a:endParaRPr sz="1100" b="0" i="0" u="none" strike="noStrike" cap="none">
              <a:solidFill>
                <a:schemeClr val="lt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83" name="Shape 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Image citation:    Explain to students that they can choose someone they know personally or from the public.  If it is someone from the public, tell students that it should not be someone who is generally </a:t>
            </a:r>
          </a:p>
        </p:txBody>
      </p:sp>
    </p:spTree>
    <p:extLst>
      <p:ext uri="{BB962C8B-B14F-4D97-AF65-F5344CB8AC3E}">
        <p14:creationId xmlns:p14="http://schemas.microsoft.com/office/powerpoint/2010/main" val="2242985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639238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
        <p:cNvGrpSpPr/>
        <p:nvPr/>
      </p:nvGrpSpPr>
      <p:grpSpPr>
        <a:xfrm>
          <a:off x="0" y="0"/>
          <a:ext cx="0" cy="0"/>
          <a:chOff x="0" y="0"/>
          <a:chExt cx="0" cy="0"/>
        </a:xfrm>
      </p:grpSpPr>
      <p:pic>
        <p:nvPicPr>
          <p:cNvPr id="9" name="Shape 9"/>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457200" y="205978"/>
            <a:ext cx="8229600" cy="857250"/>
          </a:xfrm>
          <a:prstGeom prst="rect">
            <a:avLst/>
          </a:prstGeom>
          <a:noFill/>
          <a:ln>
            <a:noFill/>
          </a:ln>
        </p:spPr>
        <p:txBody>
          <a:bodyPr spcFirstLastPara="1" wrap="square" lIns="91400" tIns="91400" rIns="91400" bIns="91400" anchor="ctr" anchorCtr="0"/>
          <a:lstStyle>
            <a:lvl1pPr marR="0" lvl="0" algn="l" rtl="0">
              <a:spcBef>
                <a:spcPts val="0"/>
              </a:spcBef>
              <a:spcAft>
                <a:spcPts val="0"/>
              </a:spcAft>
              <a:buClr>
                <a:srgbClr val="991B1E"/>
              </a:buClr>
              <a:buSzPts val="3600"/>
              <a:buFont typeface="Georgia"/>
              <a:buNone/>
              <a:defRPr sz="3600" b="0" i="0" u="none" strike="noStrike" cap="none">
                <a:solidFill>
                  <a:srgbClr val="991B1E"/>
                </a:solidFill>
                <a:latin typeface="Calibri"/>
                <a:ea typeface="Calibri"/>
                <a:cs typeface="Calibri"/>
                <a:sym typeface="Calibri"/>
              </a:defRPr>
            </a:lvl1pPr>
            <a:lvl2pPr lvl="1"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48" name="Shape 48"/>
          <p:cNvSpPr txBox="1">
            <a:spLocks noGrp="1"/>
          </p:cNvSpPr>
          <p:nvPr>
            <p:ph type="body" idx="1"/>
          </p:nvPr>
        </p:nvSpPr>
        <p:spPr>
          <a:xfrm>
            <a:off x="457200" y="1200150"/>
            <a:ext cx="3994500" cy="3725775"/>
          </a:xfrm>
          <a:prstGeom prst="rect">
            <a:avLst/>
          </a:prstGeom>
          <a:noFill/>
          <a:ln>
            <a:noFill/>
          </a:ln>
        </p:spPr>
        <p:txBody>
          <a:bodyPr spcFirstLastPara="1" wrap="square" lIns="91400" tIns="91400" rIns="91400" bIns="91400" anchor="t" anchorCtr="0"/>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84321" algn="l" rtl="0">
              <a:spcBef>
                <a:spcPts val="270"/>
              </a:spcBef>
              <a:spcAft>
                <a:spcPts val="0"/>
              </a:spcAft>
              <a:buClr>
                <a:schemeClr val="accent4"/>
              </a:buClr>
              <a:buSzPts val="877"/>
              <a:buFont typeface="Noto Sans Symbols"/>
              <a:buChar char="●"/>
              <a:defRPr sz="1350" b="0" i="0" u="none" strike="noStrike" cap="none">
                <a:solidFill>
                  <a:schemeClr val="dk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97179" algn="l" rtl="0">
              <a:spcBef>
                <a:spcPts val="270"/>
              </a:spcBef>
              <a:spcAft>
                <a:spcPts val="0"/>
              </a:spcAft>
              <a:buClr>
                <a:schemeClr val="accent6"/>
              </a:buClr>
              <a:buSzPts val="1080"/>
              <a:buFont typeface="Noto Sans Symbols"/>
              <a:buChar char="●"/>
              <a:defRPr sz="1350" b="0" i="0" u="none" strike="noStrike" cap="none">
                <a:solidFill>
                  <a:schemeClr val="dk1"/>
                </a:solidFill>
                <a:latin typeface="Constantia"/>
                <a:ea typeface="Constantia"/>
                <a:cs typeface="Constantia"/>
                <a:sym typeface="Constantia"/>
              </a:defRPr>
            </a:lvl7pPr>
            <a:lvl8pPr marL="3657600" marR="0" lvl="7" indent="-314325" algn="l" rtl="0">
              <a:spcBef>
                <a:spcPts val="270"/>
              </a:spcBef>
              <a:spcAft>
                <a:spcPts val="0"/>
              </a:spcAft>
              <a:buClr>
                <a:schemeClr val="dk2"/>
              </a:buClr>
              <a:buSzPts val="1350"/>
              <a:buFont typeface="Constantia"/>
              <a:buChar char="•"/>
              <a:defRPr sz="1350" b="0" i="0" u="none" strike="noStrike" cap="none">
                <a:solidFill>
                  <a:schemeClr val="dk1"/>
                </a:solidFill>
                <a:latin typeface="Constantia"/>
                <a:ea typeface="Constantia"/>
                <a:cs typeface="Constantia"/>
                <a:sym typeface="Constantia"/>
              </a:defRPr>
            </a:lvl8pPr>
            <a:lvl9pPr marL="4114800" marR="0" lvl="8" indent="-314325" algn="l" rtl="0">
              <a:spcBef>
                <a:spcPts val="270"/>
              </a:spcBef>
              <a:spcAft>
                <a:spcPts val="0"/>
              </a:spcAft>
              <a:buClr>
                <a:schemeClr val="dk2"/>
              </a:buClr>
              <a:buSzPts val="1350"/>
              <a:buFont typeface="Constantia"/>
              <a:buChar char="•"/>
              <a:defRPr sz="1350" b="0" i="0" u="none" strike="noStrike" cap="none">
                <a:solidFill>
                  <a:schemeClr val="dk1"/>
                </a:solidFill>
                <a:latin typeface="Constantia"/>
                <a:ea typeface="Constantia"/>
                <a:cs typeface="Constantia"/>
                <a:sym typeface="Constantia"/>
              </a:defRPr>
            </a:lvl9pPr>
          </a:lstStyle>
          <a:p>
            <a:endParaRPr/>
          </a:p>
        </p:txBody>
      </p:sp>
      <p:sp>
        <p:nvSpPr>
          <p:cNvPr id="49" name="Shape 49"/>
          <p:cNvSpPr txBox="1">
            <a:spLocks noGrp="1"/>
          </p:cNvSpPr>
          <p:nvPr>
            <p:ph type="body" idx="2"/>
          </p:nvPr>
        </p:nvSpPr>
        <p:spPr>
          <a:xfrm>
            <a:off x="4692274" y="1200150"/>
            <a:ext cx="3994500" cy="3725775"/>
          </a:xfrm>
          <a:prstGeom prst="rect">
            <a:avLst/>
          </a:prstGeom>
          <a:noFill/>
          <a:ln>
            <a:noFill/>
          </a:ln>
        </p:spPr>
        <p:txBody>
          <a:bodyPr spcFirstLastPara="1" wrap="square" lIns="91400" tIns="91400" rIns="91400" bIns="91400" anchor="t" anchorCtr="0"/>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84321" algn="l" rtl="0">
              <a:spcBef>
                <a:spcPts val="270"/>
              </a:spcBef>
              <a:spcAft>
                <a:spcPts val="0"/>
              </a:spcAft>
              <a:buClr>
                <a:schemeClr val="accent4"/>
              </a:buClr>
              <a:buSzPts val="877"/>
              <a:buFont typeface="Noto Sans Symbols"/>
              <a:buChar char="●"/>
              <a:defRPr sz="1350" b="0" i="0" u="none" strike="noStrike" cap="none">
                <a:solidFill>
                  <a:schemeClr val="dk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97179" algn="l" rtl="0">
              <a:spcBef>
                <a:spcPts val="270"/>
              </a:spcBef>
              <a:spcAft>
                <a:spcPts val="0"/>
              </a:spcAft>
              <a:buClr>
                <a:schemeClr val="accent6"/>
              </a:buClr>
              <a:buSzPts val="1080"/>
              <a:buFont typeface="Noto Sans Symbols"/>
              <a:buChar char="●"/>
              <a:defRPr sz="1350" b="0" i="0" u="none" strike="noStrike" cap="none">
                <a:solidFill>
                  <a:schemeClr val="dk1"/>
                </a:solidFill>
                <a:latin typeface="Constantia"/>
                <a:ea typeface="Constantia"/>
                <a:cs typeface="Constantia"/>
                <a:sym typeface="Constantia"/>
              </a:defRPr>
            </a:lvl7pPr>
            <a:lvl8pPr marL="3657600" marR="0" lvl="7" indent="-314325" algn="l" rtl="0">
              <a:spcBef>
                <a:spcPts val="270"/>
              </a:spcBef>
              <a:spcAft>
                <a:spcPts val="0"/>
              </a:spcAft>
              <a:buClr>
                <a:schemeClr val="dk2"/>
              </a:buClr>
              <a:buSzPts val="1350"/>
              <a:buFont typeface="Constantia"/>
              <a:buChar char="•"/>
              <a:defRPr sz="1350" b="0" i="0" u="none" strike="noStrike" cap="none">
                <a:solidFill>
                  <a:schemeClr val="dk1"/>
                </a:solidFill>
                <a:latin typeface="Constantia"/>
                <a:ea typeface="Constantia"/>
                <a:cs typeface="Constantia"/>
                <a:sym typeface="Constantia"/>
              </a:defRPr>
            </a:lvl8pPr>
            <a:lvl9pPr marL="4114800" marR="0" lvl="8" indent="-314325" algn="l" rtl="0">
              <a:spcBef>
                <a:spcPts val="270"/>
              </a:spcBef>
              <a:spcAft>
                <a:spcPts val="0"/>
              </a:spcAft>
              <a:buClr>
                <a:schemeClr val="dk2"/>
              </a:buClr>
              <a:buSzPts val="1350"/>
              <a:buFont typeface="Constantia"/>
              <a:buChar char="•"/>
              <a:defRPr sz="1350" b="0" i="0" u="none" strike="noStrike" cap="none">
                <a:solidFill>
                  <a:schemeClr val="dk1"/>
                </a:solidFill>
                <a:latin typeface="Constantia"/>
                <a:ea typeface="Constantia"/>
                <a:cs typeface="Constantia"/>
                <a:sym typeface="Constantia"/>
              </a:defRPr>
            </a:lvl9pPr>
          </a:lstStyle>
          <a:p>
            <a:endParaRPr/>
          </a:p>
        </p:txBody>
      </p:sp>
      <p:pic>
        <p:nvPicPr>
          <p:cNvPr id="50" name="Shape 5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51"/>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rgbClr val="1A2836"/>
              </a:buClr>
              <a:buSzPts val="3600"/>
              <a:buFont typeface="Calibri"/>
              <a:buNone/>
              <a:defRPr sz="3600" b="0" i="0" u="none" strike="noStrike" cap="none">
                <a:solidFill>
                  <a:schemeClr val="accent4"/>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4" name="Shape 5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marR="0" lvl="0" indent="-393700" algn="l" rtl="0">
              <a:spcBef>
                <a:spcPts val="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spcBef>
                <a:spcPts val="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08" algn="l" rtl="0">
              <a:spcBef>
                <a:spcPts val="0"/>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spcBef>
                <a:spcPts val="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spcBef>
                <a:spcPts val="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spcBef>
                <a:spcPts val="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spcBef>
                <a:spcPts val="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spcBef>
                <a:spcPts val="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spcBef>
                <a:spcPts val="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pic>
        <p:nvPicPr>
          <p:cNvPr id="55" name="Shape 5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rgbClr val="971D20"/>
              </a:buClr>
              <a:buSzPts val="3600"/>
              <a:buFont typeface="Calibri"/>
              <a:buNone/>
              <a:defRPr sz="3600" b="0" i="0" u="none" strike="noStrike" cap="none">
                <a:solidFill>
                  <a:srgbClr val="971D20"/>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8" name="Shape 5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marR="0" lvl="0" indent="-393700" algn="l" rtl="0">
              <a:spcBef>
                <a:spcPts val="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spcBef>
                <a:spcPts val="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08" algn="l" rtl="0">
              <a:spcBef>
                <a:spcPts val="0"/>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spcBef>
                <a:spcPts val="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spcBef>
                <a:spcPts val="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spcBef>
                <a:spcPts val="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spcBef>
                <a:spcPts val="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spcBef>
                <a:spcPts val="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spcBef>
                <a:spcPts val="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pic>
        <p:nvPicPr>
          <p:cNvPr id="59" name="Shape 5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rgbClr val="9A8219"/>
              </a:buClr>
              <a:buSzPts val="3600"/>
              <a:buFont typeface="Calibri"/>
              <a:buNone/>
              <a:defRPr sz="3600" b="0" i="0" u="none" strike="noStrike" cap="none">
                <a:solidFill>
                  <a:schemeClr val="accent4"/>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62" name="Shape 6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marR="0" lvl="0" indent="-393700" algn="l" rtl="0">
              <a:spcBef>
                <a:spcPts val="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spcBef>
                <a:spcPts val="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08" algn="l" rtl="0">
              <a:spcBef>
                <a:spcPts val="0"/>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spcBef>
                <a:spcPts val="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spcBef>
                <a:spcPts val="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spcBef>
                <a:spcPts val="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spcBef>
                <a:spcPts val="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spcBef>
                <a:spcPts val="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spcBef>
                <a:spcPts val="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pic>
        <p:nvPicPr>
          <p:cNvPr id="63" name="Shape 6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67"/>
        <p:cNvGrpSpPr/>
        <p:nvPr/>
      </p:nvGrpSpPr>
      <p:grpSpPr>
        <a:xfrm>
          <a:off x="0" y="0"/>
          <a:ext cx="0" cy="0"/>
          <a:chOff x="0" y="0"/>
          <a:chExt cx="0" cy="0"/>
        </a:xfrm>
      </p:grpSpPr>
      <p:sp>
        <p:nvSpPr>
          <p:cNvPr id="68" name="Shape 68"/>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lstStyle>
            <a:lvl1pPr marR="0" lvl="0" algn="l" rtl="0">
              <a:spcBef>
                <a:spcPts val="0"/>
              </a:spcBef>
              <a:spcAft>
                <a:spcPts val="0"/>
              </a:spcAft>
              <a:buClr>
                <a:schemeClr val="lt1"/>
              </a:buClr>
              <a:buSzPts val="5000"/>
              <a:buFont typeface="Calibri"/>
              <a:buNone/>
              <a:defRPr sz="50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9" name="Shape 69"/>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lstStyle>
            <a:lvl1pPr marR="34289" lvl="0" algn="l" rtl="0">
              <a:spcBef>
                <a:spcPts val="520"/>
              </a:spcBef>
              <a:spcAft>
                <a:spcPts val="0"/>
              </a:spcAft>
              <a:buClr>
                <a:schemeClr val="accent4"/>
              </a:buClr>
              <a:buSzPts val="2600"/>
              <a:buFont typeface="Arial"/>
              <a:buNone/>
              <a:defRPr sz="2600" b="0" i="0" u="none" strike="noStrike" cap="none">
                <a:solidFill>
                  <a:schemeClr val="lt1"/>
                </a:solidFill>
                <a:latin typeface="Calibri"/>
                <a:ea typeface="Calibri"/>
                <a:cs typeface="Calibri"/>
                <a:sym typeface="Calibri"/>
              </a:defRPr>
            </a:lvl1pPr>
            <a:lvl2pPr marR="0" lvl="1" algn="ctr" rtl="0">
              <a:spcBef>
                <a:spcPts val="360"/>
              </a:spcBef>
              <a:spcAft>
                <a:spcPts val="0"/>
              </a:spcAft>
              <a:buClr>
                <a:schemeClr val="accent1"/>
              </a:buClr>
              <a:buSzPts val="1530"/>
              <a:buFont typeface="Noto Sans Symbols"/>
              <a:buNone/>
              <a:defRPr sz="1800" b="0" i="0" u="none" strike="noStrike" cap="none">
                <a:solidFill>
                  <a:schemeClr val="lt1"/>
                </a:solidFill>
                <a:latin typeface="Calibri"/>
                <a:ea typeface="Calibri"/>
                <a:cs typeface="Calibri"/>
                <a:sym typeface="Calibri"/>
              </a:defRPr>
            </a:lvl2pPr>
            <a:lvl3pPr marR="0" lvl="2" algn="ctr" rtl="0">
              <a:spcBef>
                <a:spcPts val="315"/>
              </a:spcBef>
              <a:spcAft>
                <a:spcPts val="0"/>
              </a:spcAft>
              <a:buClr>
                <a:schemeClr val="accent2"/>
              </a:buClr>
              <a:buSzPts val="1103"/>
              <a:buFont typeface="Noto Sans Symbols"/>
              <a:buNone/>
              <a:defRPr sz="1575" b="0" i="0" u="none" strike="noStrike" cap="none">
                <a:solidFill>
                  <a:schemeClr val="lt1"/>
                </a:solidFill>
                <a:latin typeface="Calibri"/>
                <a:ea typeface="Calibri"/>
                <a:cs typeface="Calibri"/>
                <a:sym typeface="Calibri"/>
              </a:defRPr>
            </a:lvl3pPr>
            <a:lvl4pPr marR="0" lvl="3" algn="ctr" rtl="0">
              <a:spcBef>
                <a:spcPts val="300"/>
              </a:spcBef>
              <a:spcAft>
                <a:spcPts val="0"/>
              </a:spcAft>
              <a:buClr>
                <a:schemeClr val="accent3"/>
              </a:buClr>
              <a:buSzPts val="975"/>
              <a:buFont typeface="Noto Sans Symbols"/>
              <a:buNone/>
              <a:defRPr sz="1500" b="0" i="0" u="none" strike="noStrike" cap="none">
                <a:solidFill>
                  <a:schemeClr val="lt1"/>
                </a:solidFill>
                <a:latin typeface="Calibri"/>
                <a:ea typeface="Calibri"/>
                <a:cs typeface="Calibri"/>
                <a:sym typeface="Calibri"/>
              </a:defRPr>
            </a:lvl4pPr>
            <a:lvl5pPr marR="0" lvl="4" algn="ctr" rtl="0">
              <a:spcBef>
                <a:spcPts val="300"/>
              </a:spcBef>
              <a:spcAft>
                <a:spcPts val="0"/>
              </a:spcAft>
              <a:buClr>
                <a:schemeClr val="accent4"/>
              </a:buClr>
              <a:buSzPts val="975"/>
              <a:buFont typeface="Noto Sans Symbols"/>
              <a:buNone/>
              <a:defRPr sz="1500" b="0" i="0" u="none" strike="noStrike" cap="none">
                <a:solidFill>
                  <a:schemeClr val="lt1"/>
                </a:solidFill>
                <a:latin typeface="Calibri"/>
                <a:ea typeface="Calibri"/>
                <a:cs typeface="Calibri"/>
                <a:sym typeface="Calibri"/>
              </a:defRPr>
            </a:lvl5pPr>
            <a:lvl6pPr marR="0" lvl="5" algn="ctr" rtl="0">
              <a:spcBef>
                <a:spcPts val="270"/>
              </a:spcBef>
              <a:spcAft>
                <a:spcPts val="0"/>
              </a:spcAft>
              <a:buClr>
                <a:schemeClr val="accent5"/>
              </a:buClr>
              <a:buSzPts val="1080"/>
              <a:buFont typeface="Noto Sans Symbols"/>
              <a:buNone/>
              <a:defRPr sz="1350" b="0" i="0" u="none" strike="noStrike" cap="none">
                <a:solidFill>
                  <a:schemeClr val="lt1"/>
                </a:solidFill>
                <a:latin typeface="Constantia"/>
                <a:ea typeface="Constantia"/>
                <a:cs typeface="Constantia"/>
                <a:sym typeface="Constantia"/>
              </a:defRPr>
            </a:lvl6pPr>
            <a:lvl7pPr marR="0" lvl="6" algn="ctr" rtl="0">
              <a:spcBef>
                <a:spcPts val="240"/>
              </a:spcBef>
              <a:spcAft>
                <a:spcPts val="0"/>
              </a:spcAft>
              <a:buClr>
                <a:schemeClr val="accent6"/>
              </a:buClr>
              <a:buSzPts val="960"/>
              <a:buFont typeface="Noto Sans Symbols"/>
              <a:buNone/>
              <a:defRPr sz="1200" b="0" i="0" u="none" strike="noStrike" cap="none">
                <a:solidFill>
                  <a:schemeClr val="lt1"/>
                </a:solidFill>
                <a:latin typeface="Constantia"/>
                <a:ea typeface="Constantia"/>
                <a:cs typeface="Constantia"/>
                <a:sym typeface="Constantia"/>
              </a:defRPr>
            </a:lvl7pPr>
            <a:lvl8pPr marR="0" lvl="7" algn="ctr" rtl="0">
              <a:spcBef>
                <a:spcPts val="240"/>
              </a:spcBef>
              <a:spcAft>
                <a:spcPts val="0"/>
              </a:spcAft>
              <a:buClr>
                <a:schemeClr val="lt2"/>
              </a:buClr>
              <a:buSzPts val="1200"/>
              <a:buFont typeface="Constantia"/>
              <a:buNone/>
              <a:defRPr sz="1200" b="0" i="0" u="none" strike="noStrike" cap="none">
                <a:solidFill>
                  <a:schemeClr val="lt1"/>
                </a:solidFill>
                <a:latin typeface="Constantia"/>
                <a:ea typeface="Constantia"/>
                <a:cs typeface="Constantia"/>
                <a:sym typeface="Constantia"/>
              </a:defRPr>
            </a:lvl8pPr>
            <a:lvl9pPr marR="0" lvl="8" algn="ctr" rtl="0">
              <a:spcBef>
                <a:spcPts val="210"/>
              </a:spcBef>
              <a:spcAft>
                <a:spcPts val="0"/>
              </a:spcAft>
              <a:buClr>
                <a:schemeClr val="lt2"/>
              </a:buClr>
              <a:buSzPts val="1050"/>
              <a:buFont typeface="Constantia"/>
              <a:buNone/>
              <a:defRPr sz="1050" b="0" i="0" u="none" strike="noStrike" cap="none">
                <a:solidFill>
                  <a:schemeClr val="lt1"/>
                </a:solidFill>
                <a:latin typeface="Constantia"/>
                <a:ea typeface="Constantia"/>
                <a:cs typeface="Constantia"/>
                <a:sym typeface="Constantia"/>
              </a:defRPr>
            </a:lvl9pPr>
          </a:lstStyle>
          <a:p>
            <a:endParaRPr/>
          </a:p>
        </p:txBody>
      </p:sp>
      <p:pic>
        <p:nvPicPr>
          <p:cNvPr id="70" name="Shape 7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Shape 12"/>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pic>
        <p:nvPicPr>
          <p:cNvPr id="13" name="Shape 1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21"/>
        <p:cNvGrpSpPr/>
        <p:nvPr/>
      </p:nvGrpSpPr>
      <p:grpSpPr>
        <a:xfrm>
          <a:off x="0" y="0"/>
          <a:ext cx="0" cy="0"/>
          <a:chOff x="0" y="0"/>
          <a:chExt cx="0" cy="0"/>
        </a:xfrm>
      </p:grpSpPr>
      <p:sp>
        <p:nvSpPr>
          <p:cNvPr id="22" name="Shape 22"/>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lstStyle>
            <a:lvl1pPr marR="0" lvl="0" algn="l" rtl="0">
              <a:spcBef>
                <a:spcPts val="0"/>
              </a:spcBef>
              <a:spcAft>
                <a:spcPts val="0"/>
              </a:spcAft>
              <a:buClr>
                <a:schemeClr val="lt1"/>
              </a:buClr>
              <a:buSzPts val="5000"/>
              <a:buFont typeface="Calibri"/>
              <a:buNone/>
              <a:defRPr sz="50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Shape 23"/>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lstStyle>
            <a:lvl1pPr marR="34289" lvl="0" algn="l" rtl="0">
              <a:spcBef>
                <a:spcPts val="520"/>
              </a:spcBef>
              <a:spcAft>
                <a:spcPts val="0"/>
              </a:spcAft>
              <a:buClr>
                <a:schemeClr val="accent4"/>
              </a:buClr>
              <a:buSzPts val="2600"/>
              <a:buFont typeface="Arial"/>
              <a:buNone/>
              <a:defRPr sz="2600" b="0" i="0" u="none" strike="noStrike" cap="none">
                <a:solidFill>
                  <a:schemeClr val="lt1"/>
                </a:solidFill>
                <a:latin typeface="Calibri"/>
                <a:ea typeface="Calibri"/>
                <a:cs typeface="Calibri"/>
                <a:sym typeface="Calibri"/>
              </a:defRPr>
            </a:lvl1pPr>
            <a:lvl2pPr marR="0" lvl="1" algn="ctr" rtl="0">
              <a:spcBef>
                <a:spcPts val="360"/>
              </a:spcBef>
              <a:spcAft>
                <a:spcPts val="0"/>
              </a:spcAft>
              <a:buClr>
                <a:schemeClr val="accent1"/>
              </a:buClr>
              <a:buSzPts val="1530"/>
              <a:buFont typeface="Noto Sans Symbols"/>
              <a:buNone/>
              <a:defRPr sz="1800" b="0" i="0" u="none" strike="noStrike" cap="none">
                <a:solidFill>
                  <a:schemeClr val="lt1"/>
                </a:solidFill>
                <a:latin typeface="Calibri"/>
                <a:ea typeface="Calibri"/>
                <a:cs typeface="Calibri"/>
                <a:sym typeface="Calibri"/>
              </a:defRPr>
            </a:lvl2pPr>
            <a:lvl3pPr marR="0" lvl="2" algn="ctr" rtl="0">
              <a:spcBef>
                <a:spcPts val="315"/>
              </a:spcBef>
              <a:spcAft>
                <a:spcPts val="0"/>
              </a:spcAft>
              <a:buClr>
                <a:schemeClr val="accent2"/>
              </a:buClr>
              <a:buSzPts val="1103"/>
              <a:buFont typeface="Noto Sans Symbols"/>
              <a:buNone/>
              <a:defRPr sz="1575" b="0" i="0" u="none" strike="noStrike" cap="none">
                <a:solidFill>
                  <a:schemeClr val="lt1"/>
                </a:solidFill>
                <a:latin typeface="Calibri"/>
                <a:ea typeface="Calibri"/>
                <a:cs typeface="Calibri"/>
                <a:sym typeface="Calibri"/>
              </a:defRPr>
            </a:lvl3pPr>
            <a:lvl4pPr marR="0" lvl="3" algn="ctr" rtl="0">
              <a:spcBef>
                <a:spcPts val="300"/>
              </a:spcBef>
              <a:spcAft>
                <a:spcPts val="0"/>
              </a:spcAft>
              <a:buClr>
                <a:schemeClr val="accent3"/>
              </a:buClr>
              <a:buSzPts val="975"/>
              <a:buFont typeface="Noto Sans Symbols"/>
              <a:buNone/>
              <a:defRPr sz="1500" b="0" i="0" u="none" strike="noStrike" cap="none">
                <a:solidFill>
                  <a:schemeClr val="lt1"/>
                </a:solidFill>
                <a:latin typeface="Calibri"/>
                <a:ea typeface="Calibri"/>
                <a:cs typeface="Calibri"/>
                <a:sym typeface="Calibri"/>
              </a:defRPr>
            </a:lvl4pPr>
            <a:lvl5pPr marR="0" lvl="4" algn="ctr" rtl="0">
              <a:spcBef>
                <a:spcPts val="300"/>
              </a:spcBef>
              <a:spcAft>
                <a:spcPts val="0"/>
              </a:spcAft>
              <a:buClr>
                <a:schemeClr val="accent4"/>
              </a:buClr>
              <a:buSzPts val="975"/>
              <a:buFont typeface="Noto Sans Symbols"/>
              <a:buNone/>
              <a:defRPr sz="1500" b="0" i="0" u="none" strike="noStrike" cap="none">
                <a:solidFill>
                  <a:schemeClr val="lt1"/>
                </a:solidFill>
                <a:latin typeface="Calibri"/>
                <a:ea typeface="Calibri"/>
                <a:cs typeface="Calibri"/>
                <a:sym typeface="Calibri"/>
              </a:defRPr>
            </a:lvl5pPr>
            <a:lvl6pPr marR="0" lvl="5" algn="ctr" rtl="0">
              <a:spcBef>
                <a:spcPts val="270"/>
              </a:spcBef>
              <a:spcAft>
                <a:spcPts val="0"/>
              </a:spcAft>
              <a:buClr>
                <a:schemeClr val="accent5"/>
              </a:buClr>
              <a:buSzPts val="1080"/>
              <a:buFont typeface="Noto Sans Symbols"/>
              <a:buNone/>
              <a:defRPr sz="1350" b="0" i="0" u="none" strike="noStrike" cap="none">
                <a:solidFill>
                  <a:schemeClr val="lt1"/>
                </a:solidFill>
                <a:latin typeface="Constantia"/>
                <a:ea typeface="Constantia"/>
                <a:cs typeface="Constantia"/>
                <a:sym typeface="Constantia"/>
              </a:defRPr>
            </a:lvl6pPr>
            <a:lvl7pPr marR="0" lvl="6" algn="ctr" rtl="0">
              <a:spcBef>
                <a:spcPts val="240"/>
              </a:spcBef>
              <a:spcAft>
                <a:spcPts val="0"/>
              </a:spcAft>
              <a:buClr>
                <a:schemeClr val="accent6"/>
              </a:buClr>
              <a:buSzPts val="960"/>
              <a:buFont typeface="Noto Sans Symbols"/>
              <a:buNone/>
              <a:defRPr sz="1200" b="0" i="0" u="none" strike="noStrike" cap="none">
                <a:solidFill>
                  <a:schemeClr val="lt1"/>
                </a:solidFill>
                <a:latin typeface="Constantia"/>
                <a:ea typeface="Constantia"/>
                <a:cs typeface="Constantia"/>
                <a:sym typeface="Constantia"/>
              </a:defRPr>
            </a:lvl7pPr>
            <a:lvl8pPr marR="0" lvl="7" algn="ctr" rtl="0">
              <a:spcBef>
                <a:spcPts val="240"/>
              </a:spcBef>
              <a:spcAft>
                <a:spcPts val="0"/>
              </a:spcAft>
              <a:buClr>
                <a:schemeClr val="lt2"/>
              </a:buClr>
              <a:buSzPts val="1200"/>
              <a:buFont typeface="Constantia"/>
              <a:buNone/>
              <a:defRPr sz="1200" b="0" i="0" u="none" strike="noStrike" cap="none">
                <a:solidFill>
                  <a:schemeClr val="lt1"/>
                </a:solidFill>
                <a:latin typeface="Constantia"/>
                <a:ea typeface="Constantia"/>
                <a:cs typeface="Constantia"/>
                <a:sym typeface="Constantia"/>
              </a:defRPr>
            </a:lvl8pPr>
            <a:lvl9pPr marR="0" lvl="8" algn="ctr" rtl="0">
              <a:spcBef>
                <a:spcPts val="210"/>
              </a:spcBef>
              <a:spcAft>
                <a:spcPts val="0"/>
              </a:spcAft>
              <a:buClr>
                <a:schemeClr val="lt2"/>
              </a:buClr>
              <a:buSzPts val="1050"/>
              <a:buFont typeface="Constantia"/>
              <a:buNone/>
              <a:defRPr sz="1050" b="0" i="0" u="none" strike="noStrike" cap="none">
                <a:solidFill>
                  <a:schemeClr val="lt1"/>
                </a:solidFill>
                <a:latin typeface="Constantia"/>
                <a:ea typeface="Constantia"/>
                <a:cs typeface="Constantia"/>
                <a:sym typeface="Constantia"/>
              </a:defRPr>
            </a:lvl9pPr>
          </a:lstStyle>
          <a:p>
            <a:endParaRPr/>
          </a:p>
        </p:txBody>
      </p:sp>
      <p:pic>
        <p:nvPicPr>
          <p:cNvPr id="24" name="Shape 2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lstStyle>
            <a:lvl1pPr marR="0" lvl="0" algn="l" rtl="0">
              <a:spcBef>
                <a:spcPts val="0"/>
              </a:spcBef>
              <a:spcAft>
                <a:spcPts val="0"/>
              </a:spcAft>
              <a:buClr>
                <a:srgbClr val="FFFFFF"/>
              </a:buClr>
              <a:buSzPts val="5000"/>
              <a:buFont typeface="Calibri"/>
              <a:buNone/>
              <a:defRPr sz="5000" b="0" i="0" u="none" strike="noStrike" cap="none">
                <a:solidFill>
                  <a:srgbClr val="FFFFF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 name="Shape 27"/>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lstStyle>
            <a:lvl1pPr marL="457200" marR="0" lvl="0" indent="-228600" algn="l" rtl="0">
              <a:spcBef>
                <a:spcPts val="520"/>
              </a:spcBef>
              <a:spcAft>
                <a:spcPts val="0"/>
              </a:spcAft>
              <a:buClr>
                <a:schemeClr val="accent4"/>
              </a:buClr>
              <a:buSzPts val="2600"/>
              <a:buFont typeface="Arial"/>
              <a:buNone/>
              <a:defRPr sz="2600" b="0" i="0" u="none" strike="noStrike" cap="none">
                <a:solidFill>
                  <a:schemeClr val="lt1"/>
                </a:solidFill>
                <a:latin typeface="Calibri"/>
                <a:ea typeface="Calibri"/>
                <a:cs typeface="Calibri"/>
                <a:sym typeface="Calibri"/>
              </a:defRPr>
            </a:lvl1pPr>
            <a:lvl2pPr marL="914400" marR="0" lvl="1" indent="-228600" algn="l" rtl="0">
              <a:spcBef>
                <a:spcPts val="270"/>
              </a:spcBef>
              <a:spcAft>
                <a:spcPts val="0"/>
              </a:spcAft>
              <a:buClr>
                <a:schemeClr val="accent1"/>
              </a:buClr>
              <a:buSzPts val="1148"/>
              <a:buFont typeface="Noto Sans Symbols"/>
              <a:buNone/>
              <a:defRPr sz="1350" b="0" i="0" u="none" strike="noStrike" cap="none">
                <a:solidFill>
                  <a:schemeClr val="lt1"/>
                </a:solidFill>
                <a:latin typeface="Calibri"/>
                <a:ea typeface="Calibri"/>
                <a:cs typeface="Calibri"/>
                <a:sym typeface="Calibri"/>
              </a:defRPr>
            </a:lvl2pPr>
            <a:lvl3pPr marL="1371600" marR="0" lvl="2" indent="-228600" algn="l" rtl="0">
              <a:spcBef>
                <a:spcPts val="240"/>
              </a:spcBef>
              <a:spcAft>
                <a:spcPts val="0"/>
              </a:spcAft>
              <a:buClr>
                <a:schemeClr val="accent2"/>
              </a:buClr>
              <a:buSzPts val="840"/>
              <a:buFont typeface="Noto Sans Symbols"/>
              <a:buNone/>
              <a:defRPr sz="1200" b="0" i="0" u="none" strike="noStrike" cap="none">
                <a:solidFill>
                  <a:schemeClr val="lt1"/>
                </a:solidFill>
                <a:latin typeface="Calibri"/>
                <a:ea typeface="Calibri"/>
                <a:cs typeface="Calibri"/>
                <a:sym typeface="Calibri"/>
              </a:defRPr>
            </a:lvl3pPr>
            <a:lvl4pPr marL="1828800" marR="0" lvl="3" indent="-228600" algn="l" rtl="0">
              <a:spcBef>
                <a:spcPts val="210"/>
              </a:spcBef>
              <a:spcAft>
                <a:spcPts val="0"/>
              </a:spcAft>
              <a:buClr>
                <a:schemeClr val="accent3"/>
              </a:buClr>
              <a:buSzPts val="683"/>
              <a:buFont typeface="Noto Sans Symbols"/>
              <a:buNone/>
              <a:defRPr sz="1050" b="0" i="0" u="none" strike="noStrike" cap="none">
                <a:solidFill>
                  <a:schemeClr val="lt1"/>
                </a:solidFill>
                <a:latin typeface="Calibri"/>
                <a:ea typeface="Calibri"/>
                <a:cs typeface="Calibri"/>
                <a:sym typeface="Calibri"/>
              </a:defRPr>
            </a:lvl4pPr>
            <a:lvl5pPr marL="2286000" marR="0" lvl="4" indent="-228600" algn="l" rtl="0">
              <a:spcBef>
                <a:spcPts val="210"/>
              </a:spcBef>
              <a:spcAft>
                <a:spcPts val="0"/>
              </a:spcAft>
              <a:buClr>
                <a:schemeClr val="accent4"/>
              </a:buClr>
              <a:buSzPts val="683"/>
              <a:buFont typeface="Noto Sans Symbols"/>
              <a:buNone/>
              <a:defRPr sz="1050" b="0" i="0" u="none" strike="noStrike" cap="none">
                <a:solidFill>
                  <a:schemeClr val="lt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lt1"/>
                </a:solidFill>
                <a:latin typeface="Constantia"/>
                <a:ea typeface="Constantia"/>
                <a:cs typeface="Constantia"/>
                <a:sym typeface="Constantia"/>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lt1"/>
                </a:solidFill>
                <a:latin typeface="Constantia"/>
                <a:ea typeface="Constantia"/>
                <a:cs typeface="Constantia"/>
                <a:sym typeface="Constantia"/>
              </a:defRPr>
            </a:lvl7pPr>
            <a:lvl8pPr marL="3657600" marR="0" lvl="7" indent="-304800" algn="l" rtl="0">
              <a:spcBef>
                <a:spcPts val="240"/>
              </a:spcBef>
              <a:spcAft>
                <a:spcPts val="0"/>
              </a:spcAft>
              <a:buClr>
                <a:schemeClr val="lt2"/>
              </a:buClr>
              <a:buSzPts val="1200"/>
              <a:buFont typeface="Constantia"/>
              <a:buChar char="•"/>
              <a:defRPr sz="1200" b="0" i="0" u="none" strike="noStrike" cap="none">
                <a:solidFill>
                  <a:schemeClr val="lt1"/>
                </a:solidFill>
                <a:latin typeface="Constantia"/>
                <a:ea typeface="Constantia"/>
                <a:cs typeface="Constantia"/>
                <a:sym typeface="Constantia"/>
              </a:defRPr>
            </a:lvl8pPr>
            <a:lvl9pPr marL="4114800" marR="0" lvl="8" indent="-295275" algn="l" rtl="0">
              <a:spcBef>
                <a:spcPts val="210"/>
              </a:spcBef>
              <a:spcAft>
                <a:spcPts val="0"/>
              </a:spcAft>
              <a:buClr>
                <a:schemeClr val="lt2"/>
              </a:buClr>
              <a:buSzPts val="1050"/>
              <a:buFont typeface="Constantia"/>
              <a:buChar char="•"/>
              <a:defRPr sz="1050" b="0" i="0" u="none" strike="noStrike" cap="none">
                <a:solidFill>
                  <a:schemeClr val="lt1"/>
                </a:solidFill>
                <a:latin typeface="Constantia"/>
                <a:ea typeface="Constantia"/>
                <a:cs typeface="Constantia"/>
                <a:sym typeface="Constantia"/>
              </a:defRPr>
            </a:lvl9pPr>
          </a:lstStyle>
          <a:p>
            <a:endParaRPr/>
          </a:p>
        </p:txBody>
      </p:sp>
      <p:pic>
        <p:nvPicPr>
          <p:cNvPr id="28" name="Shape 2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1" name="Shape 31"/>
          <p:cNvSpPr txBox="1">
            <a:spLocks noGrp="1"/>
          </p:cNvSpPr>
          <p:nvPr>
            <p:ph type="body" idx="1"/>
          </p:nvPr>
        </p:nvSpPr>
        <p:spPr>
          <a:xfrm>
            <a:off x="457200" y="1440064"/>
            <a:ext cx="4038600" cy="332613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accent4"/>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5275" algn="l" rtl="0">
              <a:spcBef>
                <a:spcPts val="300"/>
              </a:spcBef>
              <a:spcAft>
                <a:spcPts val="0"/>
              </a:spcAft>
              <a:buClr>
                <a:schemeClr val="accent2"/>
              </a:buClr>
              <a:buSzPts val="1050"/>
              <a:buFont typeface="Noto Sans Symbols"/>
              <a:buChar char="●"/>
              <a:defRPr sz="1500" b="0" i="0" u="none" strike="noStrike" cap="none">
                <a:solidFill>
                  <a:schemeClr val="dk1"/>
                </a:solidFill>
                <a:latin typeface="Calibri"/>
                <a:ea typeface="Calibri"/>
                <a:cs typeface="Calibri"/>
                <a:sym typeface="Calibri"/>
              </a:defRPr>
            </a:lvl3pPr>
            <a:lvl4pPr marL="1828800" marR="0" lvl="3" indent="-284321" algn="l" rtl="0">
              <a:spcBef>
                <a:spcPts val="270"/>
              </a:spcBef>
              <a:spcAft>
                <a:spcPts val="0"/>
              </a:spcAft>
              <a:buClr>
                <a:schemeClr val="accent3"/>
              </a:buClr>
              <a:buSzPts val="877"/>
              <a:buFont typeface="Noto Sans Symbols"/>
              <a:buChar char="●"/>
              <a:defRPr sz="1350" b="0" i="0" u="none" strike="noStrike" cap="none">
                <a:solidFill>
                  <a:schemeClr val="dk1"/>
                </a:solidFill>
                <a:latin typeface="Calibri"/>
                <a:ea typeface="Calibri"/>
                <a:cs typeface="Calibri"/>
                <a:sym typeface="Calibri"/>
              </a:defRPr>
            </a:lvl4pPr>
            <a:lvl5pPr marL="2286000" marR="0" lvl="4" indent="-284321" algn="l" rtl="0">
              <a:spcBef>
                <a:spcPts val="270"/>
              </a:spcBef>
              <a:spcAft>
                <a:spcPts val="0"/>
              </a:spcAft>
              <a:buClr>
                <a:schemeClr val="accent4"/>
              </a:buClr>
              <a:buSzPts val="877"/>
              <a:buFont typeface="Noto Sans Symbols"/>
              <a:buChar char="●"/>
              <a:defRPr sz="1350" b="0" i="0" u="none" strike="noStrike" cap="none">
                <a:solidFill>
                  <a:schemeClr val="dk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
        <p:nvSpPr>
          <p:cNvPr id="32" name="Shape 32"/>
          <p:cNvSpPr txBox="1">
            <a:spLocks noGrp="1"/>
          </p:cNvSpPr>
          <p:nvPr>
            <p:ph type="body" idx="2"/>
          </p:nvPr>
        </p:nvSpPr>
        <p:spPr>
          <a:xfrm>
            <a:off x="4648200" y="1440064"/>
            <a:ext cx="4038600" cy="332613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accent4"/>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5275" algn="l" rtl="0">
              <a:spcBef>
                <a:spcPts val="300"/>
              </a:spcBef>
              <a:spcAft>
                <a:spcPts val="0"/>
              </a:spcAft>
              <a:buClr>
                <a:schemeClr val="accent2"/>
              </a:buClr>
              <a:buSzPts val="1050"/>
              <a:buFont typeface="Noto Sans Symbols"/>
              <a:buChar char="●"/>
              <a:defRPr sz="1500" b="0" i="0" u="none" strike="noStrike" cap="none">
                <a:solidFill>
                  <a:schemeClr val="dk1"/>
                </a:solidFill>
                <a:latin typeface="Calibri"/>
                <a:ea typeface="Calibri"/>
                <a:cs typeface="Calibri"/>
                <a:sym typeface="Calibri"/>
              </a:defRPr>
            </a:lvl3pPr>
            <a:lvl4pPr marL="1828800" marR="0" lvl="3" indent="-284321" algn="l" rtl="0">
              <a:spcBef>
                <a:spcPts val="270"/>
              </a:spcBef>
              <a:spcAft>
                <a:spcPts val="0"/>
              </a:spcAft>
              <a:buClr>
                <a:schemeClr val="accent3"/>
              </a:buClr>
              <a:buSzPts val="877"/>
              <a:buFont typeface="Noto Sans Symbols"/>
              <a:buChar char="●"/>
              <a:defRPr sz="1350" b="0" i="0" u="none" strike="noStrike" cap="none">
                <a:solidFill>
                  <a:schemeClr val="dk1"/>
                </a:solidFill>
                <a:latin typeface="Calibri"/>
                <a:ea typeface="Calibri"/>
                <a:cs typeface="Calibri"/>
                <a:sym typeface="Calibri"/>
              </a:defRPr>
            </a:lvl4pPr>
            <a:lvl5pPr marL="2286000" marR="0" lvl="4" indent="-284321" algn="l" rtl="0">
              <a:spcBef>
                <a:spcPts val="270"/>
              </a:spcBef>
              <a:spcAft>
                <a:spcPts val="0"/>
              </a:spcAft>
              <a:buClr>
                <a:schemeClr val="accent4"/>
              </a:buClr>
              <a:buSzPts val="877"/>
              <a:buFont typeface="Noto Sans Symbols"/>
              <a:buChar char="●"/>
              <a:defRPr sz="1350" b="0" i="0" u="none" strike="noStrike" cap="none">
                <a:solidFill>
                  <a:schemeClr val="dk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pic>
        <p:nvPicPr>
          <p:cNvPr id="33" name="Shape 3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457200" y="528066"/>
            <a:ext cx="8305800" cy="857250"/>
          </a:xfrm>
          <a:prstGeom prst="rect">
            <a:avLst/>
          </a:prstGeom>
          <a:noFill/>
          <a:ln>
            <a:noFill/>
          </a:ln>
        </p:spPr>
        <p:txBody>
          <a:bodyPr spcFirstLastPara="1" wrap="square" lIns="0" tIns="45700" rIns="0" bIns="0" anchor="b" anchorCtr="0"/>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36" name="Shape 3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37"/>
        <p:cNvGrpSpPr/>
        <p:nvPr/>
      </p:nvGrpSpPr>
      <p:grpSpPr>
        <a:xfrm>
          <a:off x="0" y="0"/>
          <a:ext cx="0" cy="0"/>
          <a:chOff x="0" y="0"/>
          <a:chExt cx="0" cy="0"/>
        </a:xfrm>
      </p:grpSpPr>
      <p:pic>
        <p:nvPicPr>
          <p:cNvPr id="38" name="Shape 3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39"/>
        <p:cNvGrpSpPr/>
        <p:nvPr/>
      </p:nvGrpSpPr>
      <p:grpSpPr>
        <a:xfrm>
          <a:off x="0" y="0"/>
          <a:ext cx="0" cy="0"/>
          <a:chOff x="0" y="0"/>
          <a:chExt cx="0" cy="0"/>
        </a:xfrm>
      </p:grpSpPr>
      <p:pic>
        <p:nvPicPr>
          <p:cNvPr id="40" name="Shape 4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575050" y="1428750"/>
            <a:ext cx="5111750" cy="3257550"/>
          </a:xfrm>
          <a:prstGeom prst="rect">
            <a:avLst/>
          </a:prstGeom>
          <a:noFill/>
          <a:ln>
            <a:noFill/>
          </a:ln>
        </p:spPr>
        <p:txBody>
          <a:bodyPr spcFirstLastPara="1" wrap="square" lIns="91425" tIns="0" rIns="91425" bIns="45700" anchor="t" anchorCtr="0"/>
          <a:lstStyle>
            <a:lvl1pPr marL="457200" marR="0" lvl="0" indent="-228600" algn="l" rtl="0">
              <a:spcBef>
                <a:spcPts val="420"/>
              </a:spcBef>
              <a:spcAft>
                <a:spcPts val="0"/>
              </a:spcAft>
              <a:buClr>
                <a:schemeClr val="accent4"/>
              </a:buClr>
              <a:buSzPts val="2100"/>
              <a:buFont typeface="Arial"/>
              <a:buNone/>
              <a:defRPr sz="2100" b="0" i="0" u="none" strike="noStrike" cap="none">
                <a:solidFill>
                  <a:schemeClr val="dk1"/>
                </a:solidFill>
                <a:latin typeface="Calibri"/>
                <a:ea typeface="Calibri"/>
                <a:cs typeface="Calibri"/>
                <a:sym typeface="Calibri"/>
              </a:defRPr>
            </a:lvl1pPr>
            <a:lvl2pPr marL="914400" marR="0" lvl="1" indent="-333851" algn="l" rtl="0">
              <a:spcBef>
                <a:spcPts val="390"/>
              </a:spcBef>
              <a:spcAft>
                <a:spcPts val="0"/>
              </a:spcAft>
              <a:buClr>
                <a:schemeClr val="accent1"/>
              </a:buClr>
              <a:buSzPts val="1658"/>
              <a:buFont typeface="Noto Sans Symbols"/>
              <a:buChar char="●"/>
              <a:defRPr sz="1950" b="0" i="0" u="none" strike="noStrike" cap="none">
                <a:solidFill>
                  <a:schemeClr val="dk1"/>
                </a:solidFill>
                <a:latin typeface="Calibri"/>
                <a:ea typeface="Calibri"/>
                <a:cs typeface="Calibri"/>
                <a:sym typeface="Calibri"/>
              </a:defRPr>
            </a:lvl2pPr>
            <a:lvl3pPr marL="1371600" marR="0" lvl="2" indent="-308610" algn="l" rtl="0">
              <a:spcBef>
                <a:spcPts val="360"/>
              </a:spcBef>
              <a:spcAft>
                <a:spcPts val="0"/>
              </a:spcAft>
              <a:buClr>
                <a:schemeClr val="accent2"/>
              </a:buClr>
              <a:buSzPts val="1260"/>
              <a:buFont typeface="Noto Sans Symbols"/>
              <a:buChar char="●"/>
              <a:defRPr sz="1800" b="0" i="0" u="none" strike="noStrike" cap="none">
                <a:solidFill>
                  <a:schemeClr val="dk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84321" algn="l" rtl="0">
              <a:spcBef>
                <a:spcPts val="270"/>
              </a:spcBef>
              <a:spcAft>
                <a:spcPts val="0"/>
              </a:spcAft>
              <a:buClr>
                <a:schemeClr val="accent4"/>
              </a:buClr>
              <a:buSzPts val="877"/>
              <a:buFont typeface="Noto Sans Symbols"/>
              <a:buChar char="●"/>
              <a:defRPr sz="1350" b="0" i="0" u="none" strike="noStrike" cap="none">
                <a:solidFill>
                  <a:schemeClr val="dk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
        <p:nvSpPr>
          <p:cNvPr id="43" name="Shape 43"/>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4" name="Shape 44"/>
          <p:cNvSpPr txBox="1">
            <a:spLocks noGrp="1"/>
          </p:cNvSpPr>
          <p:nvPr>
            <p:ph type="body" idx="2"/>
          </p:nvPr>
        </p:nvSpPr>
        <p:spPr>
          <a:xfrm>
            <a:off x="457200" y="1428750"/>
            <a:ext cx="3124200" cy="3257550"/>
          </a:xfrm>
          <a:prstGeom prst="rect">
            <a:avLst/>
          </a:prstGeom>
          <a:noFill/>
          <a:ln>
            <a:noFill/>
          </a:ln>
        </p:spPr>
        <p:txBody>
          <a:bodyPr spcFirstLastPara="1" wrap="square" lIns="91425" tIns="0" rIns="91425" bIns="45700" anchor="t" anchorCtr="0"/>
          <a:lstStyle>
            <a:lvl1pPr marL="457200" marR="0" lvl="0" indent="-342900" algn="l" rtl="0">
              <a:spcBef>
                <a:spcPts val="360"/>
              </a:spcBef>
              <a:spcAft>
                <a:spcPts val="0"/>
              </a:spcAft>
              <a:buClr>
                <a:schemeClr val="accent4"/>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09562" algn="l" rtl="0">
              <a:spcBef>
                <a:spcPts val="300"/>
              </a:spcBef>
              <a:spcAft>
                <a:spcPts val="0"/>
              </a:spcAft>
              <a:buClr>
                <a:schemeClr val="accent1"/>
              </a:buClr>
              <a:buSzPts val="1275"/>
              <a:buFont typeface="Noto Sans Symbols"/>
              <a:buChar char="●"/>
              <a:defRPr sz="1500" b="0" i="0" u="none" strike="noStrike" cap="none">
                <a:solidFill>
                  <a:schemeClr val="dk1"/>
                </a:solidFill>
                <a:latin typeface="Calibri"/>
                <a:ea typeface="Calibri"/>
                <a:cs typeface="Calibri"/>
                <a:sym typeface="Calibri"/>
              </a:defRPr>
            </a:lvl2pPr>
            <a:lvl3pPr marL="1371600" marR="0" lvl="2" indent="-288607" algn="l" rtl="0">
              <a:spcBef>
                <a:spcPts val="270"/>
              </a:spcBef>
              <a:spcAft>
                <a:spcPts val="0"/>
              </a:spcAft>
              <a:buClr>
                <a:schemeClr val="accent2"/>
              </a:buClr>
              <a:buSzPts val="945"/>
              <a:buFont typeface="Noto Sans Symbols"/>
              <a:buChar char="●"/>
              <a:defRPr sz="1350" b="0" i="0" u="none" strike="noStrike" cap="none">
                <a:solidFill>
                  <a:schemeClr val="dk1"/>
                </a:solidFill>
                <a:latin typeface="Calibri"/>
                <a:ea typeface="Calibri"/>
                <a:cs typeface="Calibri"/>
                <a:sym typeface="Calibri"/>
              </a:defRPr>
            </a:lvl3pPr>
            <a:lvl4pPr marL="1828800" marR="0" lvl="3" indent="-278130" algn="l" rtl="0">
              <a:spcBef>
                <a:spcPts val="240"/>
              </a:spcBef>
              <a:spcAft>
                <a:spcPts val="0"/>
              </a:spcAft>
              <a:buClr>
                <a:schemeClr val="accent3"/>
              </a:buClr>
              <a:buSzPts val="780"/>
              <a:buFont typeface="Noto Sans Symbols"/>
              <a:buChar char="●"/>
              <a:defRPr sz="1200" b="0" i="0" u="none" strike="noStrike" cap="none">
                <a:solidFill>
                  <a:schemeClr val="dk1"/>
                </a:solidFill>
                <a:latin typeface="Calibri"/>
                <a:ea typeface="Calibri"/>
                <a:cs typeface="Calibri"/>
                <a:sym typeface="Calibri"/>
              </a:defRPr>
            </a:lvl4pPr>
            <a:lvl5pPr marL="2286000" marR="0" lvl="4" indent="-278129" algn="l" rtl="0">
              <a:spcBef>
                <a:spcPts val="240"/>
              </a:spcBef>
              <a:spcAft>
                <a:spcPts val="0"/>
              </a:spcAft>
              <a:buClr>
                <a:schemeClr val="accent4"/>
              </a:buClr>
              <a:buSzPts val="780"/>
              <a:buFont typeface="Noto Sans Symbols"/>
              <a:buChar char="●"/>
              <a:defRPr sz="1200" b="0" i="0" u="none" strike="noStrike" cap="none">
                <a:solidFill>
                  <a:schemeClr val="dk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pic>
        <p:nvPicPr>
          <p:cNvPr id="45" name="Shape 4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Shape 7"/>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6" name="Shape 66"/>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lt1"/>
                </a:solidFill>
                <a:latin typeface="Constantia"/>
                <a:ea typeface="Constantia"/>
                <a:cs typeface="Constantia"/>
                <a:sym typeface="Constantia"/>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lt1"/>
                </a:solidFill>
                <a:latin typeface="Constantia"/>
                <a:ea typeface="Constantia"/>
                <a:cs typeface="Constantia"/>
                <a:sym typeface="Constantia"/>
              </a:defRPr>
            </a:lvl7pPr>
            <a:lvl8pPr marL="3657600" marR="0" lvl="7" indent="-304800" algn="l" rtl="0">
              <a:spcBef>
                <a:spcPts val="240"/>
              </a:spcBef>
              <a:spcAft>
                <a:spcPts val="0"/>
              </a:spcAft>
              <a:buClr>
                <a:schemeClr val="lt2"/>
              </a:buClr>
              <a:buSzPts val="1200"/>
              <a:buFont typeface="Constantia"/>
              <a:buChar char="•"/>
              <a:defRPr sz="1200" b="0" i="0" u="none" strike="noStrike" cap="none">
                <a:solidFill>
                  <a:schemeClr val="lt1"/>
                </a:solidFill>
                <a:latin typeface="Constantia"/>
                <a:ea typeface="Constantia"/>
                <a:cs typeface="Constantia"/>
                <a:sym typeface="Constantia"/>
              </a:defRPr>
            </a:lvl8pPr>
            <a:lvl9pPr marL="4114800" marR="0" lvl="8" indent="-295275" algn="l" rtl="0">
              <a:spcBef>
                <a:spcPts val="210"/>
              </a:spcBef>
              <a:spcAft>
                <a:spcPts val="0"/>
              </a:spcAft>
              <a:buClr>
                <a:schemeClr val="lt2"/>
              </a:buClr>
              <a:buSzPts val="1050"/>
              <a:buFont typeface="Constantia"/>
              <a:buChar char="•"/>
              <a:defRPr sz="1050" b="0" i="0" u="none" strike="noStrike" cap="none">
                <a:solidFill>
                  <a:schemeClr val="lt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63" r:id="rId1"/>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hyperlink" Target="http://www.hcpl.net/category/tags/job-search"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howtogrowyourgeek.net/2012/12/12/htgyg-show-148-twelve-days-of-christmas-day-13-self-expression/ss-14068165-artsupplies-jpg/" TargetMode="Externa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hyperlink" Target="https://commons.wikimedia.org/wiki/Category:Comedy_and_tragedy_mask_icon" TargetMode="Externa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creativecommons.org/licenses/by-sa/3.0/" TargetMode="External"/><Relationship Id="rId5" Type="http://schemas.openxmlformats.org/officeDocument/2006/relationships/hyperlink" Target="https://stackoverflow.com/questions/19783765/how-can-i-display-a-tick-mark-and-some-text-on-a-jbutton" TargetMode="Externa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p>
            <a:pPr marL="0" marR="0" lvl="0" indent="0" algn="l" rtl="0">
              <a:spcBef>
                <a:spcPts val="0"/>
              </a:spcBef>
              <a:spcAft>
                <a:spcPts val="0"/>
              </a:spcAft>
              <a:buClr>
                <a:schemeClr val="lt1"/>
              </a:buClr>
              <a:buSzPts val="5000"/>
              <a:buFont typeface="Calibri"/>
              <a:buNone/>
            </a:pPr>
            <a:r>
              <a:rPr lang="en-US" dirty="0"/>
              <a:t>Windows to the Soul:</a:t>
            </a:r>
            <a:br>
              <a:rPr lang="en-US" dirty="0"/>
            </a:br>
            <a:r>
              <a:rPr lang="en-US" sz="3200" dirty="0"/>
              <a:t>A Creative Writing Project</a:t>
            </a:r>
            <a:endParaRPr sz="3200" dirty="0"/>
          </a:p>
        </p:txBody>
      </p:sp>
      <p:sp>
        <p:nvSpPr>
          <p:cNvPr id="80" name="Shape 80"/>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Autofit/>
          </a:bodyPr>
          <a:lstStyle/>
          <a:p>
            <a:pPr marL="0" marR="34289" lvl="0" indent="0" algn="l" rtl="0">
              <a:spcBef>
                <a:spcPts val="0"/>
              </a:spcBef>
              <a:spcAft>
                <a:spcPts val="0"/>
              </a:spcAft>
              <a:buClr>
                <a:schemeClr val="accent4"/>
              </a:buClr>
              <a:buSzPts val="2600"/>
              <a:buFont typeface="Arial"/>
              <a:buNone/>
            </a:pPr>
            <a:r>
              <a:rPr lang="en-US" dirty="0"/>
              <a:t>ELA 7-12</a:t>
            </a:r>
            <a:endParaRPr dirty="0"/>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p>
            <a:pPr marL="0" marR="0" lvl="0" indent="0" algn="l" rtl="0">
              <a:spcBef>
                <a:spcPts val="0"/>
              </a:spcBef>
              <a:spcAft>
                <a:spcPts val="0"/>
              </a:spcAft>
              <a:buClr>
                <a:schemeClr val="accent4"/>
              </a:buClr>
              <a:buSzPts val="3600"/>
              <a:buFont typeface="Calibri"/>
              <a:buNone/>
            </a:pPr>
            <a:r>
              <a:rPr lang="en-US" sz="3600" b="0" i="0" u="none" strike="noStrike" cap="none" dirty="0">
                <a:solidFill>
                  <a:schemeClr val="accent4"/>
                </a:solidFill>
                <a:latin typeface="Calibri"/>
                <a:ea typeface="Calibri"/>
                <a:cs typeface="Calibri"/>
                <a:sym typeface="Calibri"/>
              </a:rPr>
              <a:t>Guiding Questions</a:t>
            </a:r>
            <a:endParaRPr sz="3600" b="0" i="0" u="none" strike="noStrike" cap="none" dirty="0">
              <a:solidFill>
                <a:schemeClr val="accent4"/>
              </a:solidFill>
              <a:latin typeface="Calibri"/>
              <a:ea typeface="Calibri"/>
              <a:cs typeface="Calibri"/>
              <a:sym typeface="Calibri"/>
            </a:endParaRPr>
          </a:p>
        </p:txBody>
      </p:sp>
      <p:sp>
        <p:nvSpPr>
          <p:cNvPr id="86" name="Shape 86"/>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p>
            <a:pPr marL="622300" indent="-457200">
              <a:lnSpc>
                <a:spcPct val="200000"/>
              </a:lnSpc>
              <a:spcBef>
                <a:spcPts val="0"/>
              </a:spcBef>
            </a:pPr>
            <a:r>
              <a:rPr lang="en-US" sz="2600" b="0" i="0" u="none" strike="noStrike" cap="none" dirty="0">
                <a:solidFill>
                  <a:schemeClr val="dk1"/>
                </a:solidFill>
                <a:latin typeface="Calibri"/>
                <a:ea typeface="Calibri"/>
                <a:cs typeface="Calibri"/>
                <a:sym typeface="Calibri"/>
              </a:rPr>
              <a:t>What does a piece of art communicate to us?</a:t>
            </a:r>
          </a:p>
          <a:p>
            <a:pPr marL="622300" indent="-457200">
              <a:lnSpc>
                <a:spcPct val="200000"/>
              </a:lnSpc>
              <a:spcBef>
                <a:spcPts val="0"/>
              </a:spcBef>
            </a:pPr>
            <a:r>
              <a:rPr lang="en-US" dirty="0"/>
              <a:t>How can art inform our writing?</a:t>
            </a:r>
            <a:endParaRPr sz="2600" b="0" i="0" u="none" strike="noStrike" cap="none" dirty="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D22BF-FC5F-447E-A437-A1CDD345FF81}"/>
              </a:ext>
            </a:extLst>
          </p:cNvPr>
          <p:cNvSpPr>
            <a:spLocks noGrp="1"/>
          </p:cNvSpPr>
          <p:nvPr>
            <p:ph type="title"/>
          </p:nvPr>
        </p:nvSpPr>
        <p:spPr/>
        <p:txBody>
          <a:bodyPr/>
          <a:lstStyle/>
          <a:p>
            <a:r>
              <a:rPr lang="en-US" dirty="0"/>
              <a:t>Commit &amp; Toss</a:t>
            </a:r>
          </a:p>
        </p:txBody>
      </p:sp>
      <p:sp>
        <p:nvSpPr>
          <p:cNvPr id="3" name="Text Placeholder 2">
            <a:extLst>
              <a:ext uri="{FF2B5EF4-FFF2-40B4-BE49-F238E27FC236}">
                <a16:creationId xmlns:a16="http://schemas.microsoft.com/office/drawing/2014/main" id="{D1E8F1B3-0B28-4B1F-A495-63424424EAA1}"/>
              </a:ext>
            </a:extLst>
          </p:cNvPr>
          <p:cNvSpPr>
            <a:spLocks noGrp="1"/>
          </p:cNvSpPr>
          <p:nvPr>
            <p:ph type="body" idx="1"/>
          </p:nvPr>
        </p:nvSpPr>
        <p:spPr/>
        <p:txBody>
          <a:bodyPr/>
          <a:lstStyle/>
          <a:p>
            <a:pPr marL="63500" indent="0">
              <a:buNone/>
            </a:pPr>
            <a:r>
              <a:rPr lang="en-US" sz="2800" dirty="0"/>
              <a:t>Choose a person who you admire.</a:t>
            </a:r>
          </a:p>
          <a:p>
            <a:pPr marL="63500" indent="0">
              <a:buNone/>
            </a:pPr>
            <a:endParaRPr lang="en-US" sz="2800" dirty="0"/>
          </a:p>
          <a:p>
            <a:pPr marL="63500" indent="0">
              <a:buNone/>
            </a:pPr>
            <a:r>
              <a:rPr lang="en-US" sz="2400" dirty="0"/>
              <a:t>On each post-it note:</a:t>
            </a:r>
          </a:p>
          <a:p>
            <a:r>
              <a:rPr lang="en-US" sz="2400" dirty="0"/>
              <a:t>Write your name.</a:t>
            </a:r>
          </a:p>
          <a:p>
            <a:r>
              <a:rPr lang="en-US" sz="2400" dirty="0"/>
              <a:t>Write one adjective or characteristic that describes this person.</a:t>
            </a:r>
          </a:p>
          <a:p>
            <a:r>
              <a:rPr lang="en-US" sz="2400" dirty="0"/>
              <a:t>Complete three post-it notes.</a:t>
            </a:r>
          </a:p>
          <a:p>
            <a:endParaRPr lang="en-US" dirty="0"/>
          </a:p>
          <a:p>
            <a:pPr marL="63500" indent="0">
              <a:buNone/>
            </a:pPr>
            <a:endParaRPr lang="en-US" dirty="0"/>
          </a:p>
        </p:txBody>
      </p:sp>
      <p:pic>
        <p:nvPicPr>
          <p:cNvPr id="5" name="Picture 4" descr="A picture containing drawing&#10;&#10;Description automatically generated">
            <a:extLst>
              <a:ext uri="{FF2B5EF4-FFF2-40B4-BE49-F238E27FC236}">
                <a16:creationId xmlns:a16="http://schemas.microsoft.com/office/drawing/2014/main" id="{40EA8B1B-B1CE-4531-BDDD-8E96594839F5}"/>
              </a:ext>
            </a:extLst>
          </p:cNvPr>
          <p:cNvPicPr>
            <a:picLocks noChangeAspect="1"/>
          </p:cNvPicPr>
          <p:nvPr/>
        </p:nvPicPr>
        <p:blipFill>
          <a:blip r:embed="rId3">
            <a:duotone>
              <a:prstClr val="black"/>
              <a:schemeClr val="accent2">
                <a:tint val="45000"/>
                <a:satMod val="400000"/>
              </a:schemeClr>
            </a:duotone>
            <a:extLst>
              <a:ext uri="{837473B0-CC2E-450A-ABE3-18F120FF3D39}">
                <a1611:picAttrSrcUrl xmlns:a1611="http://schemas.microsoft.com/office/drawing/2016/11/main" r:id="rId4"/>
              </a:ext>
            </a:extLst>
          </a:blip>
          <a:stretch>
            <a:fillRect/>
          </a:stretch>
        </p:blipFill>
        <p:spPr>
          <a:xfrm>
            <a:off x="5831748" y="274688"/>
            <a:ext cx="1741136" cy="2246121"/>
          </a:xfrm>
          <a:prstGeom prst="rect">
            <a:avLst/>
          </a:prstGeom>
        </p:spPr>
      </p:pic>
      <p:sp>
        <p:nvSpPr>
          <p:cNvPr id="7" name="TextBox 6">
            <a:extLst>
              <a:ext uri="{FF2B5EF4-FFF2-40B4-BE49-F238E27FC236}">
                <a16:creationId xmlns:a16="http://schemas.microsoft.com/office/drawing/2014/main" id="{C0124AC6-D7DC-4598-BD98-BFAD9F0159B1}"/>
              </a:ext>
            </a:extLst>
          </p:cNvPr>
          <p:cNvSpPr txBox="1"/>
          <p:nvPr/>
        </p:nvSpPr>
        <p:spPr>
          <a:xfrm>
            <a:off x="5024878" y="2520809"/>
            <a:ext cx="3175226" cy="215444"/>
          </a:xfrm>
          <a:prstGeom prst="rect">
            <a:avLst/>
          </a:prstGeom>
          <a:noFill/>
        </p:spPr>
        <p:txBody>
          <a:bodyPr wrap="square" rtlCol="0">
            <a:spAutoFit/>
          </a:bodyPr>
          <a:lstStyle/>
          <a:p>
            <a:r>
              <a:rPr lang="en-US" sz="800" dirty="0">
                <a:hlinkClick r:id="rId4" tooltip="http://www.hcpl.net/category/tags/job-search"/>
              </a:rPr>
              <a:t>This Photo</a:t>
            </a:r>
            <a:r>
              <a:rPr lang="en-US" sz="800" dirty="0"/>
              <a:t> by Unknown Author is licensed under </a:t>
            </a:r>
            <a:r>
              <a:rPr lang="en-US" sz="800" dirty="0">
                <a:hlinkClick r:id="rId5" tooltip="https://creativecommons.org/licenses/by-nc-sa/3.0/"/>
              </a:rPr>
              <a:t>CC BY-SA-NC</a:t>
            </a:r>
            <a:r>
              <a:rPr lang="en-US" sz="800" dirty="0"/>
              <a:t> </a:t>
            </a:r>
          </a:p>
        </p:txBody>
      </p:sp>
    </p:spTree>
    <p:extLst>
      <p:ext uri="{BB962C8B-B14F-4D97-AF65-F5344CB8AC3E}">
        <p14:creationId xmlns:p14="http://schemas.microsoft.com/office/powerpoint/2010/main" val="1863306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3AAF3-8CB4-4276-B36E-E71E9C3DAA1D}"/>
              </a:ext>
            </a:extLst>
          </p:cNvPr>
          <p:cNvSpPr>
            <a:spLocks noGrp="1"/>
          </p:cNvSpPr>
          <p:nvPr>
            <p:ph type="title"/>
          </p:nvPr>
        </p:nvSpPr>
        <p:spPr/>
        <p:txBody>
          <a:bodyPr/>
          <a:lstStyle/>
          <a:p>
            <a:r>
              <a:rPr lang="en-US" dirty="0"/>
              <a:t>Art project</a:t>
            </a:r>
          </a:p>
        </p:txBody>
      </p:sp>
      <p:sp>
        <p:nvSpPr>
          <p:cNvPr id="3" name="Text Placeholder 2">
            <a:extLst>
              <a:ext uri="{FF2B5EF4-FFF2-40B4-BE49-F238E27FC236}">
                <a16:creationId xmlns:a16="http://schemas.microsoft.com/office/drawing/2014/main" id="{208F8ED2-DA25-4964-A835-C2B90A5C1DF1}"/>
              </a:ext>
            </a:extLst>
          </p:cNvPr>
          <p:cNvSpPr>
            <a:spLocks noGrp="1"/>
          </p:cNvSpPr>
          <p:nvPr>
            <p:ph type="body" idx="1"/>
          </p:nvPr>
        </p:nvSpPr>
        <p:spPr>
          <a:xfrm>
            <a:off x="457200" y="1451610"/>
            <a:ext cx="3577959" cy="3291840"/>
          </a:xfrm>
        </p:spPr>
        <p:txBody>
          <a:bodyPr/>
          <a:lstStyle/>
          <a:p>
            <a:pPr marL="63500" indent="0">
              <a:buNone/>
            </a:pPr>
            <a:r>
              <a:rPr lang="en-US" dirty="0"/>
              <a:t>Draw a pair of eyes that best represents the adjectives or characteristics you chose and the person you admire.</a:t>
            </a:r>
          </a:p>
        </p:txBody>
      </p:sp>
      <p:pic>
        <p:nvPicPr>
          <p:cNvPr id="5" name="Picture 4" descr="A pencil and paper&#10;&#10;Description automatically generated">
            <a:extLst>
              <a:ext uri="{FF2B5EF4-FFF2-40B4-BE49-F238E27FC236}">
                <a16:creationId xmlns:a16="http://schemas.microsoft.com/office/drawing/2014/main" id="{F5446C79-8B7B-4EC0-BDF4-D05DC4BD59F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209663" y="777048"/>
            <a:ext cx="4161257" cy="2684011"/>
          </a:xfrm>
          <a:prstGeom prst="rect">
            <a:avLst/>
          </a:prstGeom>
        </p:spPr>
      </p:pic>
      <p:sp>
        <p:nvSpPr>
          <p:cNvPr id="6" name="TextBox 5">
            <a:extLst>
              <a:ext uri="{FF2B5EF4-FFF2-40B4-BE49-F238E27FC236}">
                <a16:creationId xmlns:a16="http://schemas.microsoft.com/office/drawing/2014/main" id="{4871B2E1-8821-4F65-98AB-FB4ECAF3B14A}"/>
              </a:ext>
            </a:extLst>
          </p:cNvPr>
          <p:cNvSpPr txBox="1"/>
          <p:nvPr/>
        </p:nvSpPr>
        <p:spPr>
          <a:xfrm>
            <a:off x="4335305" y="3527353"/>
            <a:ext cx="4161257" cy="230832"/>
          </a:xfrm>
          <a:prstGeom prst="rect">
            <a:avLst/>
          </a:prstGeom>
          <a:noFill/>
        </p:spPr>
        <p:txBody>
          <a:bodyPr wrap="square" rtlCol="0">
            <a:spAutoFit/>
          </a:bodyPr>
          <a:lstStyle/>
          <a:p>
            <a:r>
              <a:rPr lang="en-US" sz="900" dirty="0">
                <a:hlinkClick r:id="rId3" tooltip="http://www.howtogrowyourgeek.net/2012/12/12/htgyg-show-148-twelve-days-of-christmas-day-13-self-expression/ss-14068165-artsupplies-jpg/"/>
              </a:rPr>
              <a:t>This Photo</a:t>
            </a:r>
            <a:r>
              <a:rPr lang="en-US" sz="900" dirty="0"/>
              <a:t> by Unknown Author is licensed under </a:t>
            </a:r>
            <a:r>
              <a:rPr lang="en-US" sz="900" dirty="0">
                <a:hlinkClick r:id="rId4" tooltip="https://creativecommons.org/licenses/by-nc-nd/3.0/"/>
              </a:rPr>
              <a:t>CC BY-NC-ND</a:t>
            </a:r>
            <a:endParaRPr lang="en-US" sz="900" dirty="0"/>
          </a:p>
        </p:txBody>
      </p:sp>
    </p:spTree>
    <p:extLst>
      <p:ext uri="{BB962C8B-B14F-4D97-AF65-F5344CB8AC3E}">
        <p14:creationId xmlns:p14="http://schemas.microsoft.com/office/powerpoint/2010/main" val="24569742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A0D7538-7873-455F-84A6-82B907F357BC}"/>
              </a:ext>
            </a:extLst>
          </p:cNvPr>
          <p:cNvSpPr>
            <a:spLocks noGrp="1"/>
          </p:cNvSpPr>
          <p:nvPr>
            <p:ph type="body" idx="1"/>
          </p:nvPr>
        </p:nvSpPr>
        <p:spPr>
          <a:xfrm>
            <a:off x="393076" y="711437"/>
            <a:ext cx="8229600" cy="3291840"/>
          </a:xfrm>
        </p:spPr>
        <p:txBody>
          <a:bodyPr/>
          <a:lstStyle/>
          <a:p>
            <a:pPr marL="63500" indent="0" algn="ctr">
              <a:buNone/>
            </a:pPr>
            <a:r>
              <a:rPr lang="en-US" sz="3600" dirty="0"/>
              <a:t>You can judge a person by simply looking into their eyes.</a:t>
            </a:r>
          </a:p>
        </p:txBody>
      </p:sp>
      <p:pic>
        <p:nvPicPr>
          <p:cNvPr id="5" name="Picture 4" descr="A close up of a logo&#10;&#10;Description automatically generated">
            <a:extLst>
              <a:ext uri="{FF2B5EF4-FFF2-40B4-BE49-F238E27FC236}">
                <a16:creationId xmlns:a16="http://schemas.microsoft.com/office/drawing/2014/main" id="{6A8938C7-4D87-476B-81A2-CC59F61FD3BF}"/>
              </a:ext>
            </a:extLst>
          </p:cNvPr>
          <p:cNvPicPr>
            <a:picLocks noChangeAspect="1"/>
          </p:cNvPicPr>
          <p:nvPr/>
        </p:nvPicPr>
        <p:blipFill>
          <a:blip r:embed="rId2"/>
          <a:stretch>
            <a:fillRect/>
          </a:stretch>
        </p:blipFill>
        <p:spPr>
          <a:xfrm>
            <a:off x="3351393" y="3048033"/>
            <a:ext cx="1887234" cy="1458317"/>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6" name="Picture 15" descr="A picture containing table&#10;&#10;Description automatically generated">
            <a:extLst>
              <a:ext uri="{FF2B5EF4-FFF2-40B4-BE49-F238E27FC236}">
                <a16:creationId xmlns:a16="http://schemas.microsoft.com/office/drawing/2014/main" id="{571AD858-A663-4290-82EB-B8B3A915F71A}"/>
              </a:ext>
            </a:extLst>
          </p:cNvPr>
          <p:cNvPicPr>
            <a:picLocks noChangeAspect="1"/>
          </p:cNvPicPr>
          <p:nvPr/>
        </p:nvPicPr>
        <p:blipFill>
          <a:blip r:embed="rId3"/>
          <a:stretch>
            <a:fillRect/>
          </a:stretch>
        </p:blipFill>
        <p:spPr>
          <a:xfrm>
            <a:off x="521324" y="2594437"/>
            <a:ext cx="1823757" cy="1408840"/>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8" name="Picture 17" descr="A close up of a logo&#10;&#10;Description automatically generated">
            <a:extLst>
              <a:ext uri="{FF2B5EF4-FFF2-40B4-BE49-F238E27FC236}">
                <a16:creationId xmlns:a16="http://schemas.microsoft.com/office/drawing/2014/main" id="{6EA39115-86A8-4FB1-9345-DD971AD009BA}"/>
              </a:ext>
            </a:extLst>
          </p:cNvPr>
          <p:cNvPicPr>
            <a:picLocks noChangeAspect="1"/>
          </p:cNvPicPr>
          <p:nvPr/>
        </p:nvPicPr>
        <p:blipFill>
          <a:blip r:embed="rId4"/>
          <a:stretch>
            <a:fillRect/>
          </a:stretch>
        </p:blipFill>
        <p:spPr>
          <a:xfrm>
            <a:off x="6139310" y="2463028"/>
            <a:ext cx="1754028" cy="1354975"/>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2340468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AF5BD-9921-4A3F-9073-BA05F6C1AB1A}"/>
              </a:ext>
            </a:extLst>
          </p:cNvPr>
          <p:cNvSpPr>
            <a:spLocks noGrp="1"/>
          </p:cNvSpPr>
          <p:nvPr>
            <p:ph type="title"/>
          </p:nvPr>
        </p:nvSpPr>
        <p:spPr/>
        <p:txBody>
          <a:bodyPr/>
          <a:lstStyle/>
          <a:p>
            <a:r>
              <a:rPr lang="en-US" dirty="0"/>
              <a:t>The eyes have a story to tell…</a:t>
            </a:r>
          </a:p>
        </p:txBody>
      </p:sp>
      <p:sp>
        <p:nvSpPr>
          <p:cNvPr id="3" name="Text Placeholder 2">
            <a:extLst>
              <a:ext uri="{FF2B5EF4-FFF2-40B4-BE49-F238E27FC236}">
                <a16:creationId xmlns:a16="http://schemas.microsoft.com/office/drawing/2014/main" id="{41847DBA-E86A-4052-AE50-AC91DF8E4CFB}"/>
              </a:ext>
            </a:extLst>
          </p:cNvPr>
          <p:cNvSpPr>
            <a:spLocks noGrp="1"/>
          </p:cNvSpPr>
          <p:nvPr>
            <p:ph type="body" idx="1"/>
          </p:nvPr>
        </p:nvSpPr>
        <p:spPr/>
        <p:txBody>
          <a:bodyPr/>
          <a:lstStyle/>
          <a:p>
            <a:pPr marL="63500" indent="0">
              <a:buNone/>
            </a:pPr>
            <a:endParaRPr lang="en-US" dirty="0"/>
          </a:p>
          <a:p>
            <a:pPr marL="63500" indent="0">
              <a:buNone/>
            </a:pPr>
            <a:endParaRPr lang="en-US" dirty="0"/>
          </a:p>
          <a:p>
            <a:pPr marL="63500" indent="0">
              <a:buNone/>
            </a:pPr>
            <a:endParaRPr lang="en-US" dirty="0"/>
          </a:p>
          <a:p>
            <a:pPr marL="63500" indent="0">
              <a:buNone/>
            </a:pPr>
            <a:r>
              <a:rPr lang="en-US" dirty="0"/>
              <a:t>What story would your eyes tell others?</a:t>
            </a:r>
          </a:p>
        </p:txBody>
      </p:sp>
      <p:pic>
        <p:nvPicPr>
          <p:cNvPr id="8" name="Picture 7" descr="A picture containing drawing&#10;&#10;Description automatically generated">
            <a:extLst>
              <a:ext uri="{FF2B5EF4-FFF2-40B4-BE49-F238E27FC236}">
                <a16:creationId xmlns:a16="http://schemas.microsoft.com/office/drawing/2014/main" id="{9A0CDFA1-680E-4B8D-96C3-DCDACB2AE137}"/>
              </a:ext>
            </a:extLst>
          </p:cNvPr>
          <p:cNvPicPr>
            <a:picLocks noChangeAspect="1"/>
          </p:cNvPicPr>
          <p:nvPr/>
        </p:nvPicPr>
        <p:blipFill>
          <a:blip r:embed="rId2">
            <a:duotone>
              <a:schemeClr val="accent6">
                <a:shade val="45000"/>
                <a:satMod val="135000"/>
              </a:schemeClr>
              <a:prstClr val="white"/>
            </a:duotone>
            <a:extLst>
              <a:ext uri="{837473B0-CC2E-450A-ABE3-18F120FF3D39}">
                <a1611:picAttrSrcUrl xmlns:a1611="http://schemas.microsoft.com/office/drawing/2016/11/main" r:id="rId3"/>
              </a:ext>
            </a:extLst>
          </a:blip>
          <a:stretch>
            <a:fillRect/>
          </a:stretch>
        </p:blipFill>
        <p:spPr>
          <a:xfrm>
            <a:off x="6018077" y="286529"/>
            <a:ext cx="2255127" cy="1784301"/>
          </a:xfrm>
          <a:prstGeom prst="rect">
            <a:avLst/>
          </a:prstGeom>
        </p:spPr>
      </p:pic>
      <p:sp>
        <p:nvSpPr>
          <p:cNvPr id="9" name="TextBox 8">
            <a:extLst>
              <a:ext uri="{FF2B5EF4-FFF2-40B4-BE49-F238E27FC236}">
                <a16:creationId xmlns:a16="http://schemas.microsoft.com/office/drawing/2014/main" id="{80A73628-F6DC-47E9-A48F-B98E4BD4B011}"/>
              </a:ext>
            </a:extLst>
          </p:cNvPr>
          <p:cNvSpPr txBox="1"/>
          <p:nvPr/>
        </p:nvSpPr>
        <p:spPr>
          <a:xfrm>
            <a:off x="6534272" y="2202418"/>
            <a:ext cx="2152528" cy="369332"/>
          </a:xfrm>
          <a:prstGeom prst="rect">
            <a:avLst/>
          </a:prstGeom>
          <a:noFill/>
        </p:spPr>
        <p:txBody>
          <a:bodyPr wrap="square" rtlCol="0">
            <a:spAutoFit/>
          </a:bodyPr>
          <a:lstStyle/>
          <a:p>
            <a:r>
              <a:rPr lang="en-US" sz="900" dirty="0">
                <a:hlinkClick r:id="rId3" tooltip="https://commons.wikimedia.org/wiki/Category:Comedy_and_tragedy_mask_icon"/>
              </a:rPr>
              <a:t>This Photo</a:t>
            </a:r>
            <a:r>
              <a:rPr lang="en-US" sz="900" dirty="0"/>
              <a:t> by Unknown Author is licensed under </a:t>
            </a:r>
            <a:r>
              <a:rPr lang="en-US" sz="900" dirty="0">
                <a:hlinkClick r:id="rId4" tooltip="https://creativecommons.org/licenses/by-sa/3.0/"/>
              </a:rPr>
              <a:t>CC BY-SA</a:t>
            </a:r>
            <a:endParaRPr lang="en-US" sz="900" dirty="0"/>
          </a:p>
        </p:txBody>
      </p:sp>
    </p:spTree>
    <p:extLst>
      <p:ext uri="{BB962C8B-B14F-4D97-AF65-F5344CB8AC3E}">
        <p14:creationId xmlns:p14="http://schemas.microsoft.com/office/powerpoint/2010/main" val="31342286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C438D-09AE-4050-BF94-2CC65BC42ACA}"/>
              </a:ext>
            </a:extLst>
          </p:cNvPr>
          <p:cNvSpPr>
            <a:spLocks noGrp="1"/>
          </p:cNvSpPr>
          <p:nvPr>
            <p:ph type="title"/>
          </p:nvPr>
        </p:nvSpPr>
        <p:spPr/>
        <p:txBody>
          <a:bodyPr/>
          <a:lstStyle/>
          <a:p>
            <a:r>
              <a:rPr lang="en-US" dirty="0"/>
              <a:t>Group Feedback</a:t>
            </a:r>
          </a:p>
        </p:txBody>
      </p:sp>
      <p:sp>
        <p:nvSpPr>
          <p:cNvPr id="3" name="Text Placeholder 2">
            <a:extLst>
              <a:ext uri="{FF2B5EF4-FFF2-40B4-BE49-F238E27FC236}">
                <a16:creationId xmlns:a16="http://schemas.microsoft.com/office/drawing/2014/main" id="{61A6AB5A-8D1E-4B64-A00E-5DC86F17039A}"/>
              </a:ext>
            </a:extLst>
          </p:cNvPr>
          <p:cNvSpPr>
            <a:spLocks noGrp="1"/>
          </p:cNvSpPr>
          <p:nvPr>
            <p:ph type="body" idx="1"/>
          </p:nvPr>
        </p:nvSpPr>
        <p:spPr/>
        <p:txBody>
          <a:bodyPr/>
          <a:lstStyle/>
          <a:p>
            <a:pPr marL="63500" indent="0">
              <a:buNone/>
            </a:pPr>
            <a:r>
              <a:rPr lang="en-US" dirty="0"/>
              <a:t>On your post-it note,</a:t>
            </a:r>
          </a:p>
          <a:p>
            <a:pPr marL="63500" indent="0">
              <a:buNone/>
            </a:pPr>
            <a:r>
              <a:rPr lang="en-US" dirty="0"/>
              <a:t>        </a:t>
            </a:r>
          </a:p>
          <a:p>
            <a:pPr marL="63500" indent="0">
              <a:buNone/>
            </a:pPr>
            <a:r>
              <a:rPr lang="en-US" dirty="0"/>
              <a:t>            Write a “star” note- something the writer did well from the checklist.</a:t>
            </a:r>
          </a:p>
          <a:p>
            <a:pPr marL="63500" indent="0">
              <a:buNone/>
            </a:pPr>
            <a:r>
              <a:rPr lang="en-US" dirty="0"/>
              <a:t>	  Write a “check” note- something the writer might want to check again or revise before writing the final copy.</a:t>
            </a:r>
          </a:p>
        </p:txBody>
      </p:sp>
      <p:sp>
        <p:nvSpPr>
          <p:cNvPr id="4" name="Star: 5 Points 3">
            <a:extLst>
              <a:ext uri="{FF2B5EF4-FFF2-40B4-BE49-F238E27FC236}">
                <a16:creationId xmlns:a16="http://schemas.microsoft.com/office/drawing/2014/main" id="{B6716537-96C0-452B-933A-28FA5106984C}"/>
              </a:ext>
            </a:extLst>
          </p:cNvPr>
          <p:cNvSpPr/>
          <p:nvPr/>
        </p:nvSpPr>
        <p:spPr>
          <a:xfrm>
            <a:off x="784613" y="2275518"/>
            <a:ext cx="606933" cy="62659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 up of a logo&#10;&#10;Description automatically generated">
            <a:extLst>
              <a:ext uri="{FF2B5EF4-FFF2-40B4-BE49-F238E27FC236}">
                <a16:creationId xmlns:a16="http://schemas.microsoft.com/office/drawing/2014/main" id="{ADBD79B8-4BF4-4D07-BD07-526246E1A527}"/>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 uri="{837473B0-CC2E-450A-ABE3-18F120FF3D39}">
                <a1611:picAttrSrcUrl xmlns:a1611="http://schemas.microsoft.com/office/drawing/2016/11/main" r:id="rId5"/>
              </a:ext>
            </a:extLst>
          </a:blip>
          <a:stretch>
            <a:fillRect/>
          </a:stretch>
        </p:blipFill>
        <p:spPr>
          <a:xfrm>
            <a:off x="695422" y="3186696"/>
            <a:ext cx="696124" cy="626595"/>
          </a:xfrm>
          <a:prstGeom prst="rect">
            <a:avLst/>
          </a:prstGeom>
        </p:spPr>
      </p:pic>
      <p:sp>
        <p:nvSpPr>
          <p:cNvPr id="7" name="TextBox 6">
            <a:extLst>
              <a:ext uri="{FF2B5EF4-FFF2-40B4-BE49-F238E27FC236}">
                <a16:creationId xmlns:a16="http://schemas.microsoft.com/office/drawing/2014/main" id="{E31A09A5-077B-4F78-A3DF-761D5268C235}"/>
              </a:ext>
            </a:extLst>
          </p:cNvPr>
          <p:cNvSpPr txBox="1"/>
          <p:nvPr/>
        </p:nvSpPr>
        <p:spPr>
          <a:xfrm>
            <a:off x="571559" y="4460104"/>
            <a:ext cx="3882454" cy="215444"/>
          </a:xfrm>
          <a:prstGeom prst="rect">
            <a:avLst/>
          </a:prstGeom>
          <a:noFill/>
        </p:spPr>
        <p:txBody>
          <a:bodyPr wrap="square" rtlCol="0">
            <a:spAutoFit/>
          </a:bodyPr>
          <a:lstStyle/>
          <a:p>
            <a:r>
              <a:rPr lang="en-US" sz="800" dirty="0">
                <a:hlinkClick r:id="rId5" tooltip="https://stackoverflow.com/questions/19783765/how-can-i-display-a-tick-mark-and-some-text-on-a-jbutton"/>
              </a:rPr>
              <a:t>This Photo</a:t>
            </a:r>
            <a:r>
              <a:rPr lang="en-US" sz="800" dirty="0"/>
              <a:t> by Unknown Author is licensed under </a:t>
            </a:r>
            <a:r>
              <a:rPr lang="en-US" sz="800" dirty="0">
                <a:hlinkClick r:id="rId6" tooltip="https://creativecommons.org/licenses/by-sa/3.0/"/>
              </a:rPr>
              <a:t>CC BY-SA</a:t>
            </a:r>
            <a:endParaRPr lang="en-US" sz="800" dirty="0"/>
          </a:p>
        </p:txBody>
      </p:sp>
    </p:spTree>
    <p:extLst>
      <p:ext uri="{BB962C8B-B14F-4D97-AF65-F5344CB8AC3E}">
        <p14:creationId xmlns:p14="http://schemas.microsoft.com/office/powerpoint/2010/main" val="120470551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theme/theme1.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TotalTime>
  <Words>241</Words>
  <Application>Microsoft Office PowerPoint</Application>
  <PresentationFormat>On-screen Show (16:9)</PresentationFormat>
  <Paragraphs>30</Paragraphs>
  <Slides>8</Slides>
  <Notes>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8</vt:i4>
      </vt:variant>
    </vt:vector>
  </HeadingPairs>
  <TitlesOfParts>
    <vt:vector size="15" baseType="lpstr">
      <vt:lpstr>Constantia</vt:lpstr>
      <vt:lpstr>Calibri</vt:lpstr>
      <vt:lpstr>Georgia</vt:lpstr>
      <vt:lpstr>Arial</vt:lpstr>
      <vt:lpstr>Noto Sans Symbols</vt:lpstr>
      <vt:lpstr>LEARN theme</vt:lpstr>
      <vt:lpstr>LEARN theme</vt:lpstr>
      <vt:lpstr>PowerPoint Presentation</vt:lpstr>
      <vt:lpstr>Windows to the Soul: A Creative Writing Project</vt:lpstr>
      <vt:lpstr>Guiding Questions</vt:lpstr>
      <vt:lpstr>Commit &amp; Toss</vt:lpstr>
      <vt:lpstr>Art project</vt:lpstr>
      <vt:lpstr>PowerPoint Presentation</vt:lpstr>
      <vt:lpstr>The eyes have a story to tell…</vt:lpstr>
      <vt:lpstr>Group Feedback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McHale, Susan</dc:creator>
  <cp:lastModifiedBy>McHale, Susan</cp:lastModifiedBy>
  <cp:revision>10</cp:revision>
  <dcterms:modified xsi:type="dcterms:W3CDTF">2019-11-20T18:13:43Z</dcterms:modified>
</cp:coreProperties>
</file>