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LZS83zJ8OZ4cY5iozP4q/jLHG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ISP02KPau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https://www.youtube.com/watch?v=iISP02KPau0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ISP02KPau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iISP02KPau0" TargetMode="Externa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Unitary, Federal, and Confederal Systems of Government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do governments distribute power?</a:t>
            </a:r>
            <a:endParaRPr/>
          </a:p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 </a:t>
            </a:r>
            <a:endParaRPr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Compare and contrast systems of government.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Evaluate the advantages and disadvantages of unitary, confederal, and federal systems.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6217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endParaRPr lang="en-US"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endParaRPr lang="en-US"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is the role of government in people's lives?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Think, Pair, Share</a:t>
            </a:r>
            <a:endParaRPr/>
          </a:p>
        </p:txBody>
      </p:sp>
      <p:pic>
        <p:nvPicPr>
          <p:cNvPr id="114" name="Google Shape;114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5725" y="0"/>
            <a:ext cx="2748275" cy="128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0020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As a group, read through the description of the country.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Write down the advantages and disadvantages of the country’s system of government.</a:t>
            </a:r>
            <a:endParaRPr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ready to share something you have written down.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T-Chart</a:t>
            </a:r>
            <a:endParaRPr/>
          </a:p>
        </p:txBody>
      </p:sp>
      <p:pic>
        <p:nvPicPr>
          <p:cNvPr id="121" name="Google Shape;121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2700" y="0"/>
            <a:ext cx="2221300" cy="20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68935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Read each card and sort into the type of government that is being described.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/>
              <a:t>Unitary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system in which all or most of the power resides in a single and centralized government. Laws and regulations are the same across a unitary governmental system. </a:t>
            </a:r>
            <a:endParaRPr/>
          </a:p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Confederal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group of states that form a union  to coordinate for specific purposes. </a:t>
            </a:r>
            <a:endParaRPr/>
          </a:p>
          <a:p>
            <a:pPr marL="227012" lvl="0" indent="-20224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Federal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system in which the power is divided between a strong central government and smaller states.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Systems of Government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0480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Visit each Chat Station Poster around the room with your group.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Read the prompt and discuss the corresponding questions. 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When the timer expires, move to the next poster.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Evaluating Governments</a:t>
            </a:r>
            <a:endParaRPr/>
          </a:p>
        </p:txBody>
      </p:sp>
      <p:pic>
        <p:nvPicPr>
          <p:cNvPr id="134" name="Google Shape;134;p9" title="K20 Center 3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29100" y="0"/>
            <a:ext cx="2814900" cy="2111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B03FEE-1FB1-91EE-0D4D-DE8E441E290F}"/>
              </a:ext>
            </a:extLst>
          </p:cNvPr>
          <p:cNvSpPr txBox="1"/>
          <p:nvPr/>
        </p:nvSpPr>
        <p:spPr>
          <a:xfrm>
            <a:off x="6329100" y="2187589"/>
            <a:ext cx="2758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u="sng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https://www.youtube.com/watch?v=iISP02KPau0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Give each system of government grades for the categories listed. 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Look at your grade for each category and assign an overall grade. </a:t>
            </a:r>
            <a:endParaRPr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Leave some comments that explain your grade.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Systems Report Card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On-screen Show (16:9)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Noto Sans Symbols</vt:lpstr>
      <vt:lpstr>LEARN theme</vt:lpstr>
      <vt:lpstr>LEARN theme</vt:lpstr>
      <vt:lpstr>PowerPoint Presentation</vt:lpstr>
      <vt:lpstr>PowerPoint Presentation</vt:lpstr>
      <vt:lpstr>Essential Question</vt:lpstr>
      <vt:lpstr>Lesson Objectives</vt:lpstr>
      <vt:lpstr>Think, Pair, Share</vt:lpstr>
      <vt:lpstr>T-Chart</vt:lpstr>
      <vt:lpstr>Systems of Government</vt:lpstr>
      <vt:lpstr>Evaluating Governments</vt:lpstr>
      <vt:lpstr>Systems Report Card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Halstied, Laura E.</cp:lastModifiedBy>
  <cp:revision>1</cp:revision>
  <dcterms:created xsi:type="dcterms:W3CDTF">2021-08-30T12:17:31Z</dcterms:created>
  <dcterms:modified xsi:type="dcterms:W3CDTF">2023-02-20T21:15:49Z</dcterms:modified>
</cp:coreProperties>
</file>