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</p:sldMasterIdLst>
  <p:notesMasterIdLst>
    <p:notesMasterId r:id="rId9"/>
  </p:notesMasterIdLst>
  <p:sldIdLst>
    <p:sldId id="256" r:id="rId2"/>
    <p:sldId id="262" r:id="rId3"/>
    <p:sldId id="263" r:id="rId4"/>
    <p:sldId id="266" r:id="rId5"/>
    <p:sldId id="267" r:id="rId6"/>
    <p:sldId id="265" r:id="rId7"/>
    <p:sldId id="264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17"/>
  </p:normalViewPr>
  <p:slideViewPr>
    <p:cSldViewPr snapToGrid="0">
      <p:cViewPr varScale="1">
        <p:scale>
          <a:sx n="118" d="100"/>
          <a:sy n="118" d="100"/>
        </p:scale>
        <p:origin x="9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6518841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88692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ogo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0" y="2837700"/>
            <a:ext cx="3458700" cy="2305800"/>
            <a:chOff x="310150" y="-217625"/>
            <a:chExt cx="3458700" cy="2305800"/>
          </a:xfrm>
        </p:grpSpPr>
        <p:grpSp>
          <p:nvGrpSpPr>
            <p:cNvPr id="11" name="Shape 11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12" name="Shape 12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3" name="Shape 13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4" name="Shape 14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5" name="Shape 15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6" name="Shape 16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7" name="Shape 17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18" name="Shape 18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19" name="Shape 19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0" name="Shape 20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1" name="Shape 21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2" name="Shape 22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3" name="Shape 23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4" name="Shape 24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grpSp>
        <p:nvGrpSpPr>
          <p:cNvPr id="25" name="Shape 25"/>
          <p:cNvGrpSpPr/>
          <p:nvPr/>
        </p:nvGrpSpPr>
        <p:grpSpPr>
          <a:xfrm rot="10800000">
            <a:off x="5685300" y="0"/>
            <a:ext cx="3458700" cy="2305800"/>
            <a:chOff x="803750" y="-275225"/>
            <a:chExt cx="3458700" cy="2305800"/>
          </a:xfrm>
        </p:grpSpPr>
        <p:grpSp>
          <p:nvGrpSpPr>
            <p:cNvPr id="26" name="Shape 26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27" name="Shape 2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8" name="Shape 2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9" name="Shape 2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0" name="Shape 3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1" name="Shape 3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2" name="Shape 3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33" name="Shape 33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34" name="Shape 3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5" name="Shape 3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6" name="Shape 3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7" name="Shape 3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8" name="Shape 3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9" name="Shape 3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pic>
        <p:nvPicPr>
          <p:cNvPr id="40" name="Shape 4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218150" y="2017600"/>
            <a:ext cx="4707699" cy="1108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ody blue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/>
          <p:nvPr/>
        </p:nvSpPr>
        <p:spPr>
          <a:xfrm>
            <a:off x="0" y="4958225"/>
            <a:ext cx="9144000" cy="185400"/>
          </a:xfrm>
          <a:prstGeom prst="rect">
            <a:avLst/>
          </a:prstGeom>
          <a:solidFill>
            <a:srgbClr val="1A283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215" name="Shape 215"/>
          <p:cNvGrpSpPr/>
          <p:nvPr/>
        </p:nvGrpSpPr>
        <p:grpSpPr>
          <a:xfrm flipH="1">
            <a:off x="5685300" y="2837825"/>
            <a:ext cx="3458700" cy="2305800"/>
            <a:chOff x="803750" y="-275225"/>
            <a:chExt cx="3458700" cy="2305800"/>
          </a:xfrm>
        </p:grpSpPr>
        <p:grpSp>
          <p:nvGrpSpPr>
            <p:cNvPr id="216" name="Shape 216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217" name="Shape 21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18" name="Shape 21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19" name="Shape 21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20" name="Shape 22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21" name="Shape 22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22" name="Shape 22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223" name="Shape 223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224" name="Shape 22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25" name="Shape 22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26" name="Shape 22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27" name="Shape 22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28" name="Shape 22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29" name="Shape 22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sp>
        <p:nvSpPr>
          <p:cNvPr id="230" name="Shape 2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1A2836"/>
              </a:buClr>
              <a:defRPr>
                <a:solidFill>
                  <a:srgbClr val="1A2836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2" name="Shape 2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F3F3F3"/>
                </a:solidFill>
              </a:rPr>
              <a:t>‹#›</a:t>
            </a:fld>
            <a:endParaRPr lang="en">
              <a:solidFill>
                <a:srgbClr val="F3F3F3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ody yellow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/>
          <p:nvPr/>
        </p:nvSpPr>
        <p:spPr>
          <a:xfrm>
            <a:off x="0" y="4958225"/>
            <a:ext cx="9144000" cy="185400"/>
          </a:xfrm>
          <a:prstGeom prst="rect">
            <a:avLst/>
          </a:prstGeom>
          <a:solidFill>
            <a:srgbClr val="9A821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235" name="Shape 235"/>
          <p:cNvGrpSpPr/>
          <p:nvPr/>
        </p:nvGrpSpPr>
        <p:grpSpPr>
          <a:xfrm rot="10800000" flipH="1">
            <a:off x="5685300" y="2837700"/>
            <a:ext cx="3458700" cy="2305800"/>
            <a:chOff x="5685300" y="0"/>
            <a:chExt cx="3458700" cy="2305800"/>
          </a:xfrm>
        </p:grpSpPr>
        <p:grpSp>
          <p:nvGrpSpPr>
            <p:cNvPr id="236" name="Shape 236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237" name="Shape 23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38" name="Shape 23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39" name="Shape 23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40" name="Shape 24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41" name="Shape 24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42" name="Shape 24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243" name="Shape 243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244" name="Shape 24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45" name="Shape 24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46" name="Shape 24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47" name="Shape 24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48" name="Shape 24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49" name="Shape 24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sp>
        <p:nvSpPr>
          <p:cNvPr id="250" name="Shape 25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9A8219"/>
              </a:buClr>
              <a:defRPr>
                <a:solidFill>
                  <a:srgbClr val="9A8219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2" name="Shape 25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434343"/>
                </a:solidFill>
              </a:rPr>
              <a:t>‹#›</a:t>
            </a:fld>
            <a:endParaRPr lang="en">
              <a:solidFill>
                <a:srgbClr val="434343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56" name="Shape 25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57" name="Shape 25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sp>
        <p:nvSpPr>
          <p:cNvPr id="258" name="Shape 258"/>
          <p:cNvSpPr/>
          <p:nvPr/>
        </p:nvSpPr>
        <p:spPr>
          <a:xfrm rot="10800000">
            <a:off x="0" y="0"/>
            <a:ext cx="9144000" cy="185400"/>
          </a:xfrm>
          <a:prstGeom prst="rect">
            <a:avLst/>
          </a:prstGeom>
          <a:solidFill>
            <a:srgbClr val="38383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259" name="Shape 259"/>
          <p:cNvGrpSpPr/>
          <p:nvPr/>
        </p:nvGrpSpPr>
        <p:grpSpPr>
          <a:xfrm>
            <a:off x="5685300" y="125"/>
            <a:ext cx="3458700" cy="2305800"/>
            <a:chOff x="5685300" y="0"/>
            <a:chExt cx="3458700" cy="2305800"/>
          </a:xfrm>
        </p:grpSpPr>
        <p:grpSp>
          <p:nvGrpSpPr>
            <p:cNvPr id="260" name="Shape 260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261" name="Shape 261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62" name="Shape 262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63" name="Shape 263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64" name="Shape 264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65" name="Shape 265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66" name="Shape 266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267" name="Shape 267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268" name="Shape 268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1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69" name="Shape 269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88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70" name="Shape 270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37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71" name="Shape 271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2730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72" name="Shape 272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1269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73" name="Shape 273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4192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rgbClr val="383838"/>
        </a:solidFill>
        <a:effectLst/>
      </p:bgPr>
    </p:bg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5" name="Shape 275"/>
          <p:cNvGrpSpPr/>
          <p:nvPr/>
        </p:nvGrpSpPr>
        <p:grpSpPr>
          <a:xfrm rot="10800000">
            <a:off x="5685300" y="0"/>
            <a:ext cx="3458700" cy="2305800"/>
            <a:chOff x="3274650" y="-614875"/>
            <a:chExt cx="3458700" cy="2305800"/>
          </a:xfrm>
        </p:grpSpPr>
        <p:sp>
          <p:nvSpPr>
            <p:cNvPr id="276" name="Shape 276"/>
            <p:cNvSpPr/>
            <p:nvPr/>
          </p:nvSpPr>
          <p:spPr>
            <a:xfrm rot="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1654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7" name="Shape 277"/>
            <p:cNvSpPr/>
            <p:nvPr/>
          </p:nvSpPr>
          <p:spPr>
            <a:xfrm rot="-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4885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8" name="Shape 278"/>
            <p:cNvSpPr/>
            <p:nvPr/>
          </p:nvSpPr>
          <p:spPr>
            <a:xfrm>
              <a:off x="5580450" y="538025"/>
              <a:ext cx="1152900" cy="1152900"/>
            </a:xfrm>
            <a:prstGeom prst="rtTriangle">
              <a:avLst/>
            </a:prstGeom>
            <a:solidFill>
              <a:srgbClr val="000000">
                <a:alpha val="3037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9" name="Shape 279"/>
            <p:cNvSpPr/>
            <p:nvPr/>
          </p:nvSpPr>
          <p:spPr>
            <a:xfrm>
              <a:off x="3274650" y="-614875"/>
              <a:ext cx="1152900" cy="1152900"/>
            </a:xfrm>
            <a:prstGeom prst="rtTriangle">
              <a:avLst/>
            </a:prstGeom>
            <a:solidFill>
              <a:srgbClr val="FFFFFF">
                <a:alpha val="2730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0" name="Shape 280"/>
            <p:cNvSpPr/>
            <p:nvPr/>
          </p:nvSpPr>
          <p:spPr>
            <a:xfrm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1269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1" name="Shape 281"/>
            <p:cNvSpPr/>
            <p:nvPr/>
          </p:nvSpPr>
          <p:spPr>
            <a:xfrm rot="10800000"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4192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282" name="Shape 282"/>
          <p:cNvGrpSpPr/>
          <p:nvPr/>
        </p:nvGrpSpPr>
        <p:grpSpPr>
          <a:xfrm>
            <a:off x="-157" y="3772619"/>
            <a:ext cx="2056197" cy="1370798"/>
            <a:chOff x="3274650" y="-614875"/>
            <a:chExt cx="3458700" cy="2305800"/>
          </a:xfrm>
        </p:grpSpPr>
        <p:sp>
          <p:nvSpPr>
            <p:cNvPr id="283" name="Shape 283"/>
            <p:cNvSpPr/>
            <p:nvPr/>
          </p:nvSpPr>
          <p:spPr>
            <a:xfrm rot="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1654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4" name="Shape 284"/>
            <p:cNvSpPr/>
            <p:nvPr/>
          </p:nvSpPr>
          <p:spPr>
            <a:xfrm rot="-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4885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5" name="Shape 285"/>
            <p:cNvSpPr/>
            <p:nvPr/>
          </p:nvSpPr>
          <p:spPr>
            <a:xfrm>
              <a:off x="5580450" y="538025"/>
              <a:ext cx="1152900" cy="1152900"/>
            </a:xfrm>
            <a:prstGeom prst="rtTriangle">
              <a:avLst/>
            </a:prstGeom>
            <a:solidFill>
              <a:srgbClr val="000000">
                <a:alpha val="3037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6" name="Shape 286"/>
            <p:cNvSpPr/>
            <p:nvPr/>
          </p:nvSpPr>
          <p:spPr>
            <a:xfrm>
              <a:off x="3274650" y="-614875"/>
              <a:ext cx="1152900" cy="1152900"/>
            </a:xfrm>
            <a:prstGeom prst="rtTriangle">
              <a:avLst/>
            </a:prstGeom>
            <a:solidFill>
              <a:srgbClr val="FFFFFF">
                <a:alpha val="2730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7" name="Shape 287"/>
            <p:cNvSpPr/>
            <p:nvPr/>
          </p:nvSpPr>
          <p:spPr>
            <a:xfrm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1269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8" name="Shape 288"/>
            <p:cNvSpPr/>
            <p:nvPr/>
          </p:nvSpPr>
          <p:spPr>
            <a:xfrm rot="10800000"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4192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289" name="Shape 28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290" name="Shape 29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 red">
    <p:bg>
      <p:bgPr>
        <a:solidFill>
          <a:srgbClr val="6B1214"/>
        </a:solidFill>
        <a:effectLst/>
      </p:bgPr>
    </p:bg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293" name="Shape 29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grpSp>
        <p:nvGrpSpPr>
          <p:cNvPr id="294" name="Shape 294"/>
          <p:cNvGrpSpPr/>
          <p:nvPr/>
        </p:nvGrpSpPr>
        <p:grpSpPr>
          <a:xfrm rot="10800000">
            <a:off x="5685300" y="0"/>
            <a:ext cx="3458700" cy="2305800"/>
            <a:chOff x="310150" y="-217625"/>
            <a:chExt cx="3458700" cy="2305800"/>
          </a:xfrm>
        </p:grpSpPr>
        <p:grpSp>
          <p:nvGrpSpPr>
            <p:cNvPr id="295" name="Shape 295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296" name="Shape 296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97" name="Shape 297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98" name="Shape 298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99" name="Shape 299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00" name="Shape 300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01" name="Shape 301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302" name="Shape 302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303" name="Shape 303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04" name="Shape 304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05" name="Shape 305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06" name="Shape 306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07" name="Shape 307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08" name="Shape 308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grpSp>
        <p:nvGrpSpPr>
          <p:cNvPr id="309" name="Shape 309"/>
          <p:cNvGrpSpPr/>
          <p:nvPr/>
        </p:nvGrpSpPr>
        <p:grpSpPr>
          <a:xfrm>
            <a:off x="846" y="3751278"/>
            <a:ext cx="2075219" cy="1383480"/>
            <a:chOff x="310150" y="-217625"/>
            <a:chExt cx="3458700" cy="2305800"/>
          </a:xfrm>
        </p:grpSpPr>
        <p:grpSp>
          <p:nvGrpSpPr>
            <p:cNvPr id="310" name="Shape 310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311" name="Shape 311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12" name="Shape 312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13" name="Shape 313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14" name="Shape 314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15" name="Shape 315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16" name="Shape 316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317" name="Shape 317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318" name="Shape 318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19" name="Shape 319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20" name="Shape 320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21" name="Shape 321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22" name="Shape 322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23" name="Shape 323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 blue">
    <p:bg>
      <p:bgPr>
        <a:solidFill>
          <a:srgbClr val="1A2836"/>
        </a:solidFill>
        <a:effectLst/>
      </p:bgPr>
    </p:bg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26" name="Shape 32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grpSp>
        <p:nvGrpSpPr>
          <p:cNvPr id="327" name="Shape 327"/>
          <p:cNvGrpSpPr/>
          <p:nvPr/>
        </p:nvGrpSpPr>
        <p:grpSpPr>
          <a:xfrm rot="10800000">
            <a:off x="5685300" y="0"/>
            <a:ext cx="3458700" cy="2305800"/>
            <a:chOff x="803750" y="-275225"/>
            <a:chExt cx="3458700" cy="2305800"/>
          </a:xfrm>
        </p:grpSpPr>
        <p:grpSp>
          <p:nvGrpSpPr>
            <p:cNvPr id="328" name="Shape 328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329" name="Shape 329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30" name="Shape 330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31" name="Shape 331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32" name="Shape 332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33" name="Shape 333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34" name="Shape 334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335" name="Shape 335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336" name="Shape 336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37" name="Shape 337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38" name="Shape 338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39" name="Shape 339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40" name="Shape 340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41" name="Shape 341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grpSp>
        <p:nvGrpSpPr>
          <p:cNvPr id="342" name="Shape 342"/>
          <p:cNvGrpSpPr/>
          <p:nvPr/>
        </p:nvGrpSpPr>
        <p:grpSpPr>
          <a:xfrm>
            <a:off x="804" y="3757353"/>
            <a:ext cx="2065881" cy="1377254"/>
            <a:chOff x="803750" y="-275225"/>
            <a:chExt cx="3458700" cy="2305800"/>
          </a:xfrm>
        </p:grpSpPr>
        <p:grpSp>
          <p:nvGrpSpPr>
            <p:cNvPr id="343" name="Shape 343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344" name="Shape 34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45" name="Shape 34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46" name="Shape 34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47" name="Shape 34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48" name="Shape 34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49" name="Shape 34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350" name="Shape 350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351" name="Shape 351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52" name="Shape 352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53" name="Shape 353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54" name="Shape 354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55" name="Shape 355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56" name="Shape 356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06" name="Shape 40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Shape 408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09" name="Shape 409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0" name="Shape 41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grpSp>
        <p:nvGrpSpPr>
          <p:cNvPr id="411" name="Shape 411"/>
          <p:cNvGrpSpPr/>
          <p:nvPr/>
        </p:nvGrpSpPr>
        <p:grpSpPr>
          <a:xfrm>
            <a:off x="5685300" y="125"/>
            <a:ext cx="3458700" cy="2305800"/>
            <a:chOff x="5685300" y="0"/>
            <a:chExt cx="3458700" cy="2305800"/>
          </a:xfrm>
        </p:grpSpPr>
        <p:grpSp>
          <p:nvGrpSpPr>
            <p:cNvPr id="412" name="Shape 412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413" name="Shape 413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414" name="Shape 414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415" name="Shape 415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416" name="Shape 416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417" name="Shape 417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418" name="Shape 418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419" name="Shape 419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420" name="Shape 420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1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421" name="Shape 421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88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422" name="Shape 422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37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423" name="Shape 423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2730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424" name="Shape 424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1269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425" name="Shape 425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4192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Shape 4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 gray">
    <p:bg>
      <p:bgPr>
        <a:solidFill>
          <a:srgbClr val="434343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rgbClr val="FFFFFF"/>
              </a:buClr>
              <a:buSzPct val="100000"/>
              <a:defRPr sz="52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ct val="100000"/>
              <a:buNone/>
              <a:defRPr sz="2800">
                <a:solidFill>
                  <a:srgbClr val="B7B7B7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grpSp>
        <p:nvGrpSpPr>
          <p:cNvPr id="45" name="Shape 45"/>
          <p:cNvGrpSpPr/>
          <p:nvPr/>
        </p:nvGrpSpPr>
        <p:grpSpPr>
          <a:xfrm rot="10800000">
            <a:off x="5685300" y="0"/>
            <a:ext cx="3458700" cy="2305800"/>
            <a:chOff x="3274650" y="-614875"/>
            <a:chExt cx="3458700" cy="2305800"/>
          </a:xfrm>
        </p:grpSpPr>
        <p:sp>
          <p:nvSpPr>
            <p:cNvPr id="46" name="Shape 46"/>
            <p:cNvSpPr/>
            <p:nvPr/>
          </p:nvSpPr>
          <p:spPr>
            <a:xfrm rot="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1654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7" name="Shape 47"/>
            <p:cNvSpPr/>
            <p:nvPr/>
          </p:nvSpPr>
          <p:spPr>
            <a:xfrm rot="-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4885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8" name="Shape 48"/>
            <p:cNvSpPr/>
            <p:nvPr/>
          </p:nvSpPr>
          <p:spPr>
            <a:xfrm>
              <a:off x="5580450" y="538025"/>
              <a:ext cx="1152900" cy="1152900"/>
            </a:xfrm>
            <a:prstGeom prst="rtTriangle">
              <a:avLst/>
            </a:prstGeom>
            <a:solidFill>
              <a:srgbClr val="000000">
                <a:alpha val="3037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9" name="Shape 49"/>
            <p:cNvSpPr/>
            <p:nvPr/>
          </p:nvSpPr>
          <p:spPr>
            <a:xfrm>
              <a:off x="3274650" y="-614875"/>
              <a:ext cx="1152900" cy="1152900"/>
            </a:xfrm>
            <a:prstGeom prst="rtTriangle">
              <a:avLst/>
            </a:prstGeom>
            <a:solidFill>
              <a:srgbClr val="FFFFFF">
                <a:alpha val="2730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0" name="Shape 50"/>
            <p:cNvSpPr/>
            <p:nvPr/>
          </p:nvSpPr>
          <p:spPr>
            <a:xfrm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1269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 rot="10800000"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4192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blue">
    <p:bg>
      <p:bgPr>
        <a:solidFill>
          <a:srgbClr val="1A2836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52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SzPct val="100000"/>
              <a:defRPr sz="5200"/>
            </a:lvl2pPr>
            <a:lvl3pPr lvl="2" algn="ctr" rtl="0">
              <a:spcBef>
                <a:spcPts val="0"/>
              </a:spcBef>
              <a:buSzPct val="100000"/>
              <a:defRPr sz="5200"/>
            </a:lvl3pPr>
            <a:lvl4pPr lvl="3" algn="ctr" rtl="0">
              <a:spcBef>
                <a:spcPts val="0"/>
              </a:spcBef>
              <a:buSzPct val="100000"/>
              <a:defRPr sz="5200"/>
            </a:lvl4pPr>
            <a:lvl5pPr lvl="4" algn="ctr" rtl="0">
              <a:spcBef>
                <a:spcPts val="0"/>
              </a:spcBef>
              <a:buSzPct val="100000"/>
              <a:defRPr sz="5200"/>
            </a:lvl5pPr>
            <a:lvl6pPr lvl="5" algn="ctr" rtl="0">
              <a:spcBef>
                <a:spcPts val="0"/>
              </a:spcBef>
              <a:buSzPct val="100000"/>
              <a:defRPr sz="5200"/>
            </a:lvl6pPr>
            <a:lvl7pPr lvl="6" algn="ctr" rtl="0">
              <a:spcBef>
                <a:spcPts val="0"/>
              </a:spcBef>
              <a:buSzPct val="100000"/>
              <a:defRPr sz="5200"/>
            </a:lvl7pPr>
            <a:lvl8pPr lvl="7" algn="ctr" rtl="0">
              <a:spcBef>
                <a:spcPts val="0"/>
              </a:spcBef>
              <a:buSzPct val="100000"/>
              <a:defRPr sz="5200"/>
            </a:lvl8pPr>
            <a:lvl9pPr lvl="8" algn="ctr" rtl="0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ct val="100000"/>
              <a:buNone/>
              <a:defRPr sz="2800">
                <a:solidFill>
                  <a:srgbClr val="B7B7B7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grpSp>
        <p:nvGrpSpPr>
          <p:cNvPr id="75" name="Shape 75"/>
          <p:cNvGrpSpPr/>
          <p:nvPr/>
        </p:nvGrpSpPr>
        <p:grpSpPr>
          <a:xfrm rot="10800000">
            <a:off x="5685300" y="0"/>
            <a:ext cx="3458700" cy="2305800"/>
            <a:chOff x="803750" y="-275225"/>
            <a:chExt cx="3458700" cy="2305800"/>
          </a:xfrm>
        </p:grpSpPr>
        <p:grpSp>
          <p:nvGrpSpPr>
            <p:cNvPr id="76" name="Shape 76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77" name="Shape 7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78" name="Shape 7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79" name="Shape 7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80" name="Shape 8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81" name="Shape 8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82" name="Shape 8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83" name="Shape 83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84" name="Shape 8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85" name="Shape 8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86" name="Shape 8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87" name="Shape 8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88" name="Shape 8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89" name="Shape 8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yellow">
    <p:bg>
      <p:bgPr>
        <a:solidFill>
          <a:srgbClr val="9A8219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52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SzPct val="100000"/>
              <a:defRPr sz="5200"/>
            </a:lvl2pPr>
            <a:lvl3pPr lvl="2" algn="ctr" rtl="0">
              <a:spcBef>
                <a:spcPts val="0"/>
              </a:spcBef>
              <a:buSzPct val="100000"/>
              <a:defRPr sz="5200"/>
            </a:lvl3pPr>
            <a:lvl4pPr lvl="3" algn="ctr" rtl="0">
              <a:spcBef>
                <a:spcPts val="0"/>
              </a:spcBef>
              <a:buSzPct val="100000"/>
              <a:defRPr sz="5200"/>
            </a:lvl4pPr>
            <a:lvl5pPr lvl="4" algn="ctr" rtl="0">
              <a:spcBef>
                <a:spcPts val="0"/>
              </a:spcBef>
              <a:buSzPct val="100000"/>
              <a:defRPr sz="5200"/>
            </a:lvl5pPr>
            <a:lvl6pPr lvl="5" algn="ctr" rtl="0">
              <a:spcBef>
                <a:spcPts val="0"/>
              </a:spcBef>
              <a:buSzPct val="100000"/>
              <a:defRPr sz="5200"/>
            </a:lvl6pPr>
            <a:lvl7pPr lvl="6" algn="ctr" rtl="0">
              <a:spcBef>
                <a:spcPts val="0"/>
              </a:spcBef>
              <a:buSzPct val="100000"/>
              <a:defRPr sz="5200"/>
            </a:lvl7pPr>
            <a:lvl8pPr lvl="7" algn="ctr" rtl="0">
              <a:spcBef>
                <a:spcPts val="0"/>
              </a:spcBef>
              <a:buSzPct val="100000"/>
              <a:defRPr sz="5200"/>
            </a:lvl8pPr>
            <a:lvl9pPr lvl="8" algn="ctr" rtl="0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ct val="100000"/>
              <a:buNone/>
              <a:defRPr sz="2800">
                <a:solidFill>
                  <a:srgbClr val="EFEFE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grpSp>
        <p:nvGrpSpPr>
          <p:cNvPr id="94" name="Shape 94"/>
          <p:cNvGrpSpPr/>
          <p:nvPr/>
        </p:nvGrpSpPr>
        <p:grpSpPr>
          <a:xfrm>
            <a:off x="5685300" y="0"/>
            <a:ext cx="3458700" cy="2305800"/>
            <a:chOff x="5685300" y="0"/>
            <a:chExt cx="3458700" cy="2305800"/>
          </a:xfrm>
        </p:grpSpPr>
        <p:grpSp>
          <p:nvGrpSpPr>
            <p:cNvPr id="95" name="Shape 95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96" name="Shape 96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97" name="Shape 97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98" name="Shape 98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99" name="Shape 99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00" name="Shape 100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01" name="Shape 101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102" name="Shape 102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103" name="Shape 103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04" name="Shape 104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05" name="Shape 105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06" name="Shape 106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07" name="Shape 107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08" name="Shape 108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rgbClr val="434343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grpSp>
        <p:nvGrpSpPr>
          <p:cNvPr id="112" name="Shape 112"/>
          <p:cNvGrpSpPr/>
          <p:nvPr/>
        </p:nvGrpSpPr>
        <p:grpSpPr>
          <a:xfrm rot="10800000">
            <a:off x="5685300" y="0"/>
            <a:ext cx="3458700" cy="2305800"/>
            <a:chOff x="3274650" y="-614875"/>
            <a:chExt cx="3458700" cy="2305800"/>
          </a:xfrm>
        </p:grpSpPr>
        <p:sp>
          <p:nvSpPr>
            <p:cNvPr id="113" name="Shape 113"/>
            <p:cNvSpPr/>
            <p:nvPr/>
          </p:nvSpPr>
          <p:spPr>
            <a:xfrm rot="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1654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4" name="Shape 114"/>
            <p:cNvSpPr/>
            <p:nvPr/>
          </p:nvSpPr>
          <p:spPr>
            <a:xfrm rot="-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4885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5" name="Shape 115"/>
            <p:cNvSpPr/>
            <p:nvPr/>
          </p:nvSpPr>
          <p:spPr>
            <a:xfrm>
              <a:off x="5580450" y="538025"/>
              <a:ext cx="1152900" cy="1152900"/>
            </a:xfrm>
            <a:prstGeom prst="rtTriangle">
              <a:avLst/>
            </a:prstGeom>
            <a:solidFill>
              <a:srgbClr val="000000">
                <a:alpha val="3037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6" name="Shape 116"/>
            <p:cNvSpPr/>
            <p:nvPr/>
          </p:nvSpPr>
          <p:spPr>
            <a:xfrm>
              <a:off x="3274650" y="-614875"/>
              <a:ext cx="1152900" cy="1152900"/>
            </a:xfrm>
            <a:prstGeom prst="rtTriangle">
              <a:avLst/>
            </a:prstGeom>
            <a:solidFill>
              <a:srgbClr val="FFFFFF">
                <a:alpha val="2730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1269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 rot="10800000"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4192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 red">
    <p:bg>
      <p:bgPr>
        <a:solidFill>
          <a:srgbClr val="6B1214"/>
        </a:solid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SzPct val="100000"/>
              <a:defRPr sz="3600"/>
            </a:lvl2pPr>
            <a:lvl3pPr lvl="2" algn="ctr" rtl="0">
              <a:spcBef>
                <a:spcPts val="0"/>
              </a:spcBef>
              <a:buSzPct val="100000"/>
              <a:defRPr sz="3600"/>
            </a:lvl3pPr>
            <a:lvl4pPr lvl="3" algn="ctr" rtl="0">
              <a:spcBef>
                <a:spcPts val="0"/>
              </a:spcBef>
              <a:buSzPct val="100000"/>
              <a:defRPr sz="3600"/>
            </a:lvl4pPr>
            <a:lvl5pPr lvl="4" algn="ctr" rtl="0">
              <a:spcBef>
                <a:spcPts val="0"/>
              </a:spcBef>
              <a:buSzPct val="100000"/>
              <a:defRPr sz="3600"/>
            </a:lvl5pPr>
            <a:lvl6pPr lvl="5" algn="ctr" rtl="0">
              <a:spcBef>
                <a:spcPts val="0"/>
              </a:spcBef>
              <a:buSzPct val="100000"/>
              <a:defRPr sz="3600"/>
            </a:lvl6pPr>
            <a:lvl7pPr lvl="6" algn="ctr" rtl="0">
              <a:spcBef>
                <a:spcPts val="0"/>
              </a:spcBef>
              <a:buSzPct val="100000"/>
              <a:defRPr sz="3600"/>
            </a:lvl7pPr>
            <a:lvl8pPr lvl="7" algn="ctr" rtl="0">
              <a:spcBef>
                <a:spcPts val="0"/>
              </a:spcBef>
              <a:buSzPct val="100000"/>
              <a:defRPr sz="3600"/>
            </a:lvl8pPr>
            <a:lvl9pPr lvl="8" algn="ctr" rtl="0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grpSp>
        <p:nvGrpSpPr>
          <p:cNvPr id="122" name="Shape 122"/>
          <p:cNvGrpSpPr/>
          <p:nvPr/>
        </p:nvGrpSpPr>
        <p:grpSpPr>
          <a:xfrm rot="10800000">
            <a:off x="5685300" y="0"/>
            <a:ext cx="3458700" cy="2305800"/>
            <a:chOff x="310150" y="-217625"/>
            <a:chExt cx="3458700" cy="2305800"/>
          </a:xfrm>
        </p:grpSpPr>
        <p:grpSp>
          <p:nvGrpSpPr>
            <p:cNvPr id="123" name="Shape 123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124" name="Shape 12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25" name="Shape 12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26" name="Shape 12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27" name="Shape 12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28" name="Shape 12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29" name="Shape 12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130" name="Shape 130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131" name="Shape 131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32" name="Shape 132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33" name="Shape 133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34" name="Shape 134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35" name="Shape 135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36" name="Shape 136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 yellow">
    <p:bg>
      <p:bgPr>
        <a:solidFill>
          <a:srgbClr val="9A8219"/>
        </a:solidFill>
        <a:effectLst/>
      </p:bgPr>
    </p:bg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SzPct val="100000"/>
              <a:defRPr sz="3600"/>
            </a:lvl2pPr>
            <a:lvl3pPr lvl="2" algn="ctr" rtl="0">
              <a:spcBef>
                <a:spcPts val="0"/>
              </a:spcBef>
              <a:buSzPct val="100000"/>
              <a:defRPr sz="3600"/>
            </a:lvl3pPr>
            <a:lvl4pPr lvl="3" algn="ctr" rtl="0">
              <a:spcBef>
                <a:spcPts val="0"/>
              </a:spcBef>
              <a:buSzPct val="100000"/>
              <a:defRPr sz="3600"/>
            </a:lvl4pPr>
            <a:lvl5pPr lvl="4" algn="ctr" rtl="0">
              <a:spcBef>
                <a:spcPts val="0"/>
              </a:spcBef>
              <a:buSzPct val="100000"/>
              <a:defRPr sz="3600"/>
            </a:lvl5pPr>
            <a:lvl6pPr lvl="5" algn="ctr" rtl="0">
              <a:spcBef>
                <a:spcPts val="0"/>
              </a:spcBef>
              <a:buSzPct val="100000"/>
              <a:defRPr sz="3600"/>
            </a:lvl6pPr>
            <a:lvl7pPr lvl="6" algn="ctr" rtl="0">
              <a:spcBef>
                <a:spcPts val="0"/>
              </a:spcBef>
              <a:buSzPct val="100000"/>
              <a:defRPr sz="3600"/>
            </a:lvl7pPr>
            <a:lvl8pPr lvl="7" algn="ctr" rtl="0">
              <a:spcBef>
                <a:spcPts val="0"/>
              </a:spcBef>
              <a:buSzPct val="100000"/>
              <a:defRPr sz="3600"/>
            </a:lvl8pPr>
            <a:lvl9pPr lvl="8" algn="ctr" rtl="0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grpSp>
        <p:nvGrpSpPr>
          <p:cNvPr id="158" name="Shape 158"/>
          <p:cNvGrpSpPr/>
          <p:nvPr/>
        </p:nvGrpSpPr>
        <p:grpSpPr>
          <a:xfrm>
            <a:off x="5685300" y="0"/>
            <a:ext cx="3458700" cy="2305800"/>
            <a:chOff x="5685300" y="0"/>
            <a:chExt cx="3458700" cy="2305800"/>
          </a:xfrm>
        </p:grpSpPr>
        <p:grpSp>
          <p:nvGrpSpPr>
            <p:cNvPr id="159" name="Shape 159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160" name="Shape 160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61" name="Shape 161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62" name="Shape 162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63" name="Shape 163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64" name="Shape 164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65" name="Shape 165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166" name="Shape 166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167" name="Shape 16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68" name="Shape 16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69" name="Shape 16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70" name="Shape 17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71" name="Shape 17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72" name="Shape 17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/>
          <p:nvPr/>
        </p:nvSpPr>
        <p:spPr>
          <a:xfrm>
            <a:off x="0" y="4958225"/>
            <a:ext cx="9144000" cy="185400"/>
          </a:xfrm>
          <a:prstGeom prst="rect">
            <a:avLst/>
          </a:prstGeom>
          <a:solidFill>
            <a:srgbClr val="38383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175" name="Shape 175"/>
          <p:cNvGrpSpPr/>
          <p:nvPr/>
        </p:nvGrpSpPr>
        <p:grpSpPr>
          <a:xfrm rot="10800000" flipH="1">
            <a:off x="5685300" y="2837700"/>
            <a:ext cx="3458700" cy="2305800"/>
            <a:chOff x="5685300" y="0"/>
            <a:chExt cx="3458700" cy="2305800"/>
          </a:xfrm>
        </p:grpSpPr>
        <p:grpSp>
          <p:nvGrpSpPr>
            <p:cNvPr id="176" name="Shape 176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177" name="Shape 17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78" name="Shape 17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79" name="Shape 17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80" name="Shape 18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81" name="Shape 18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82" name="Shape 18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183" name="Shape 183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184" name="Shape 18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1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85" name="Shape 18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88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86" name="Shape 18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37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87" name="Shape 18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2730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88" name="Shape 18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1269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89" name="Shape 18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4192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sp>
        <p:nvSpPr>
          <p:cNvPr id="190" name="Shape 19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2" name="Shape 19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F3F3F3"/>
                </a:solidFill>
              </a:rPr>
              <a:t>‹#›</a:t>
            </a:fld>
            <a:endParaRPr lang="en">
              <a:solidFill>
                <a:srgbClr val="F3F3F3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ody red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/>
          <p:nvPr/>
        </p:nvSpPr>
        <p:spPr>
          <a:xfrm>
            <a:off x="0" y="4958225"/>
            <a:ext cx="9144000" cy="185400"/>
          </a:xfrm>
          <a:prstGeom prst="rect">
            <a:avLst/>
          </a:prstGeom>
          <a:solidFill>
            <a:srgbClr val="6B121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195" name="Shape 195"/>
          <p:cNvGrpSpPr/>
          <p:nvPr/>
        </p:nvGrpSpPr>
        <p:grpSpPr>
          <a:xfrm flipH="1">
            <a:off x="5685300" y="2837700"/>
            <a:ext cx="3458700" cy="2305800"/>
            <a:chOff x="310150" y="-217625"/>
            <a:chExt cx="3458700" cy="2305800"/>
          </a:xfrm>
        </p:grpSpPr>
        <p:grpSp>
          <p:nvGrpSpPr>
            <p:cNvPr id="196" name="Shape 196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197" name="Shape 19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98" name="Shape 19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99" name="Shape 19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00" name="Shape 20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01" name="Shape 20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02" name="Shape 20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203" name="Shape 203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204" name="Shape 20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05" name="Shape 20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06" name="Shape 20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07" name="Shape 20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08" name="Shape 20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09" name="Shape 20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971D20"/>
              </a:buClr>
              <a:defRPr>
                <a:solidFill>
                  <a:srgbClr val="971D20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2" name="Shape 2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F3F3F3"/>
                </a:solidFill>
              </a:rPr>
              <a:t>‹#›</a:t>
            </a:fld>
            <a:endParaRPr lang="en">
              <a:solidFill>
                <a:srgbClr val="F3F3F3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Roboto"/>
              <a:buChar char="￮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7" r:id="rId16"/>
    <p:sldLayoutId id="2147483668" r:id="rId17"/>
    <p:sldLayoutId id="2147483669" r:id="rId1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91856" y="3276052"/>
            <a:ext cx="4190452" cy="52322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When Should the Courts Act?</a:t>
            </a:r>
            <a:endParaRPr lang="en-US" dirty="0" smtClean="0"/>
          </a:p>
          <a:p>
            <a:pPr algn="ctr"/>
            <a:r>
              <a:rPr lang="en-US" dirty="0" smtClean="0"/>
              <a:t>A US Government Lesson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this cartoon mean?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52475"/>
            <a:ext cx="4297993" cy="39910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97993" y="1166884"/>
            <a:ext cx="4780223" cy="28931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base"/>
            <a:r>
              <a:rPr lang="en-US" dirty="0" smtClean="0"/>
              <a:t>1.Who </a:t>
            </a:r>
            <a:r>
              <a:rPr lang="en-US" dirty="0"/>
              <a:t>or what do each of the buildings in the cartoon represent</a:t>
            </a:r>
            <a:r>
              <a:rPr lang="en-US" dirty="0" smtClean="0"/>
              <a:t>?</a:t>
            </a:r>
          </a:p>
          <a:p>
            <a:pPr fontAlgn="base"/>
            <a:endParaRPr lang="en-US" dirty="0" smtClean="0"/>
          </a:p>
          <a:p>
            <a:pPr fontAlgn="base"/>
            <a:endParaRPr lang="en-US" dirty="0"/>
          </a:p>
          <a:p>
            <a:pPr fontAlgn="base"/>
            <a:endParaRPr lang="en-US" dirty="0"/>
          </a:p>
          <a:p>
            <a:pPr fontAlgn="base"/>
            <a:r>
              <a:rPr lang="en-US" dirty="0" smtClean="0"/>
              <a:t>2. How </a:t>
            </a:r>
            <a:r>
              <a:rPr lang="en-US" dirty="0"/>
              <a:t>do these groups interact with each other</a:t>
            </a:r>
            <a:r>
              <a:rPr lang="en-US" dirty="0" smtClean="0"/>
              <a:t>?</a:t>
            </a:r>
          </a:p>
          <a:p>
            <a:pPr fontAlgn="base"/>
            <a:endParaRPr lang="en-US" dirty="0" smtClean="0"/>
          </a:p>
          <a:p>
            <a:pPr fontAlgn="base"/>
            <a:endParaRPr lang="en-US" dirty="0"/>
          </a:p>
          <a:p>
            <a:pPr fontAlgn="base"/>
            <a:endParaRPr lang="en-US" dirty="0"/>
          </a:p>
          <a:p>
            <a:pPr fontAlgn="base"/>
            <a:r>
              <a:rPr lang="en-US" dirty="0" smtClean="0"/>
              <a:t>3. What </a:t>
            </a:r>
            <a:r>
              <a:rPr lang="en-US" dirty="0"/>
              <a:t>does it mean when the third building says, “We can fix that!”  </a:t>
            </a:r>
            <a:r>
              <a:rPr lang="en-US" dirty="0" smtClean="0"/>
              <a:t>What is their role?</a:t>
            </a:r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59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243401"/>
            <a:ext cx="8520600" cy="4325474"/>
          </a:xfrm>
        </p:spPr>
        <p:txBody>
          <a:bodyPr/>
          <a:lstStyle/>
          <a:p>
            <a:pPr algn="ctr">
              <a:buNone/>
            </a:pPr>
            <a:r>
              <a:rPr lang="en-US" i="1" dirty="0"/>
              <a:t>What is the difference between judicial activism or judicial restraint? </a:t>
            </a:r>
            <a:endParaRPr lang="en-US" dirty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Activism??   	</a:t>
            </a:r>
            <a:r>
              <a:rPr lang="en-US" dirty="0" smtClean="0"/>
              <a:t>			</a:t>
            </a:r>
            <a:r>
              <a:rPr lang="en-US" b="1" dirty="0" smtClean="0"/>
              <a:t>Restraint??</a:t>
            </a:r>
          </a:p>
          <a:p>
            <a:pPr algn="ctr">
              <a:buNone/>
            </a:pPr>
            <a:endParaRPr lang="en-US" b="1" dirty="0"/>
          </a:p>
          <a:p>
            <a:pPr algn="ctr">
              <a:buNone/>
            </a:pP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476" y="2021372"/>
            <a:ext cx="5552184" cy="31221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719" y="661405"/>
            <a:ext cx="1587318" cy="1359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050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226050"/>
            <a:ext cx="8520600" cy="572700"/>
          </a:xfrm>
        </p:spPr>
        <p:txBody>
          <a:bodyPr/>
          <a:lstStyle/>
          <a:p>
            <a:r>
              <a:rPr lang="en-US" dirty="0" smtClean="0"/>
              <a:t>Judicial Activism or Judicial Restraint?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271" y="798750"/>
            <a:ext cx="4670676" cy="4337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82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905" y="71825"/>
            <a:ext cx="8520600" cy="572700"/>
          </a:xfrm>
        </p:spPr>
        <p:txBody>
          <a:bodyPr/>
          <a:lstStyle/>
          <a:p>
            <a:pPr algn="ctr"/>
            <a:r>
              <a:rPr lang="en-US" dirty="0" err="1" smtClean="0"/>
              <a:t>Frayer</a:t>
            </a:r>
            <a:r>
              <a:rPr lang="en-US" dirty="0" smtClean="0"/>
              <a:t> Model Activity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848616"/>
            <a:ext cx="8520600" cy="3720259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587247"/>
              </p:ext>
            </p:extLst>
          </p:nvPr>
        </p:nvGraphicFramePr>
        <p:xfrm>
          <a:off x="1188501" y="684155"/>
          <a:ext cx="6096000" cy="46634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048000"/>
                <a:gridCol w="3048000"/>
              </a:tblGrid>
              <a:tr h="2436471"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Supreme Court case examples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1.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2.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3.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Pros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Cons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3124748" y="2256398"/>
            <a:ext cx="2236662" cy="12498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Judicial Activism or Judicial Restraint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27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3-2-1 Activity on Notebook paper: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 smtClean="0"/>
              <a:t>You </a:t>
            </a:r>
            <a:r>
              <a:rPr lang="en-US" i="1" dirty="0"/>
              <a:t>may need to refer back to </a:t>
            </a:r>
            <a:r>
              <a:rPr lang="en-US" i="1" dirty="0" smtClean="0"/>
              <a:t>your </a:t>
            </a:r>
            <a:r>
              <a:rPr lang="en-US" i="1" dirty="0" err="1"/>
              <a:t>Frayer</a:t>
            </a:r>
            <a:r>
              <a:rPr lang="en-US" i="1" dirty="0"/>
              <a:t> Model to help compose </a:t>
            </a:r>
            <a:r>
              <a:rPr lang="en-US" i="1" dirty="0" smtClean="0"/>
              <a:t>your </a:t>
            </a:r>
            <a:r>
              <a:rPr lang="en-US" i="1" dirty="0"/>
              <a:t>answers.</a:t>
            </a:r>
          </a:p>
          <a:p>
            <a:pPr fontAlgn="base">
              <a:buNone/>
            </a:pPr>
            <a:r>
              <a:rPr lang="en-US" sz="2800" dirty="0"/>
              <a:t>3</a:t>
            </a:r>
            <a:r>
              <a:rPr lang="en-US" dirty="0"/>
              <a:t>  reasons or circumstances for the courts to practice Judicial </a:t>
            </a:r>
            <a:r>
              <a:rPr lang="en-US" dirty="0" smtClean="0"/>
              <a:t>Activism.</a:t>
            </a:r>
            <a:endParaRPr lang="en-US" dirty="0"/>
          </a:p>
          <a:p>
            <a:pPr fontAlgn="base">
              <a:buNone/>
            </a:pPr>
            <a:r>
              <a:rPr lang="en-US" sz="2800" dirty="0"/>
              <a:t>2 </a:t>
            </a:r>
            <a:r>
              <a:rPr lang="en-US" dirty="0"/>
              <a:t>circumstances or reasons for the courts to practice </a:t>
            </a:r>
            <a:r>
              <a:rPr lang="en-US" dirty="0" smtClean="0"/>
              <a:t>Judicial Restraint.</a:t>
            </a:r>
            <a:endParaRPr lang="en-US" dirty="0"/>
          </a:p>
          <a:p>
            <a:pPr fontAlgn="base">
              <a:buNone/>
            </a:pPr>
            <a:r>
              <a:rPr lang="en-US" sz="2800" dirty="0"/>
              <a:t>1</a:t>
            </a:r>
            <a:r>
              <a:rPr lang="en-US" dirty="0"/>
              <a:t> court case in which you </a:t>
            </a:r>
            <a:r>
              <a:rPr lang="en-US" dirty="0" smtClean="0"/>
              <a:t>agree </a:t>
            </a:r>
            <a:r>
              <a:rPr lang="en-US" dirty="0"/>
              <a:t>with the decision of the Supreme </a:t>
            </a:r>
            <a:r>
              <a:rPr lang="en-US" dirty="0" smtClean="0"/>
              <a:t>Court. </a:t>
            </a:r>
            <a:endParaRPr lang="en-US" dirty="0"/>
          </a:p>
          <a:p>
            <a:pPr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66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400" y="428849"/>
            <a:ext cx="8520600" cy="34164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A Symbol of the Law: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Justice </a:t>
            </a:r>
            <a:r>
              <a:rPr lang="en-US" dirty="0" smtClean="0"/>
              <a:t>is blind to bias or special interest</a:t>
            </a:r>
          </a:p>
          <a:p>
            <a:pPr>
              <a:buNone/>
            </a:pPr>
            <a:r>
              <a:rPr lang="en-US" dirty="0" smtClean="0"/>
              <a:t>The scales are balanced for</a:t>
            </a:r>
            <a:r>
              <a:rPr lang="en-US" dirty="0"/>
              <a:t> </a:t>
            </a:r>
            <a:r>
              <a:rPr lang="en-US" dirty="0" smtClean="0">
                <a:solidFill>
                  <a:srgbClr val="C00000"/>
                </a:solidFill>
              </a:rPr>
              <a:t>fairness</a:t>
            </a:r>
          </a:p>
          <a:p>
            <a:pPr>
              <a:buNone/>
            </a:pPr>
            <a:r>
              <a:rPr lang="en-US" dirty="0" smtClean="0"/>
              <a:t>The sword represents </a:t>
            </a:r>
            <a:r>
              <a:rPr lang="en-US" dirty="0" smtClean="0">
                <a:solidFill>
                  <a:srgbClr val="C00000"/>
                </a:solidFill>
              </a:rPr>
              <a:t>truth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914" y="-329926"/>
            <a:ext cx="4960195" cy="493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662167"/>
      </p:ext>
    </p:extLst>
  </p:cSld>
  <p:clrMapOvr>
    <a:masterClrMapping/>
  </p:clrMapOvr>
</p:sld>
</file>

<file path=ppt/theme/theme1.xml><?xml version="1.0" encoding="utf-8"?>
<a:theme xmlns:a="http://schemas.openxmlformats.org/drawingml/2006/main" name="K20 Center General 2016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146</Words>
  <Application>Microsoft Macintosh PowerPoint</Application>
  <PresentationFormat>On-screen Show (16:9)</PresentationFormat>
  <Paragraphs>53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Roboto Condensed</vt:lpstr>
      <vt:lpstr>Arial</vt:lpstr>
      <vt:lpstr>Roboto</vt:lpstr>
      <vt:lpstr>K20 Center General 2016</vt:lpstr>
      <vt:lpstr>PowerPoint Presentation</vt:lpstr>
      <vt:lpstr>What does this cartoon mean?</vt:lpstr>
      <vt:lpstr>PowerPoint Presentation</vt:lpstr>
      <vt:lpstr>Judicial Activism or Judicial Restraint?</vt:lpstr>
      <vt:lpstr>Frayer Model Activity</vt:lpstr>
      <vt:lpstr> 3-2-1 Activity on Notebook paper:</vt:lpstr>
      <vt:lpstr>PowerPoint Presentation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McHale, Susan</dc:creator>
  <cp:lastModifiedBy>Sublett, Kristen A.</cp:lastModifiedBy>
  <cp:revision>8</cp:revision>
  <dcterms:modified xsi:type="dcterms:W3CDTF">2017-03-23T20:09:39Z</dcterms:modified>
</cp:coreProperties>
</file>