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58" r:id="rId5"/>
    <p:sldId id="259" r:id="rId6"/>
    <p:sldId id="260" r:id="rId7"/>
    <p:sldId id="275" r:id="rId8"/>
    <p:sldId id="262" r:id="rId9"/>
    <p:sldId id="263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3" roundtripDataSignature="AMtx7mg7NsKvVZln8owpxt3oY07RzGGZ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66C60-AA2C-49F4-B97C-34D8EB57AC85}" v="47" dt="2020-05-18T14:33:54.073"/>
  </p1510:revLst>
</p1510:revInfo>
</file>

<file path=ppt/tableStyles.xml><?xml version="1.0" encoding="utf-8"?>
<a:tblStyleLst xmlns:a="http://schemas.openxmlformats.org/drawingml/2006/main" def="{32B6ED4F-8C7F-4460-B529-957A916C1A49}">
  <a:tblStyle styleId="{32B6ED4F-8C7F-4460-B529-957A916C1A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5/10/relationships/revisionInfo" Target="revisionInfo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C0D66C60-AA2C-49F4-B97C-34D8EB57AC85}"/>
    <pc:docChg chg="undo custSel addSld delSld modSld sldOrd">
      <pc:chgData name="Taylor Thurston" userId="10285e41d43c4120" providerId="LiveId" clId="{C0D66C60-AA2C-49F4-B97C-34D8EB57AC85}" dt="2020-05-18T14:34:18.537" v="674" actId="404"/>
      <pc:docMkLst>
        <pc:docMk/>
      </pc:docMkLst>
      <pc:sldChg chg="modSp del mod">
        <pc:chgData name="Taylor Thurston" userId="10285e41d43c4120" providerId="LiveId" clId="{C0D66C60-AA2C-49F4-B97C-34D8EB57AC85}" dt="2020-05-12T18:55:50.572" v="46" actId="2696"/>
        <pc:sldMkLst>
          <pc:docMk/>
          <pc:sldMk cId="0" sldId="257"/>
        </pc:sldMkLst>
        <pc:spChg chg="mod">
          <ac:chgData name="Taylor Thurston" userId="10285e41d43c4120" providerId="LiveId" clId="{C0D66C60-AA2C-49F4-B97C-34D8EB57AC85}" dt="2020-05-11T18:55:31.804" v="7" actId="20577"/>
          <ac:spMkLst>
            <pc:docMk/>
            <pc:sldMk cId="0" sldId="257"/>
            <ac:spMk id="72" creationId="{00000000-0000-0000-0000-000000000000}"/>
          </ac:spMkLst>
        </pc:spChg>
      </pc:sldChg>
      <pc:sldChg chg="modSp mod">
        <pc:chgData name="Taylor Thurston" userId="10285e41d43c4120" providerId="LiveId" clId="{C0D66C60-AA2C-49F4-B97C-34D8EB57AC85}" dt="2020-05-15T19:47:02.756" v="152" actId="20577"/>
        <pc:sldMkLst>
          <pc:docMk/>
          <pc:sldMk cId="0" sldId="258"/>
        </pc:sldMkLst>
        <pc:spChg chg="mod">
          <ac:chgData name="Taylor Thurston" userId="10285e41d43c4120" providerId="LiveId" clId="{C0D66C60-AA2C-49F4-B97C-34D8EB57AC85}" dt="2020-05-15T19:47:02.756" v="152" actId="20577"/>
          <ac:spMkLst>
            <pc:docMk/>
            <pc:sldMk cId="0" sldId="258"/>
            <ac:spMk id="79" creationId="{00000000-0000-0000-0000-000000000000}"/>
          </ac:spMkLst>
        </pc:spChg>
      </pc:sldChg>
      <pc:sldChg chg="addSp delSp modSp mod">
        <pc:chgData name="Taylor Thurston" userId="10285e41d43c4120" providerId="LiveId" clId="{C0D66C60-AA2C-49F4-B97C-34D8EB57AC85}" dt="2020-05-15T19:51:28.425" v="215" actId="1076"/>
        <pc:sldMkLst>
          <pc:docMk/>
          <pc:sldMk cId="0" sldId="259"/>
        </pc:sldMkLst>
        <pc:spChg chg="add del mod">
          <ac:chgData name="Taylor Thurston" userId="10285e41d43c4120" providerId="LiveId" clId="{C0D66C60-AA2C-49F4-B97C-34D8EB57AC85}" dt="2020-05-15T19:51:13.088" v="212" actId="478"/>
          <ac:spMkLst>
            <pc:docMk/>
            <pc:sldMk cId="0" sldId="259"/>
            <ac:spMk id="2" creationId="{4644DFA2-578F-4D13-B4B3-4DCE7423420D}"/>
          </ac:spMkLst>
        </pc:spChg>
        <pc:spChg chg="mod">
          <ac:chgData name="Taylor Thurston" userId="10285e41d43c4120" providerId="LiveId" clId="{C0D66C60-AA2C-49F4-B97C-34D8EB57AC85}" dt="2020-05-15T19:51:23.018" v="214" actId="1076"/>
          <ac:spMkLst>
            <pc:docMk/>
            <pc:sldMk cId="0" sldId="259"/>
            <ac:spMk id="84" creationId="{00000000-0000-0000-0000-000000000000}"/>
          </ac:spMkLst>
        </pc:spChg>
        <pc:spChg chg="mod">
          <ac:chgData name="Taylor Thurston" userId="10285e41d43c4120" providerId="LiveId" clId="{C0D66C60-AA2C-49F4-B97C-34D8EB57AC85}" dt="2020-05-15T19:51:23.018" v="214" actId="1076"/>
          <ac:spMkLst>
            <pc:docMk/>
            <pc:sldMk cId="0" sldId="259"/>
            <ac:spMk id="85" creationId="{00000000-0000-0000-0000-000000000000}"/>
          </ac:spMkLst>
        </pc:spChg>
        <pc:picChg chg="mod">
          <ac:chgData name="Taylor Thurston" userId="10285e41d43c4120" providerId="LiveId" clId="{C0D66C60-AA2C-49F4-B97C-34D8EB57AC85}" dt="2020-05-15T19:51:28.425" v="215" actId="1076"/>
          <ac:picMkLst>
            <pc:docMk/>
            <pc:sldMk cId="0" sldId="259"/>
            <ac:picMk id="86" creationId="{00000000-0000-0000-0000-000000000000}"/>
          </ac:picMkLst>
        </pc:picChg>
      </pc:sldChg>
      <pc:sldChg chg="addSp delSp modSp mod modNotesTx">
        <pc:chgData name="Taylor Thurston" userId="10285e41d43c4120" providerId="LiveId" clId="{C0D66C60-AA2C-49F4-B97C-34D8EB57AC85}" dt="2020-05-15T19:55:46.989" v="247"/>
        <pc:sldMkLst>
          <pc:docMk/>
          <pc:sldMk cId="0" sldId="260"/>
        </pc:sldMkLst>
        <pc:spChg chg="mod">
          <ac:chgData name="Taylor Thurston" userId="10285e41d43c4120" providerId="LiveId" clId="{C0D66C60-AA2C-49F4-B97C-34D8EB57AC85}" dt="2020-05-15T19:51:59.417" v="221" actId="122"/>
          <ac:spMkLst>
            <pc:docMk/>
            <pc:sldMk cId="0" sldId="260"/>
            <ac:spMk id="91" creationId="{00000000-0000-0000-0000-000000000000}"/>
          </ac:spMkLst>
        </pc:spChg>
        <pc:spChg chg="mod">
          <ac:chgData name="Taylor Thurston" userId="10285e41d43c4120" providerId="LiveId" clId="{C0D66C60-AA2C-49F4-B97C-34D8EB57AC85}" dt="2020-05-15T19:53:14.190" v="236" actId="207"/>
          <ac:spMkLst>
            <pc:docMk/>
            <pc:sldMk cId="0" sldId="260"/>
            <ac:spMk id="92" creationId="{00000000-0000-0000-0000-000000000000}"/>
          </ac:spMkLst>
        </pc:spChg>
        <pc:picChg chg="add del mod">
          <ac:chgData name="Taylor Thurston" userId="10285e41d43c4120" providerId="LiveId" clId="{C0D66C60-AA2C-49F4-B97C-34D8EB57AC85}" dt="2020-05-15T19:55:36.908" v="245" actId="478"/>
          <ac:picMkLst>
            <pc:docMk/>
            <pc:sldMk cId="0" sldId="260"/>
            <ac:picMk id="2" creationId="{FC1D1723-3BC8-4426-8701-C673694D2CB7}"/>
          </ac:picMkLst>
        </pc:picChg>
        <pc:picChg chg="add mod">
          <ac:chgData name="Taylor Thurston" userId="10285e41d43c4120" providerId="LiveId" clId="{C0D66C60-AA2C-49F4-B97C-34D8EB57AC85}" dt="2020-05-15T19:55:46.989" v="247"/>
          <ac:picMkLst>
            <pc:docMk/>
            <pc:sldMk cId="0" sldId="260"/>
            <ac:picMk id="3" creationId="{AD91A648-CC9F-4C3F-9B31-9651AE48EE4A}"/>
          </ac:picMkLst>
        </pc:picChg>
        <pc:picChg chg="del mod">
          <ac:chgData name="Taylor Thurston" userId="10285e41d43c4120" providerId="LiveId" clId="{C0D66C60-AA2C-49F4-B97C-34D8EB57AC85}" dt="2020-05-15T19:54:40.681" v="237" actId="478"/>
          <ac:picMkLst>
            <pc:docMk/>
            <pc:sldMk cId="0" sldId="260"/>
            <ac:picMk id="93" creationId="{00000000-0000-0000-0000-000000000000}"/>
          </ac:picMkLst>
        </pc:picChg>
      </pc:sldChg>
      <pc:sldChg chg="modSp del mod">
        <pc:chgData name="Taylor Thurston" userId="10285e41d43c4120" providerId="LiveId" clId="{C0D66C60-AA2C-49F4-B97C-34D8EB57AC85}" dt="2020-05-15T19:57:13.843" v="358" actId="47"/>
        <pc:sldMkLst>
          <pc:docMk/>
          <pc:sldMk cId="0" sldId="261"/>
        </pc:sldMkLst>
        <pc:spChg chg="mod">
          <ac:chgData name="Taylor Thurston" userId="10285e41d43c4120" providerId="LiveId" clId="{C0D66C60-AA2C-49F4-B97C-34D8EB57AC85}" dt="2020-05-15T19:56:58.244" v="353" actId="6549"/>
          <ac:spMkLst>
            <pc:docMk/>
            <pc:sldMk cId="0" sldId="261"/>
            <ac:spMk id="99" creationId="{00000000-0000-0000-0000-000000000000}"/>
          </ac:spMkLst>
        </pc:spChg>
      </pc:sldChg>
      <pc:sldChg chg="modSp mod">
        <pc:chgData name="Taylor Thurston" userId="10285e41d43c4120" providerId="LiveId" clId="{C0D66C60-AA2C-49F4-B97C-34D8EB57AC85}" dt="2020-05-18T14:34:18.537" v="674" actId="404"/>
        <pc:sldMkLst>
          <pc:docMk/>
          <pc:sldMk cId="0" sldId="262"/>
        </pc:sldMkLst>
        <pc:spChg chg="mod">
          <ac:chgData name="Taylor Thurston" userId="10285e41d43c4120" providerId="LiveId" clId="{C0D66C60-AA2C-49F4-B97C-34D8EB57AC85}" dt="2020-05-15T19:57:30.738" v="360" actId="20577"/>
          <ac:spMkLst>
            <pc:docMk/>
            <pc:sldMk cId="0" sldId="262"/>
            <ac:spMk id="105" creationId="{00000000-0000-0000-0000-000000000000}"/>
          </ac:spMkLst>
        </pc:spChg>
        <pc:spChg chg="mod">
          <ac:chgData name="Taylor Thurston" userId="10285e41d43c4120" providerId="LiveId" clId="{C0D66C60-AA2C-49F4-B97C-34D8EB57AC85}" dt="2020-05-18T14:34:18.537" v="674" actId="404"/>
          <ac:spMkLst>
            <pc:docMk/>
            <pc:sldMk cId="0" sldId="262"/>
            <ac:spMk id="106" creationId="{00000000-0000-0000-0000-000000000000}"/>
          </ac:spMkLst>
        </pc:spChg>
      </pc:sldChg>
      <pc:sldChg chg="modSp mod">
        <pc:chgData name="Taylor Thurston" userId="10285e41d43c4120" providerId="LiveId" clId="{C0D66C60-AA2C-49F4-B97C-34D8EB57AC85}" dt="2020-05-15T20:00:13.875" v="387" actId="20577"/>
        <pc:sldMkLst>
          <pc:docMk/>
          <pc:sldMk cId="0" sldId="263"/>
        </pc:sldMkLst>
        <pc:spChg chg="mod">
          <ac:chgData name="Taylor Thurston" userId="10285e41d43c4120" providerId="LiveId" clId="{C0D66C60-AA2C-49F4-B97C-34D8EB57AC85}" dt="2020-05-15T19:59:36.928" v="371" actId="20577"/>
          <ac:spMkLst>
            <pc:docMk/>
            <pc:sldMk cId="0" sldId="263"/>
            <ac:spMk id="112" creationId="{00000000-0000-0000-0000-000000000000}"/>
          </ac:spMkLst>
        </pc:spChg>
        <pc:spChg chg="mod">
          <ac:chgData name="Taylor Thurston" userId="10285e41d43c4120" providerId="LiveId" clId="{C0D66C60-AA2C-49F4-B97C-34D8EB57AC85}" dt="2020-05-15T20:00:13.875" v="387" actId="20577"/>
          <ac:spMkLst>
            <pc:docMk/>
            <pc:sldMk cId="0" sldId="263"/>
            <ac:spMk id="113" creationId="{00000000-0000-0000-0000-000000000000}"/>
          </ac:spMkLst>
        </pc:spChg>
      </pc:sldChg>
      <pc:sldChg chg="modSp del mod">
        <pc:chgData name="Taylor Thurston" userId="10285e41d43c4120" providerId="LiveId" clId="{C0D66C60-AA2C-49F4-B97C-34D8EB57AC85}" dt="2020-05-15T20:00:43.841" v="390" actId="2696"/>
        <pc:sldMkLst>
          <pc:docMk/>
          <pc:sldMk cId="0" sldId="264"/>
        </pc:sldMkLst>
        <pc:spChg chg="mod">
          <ac:chgData name="Taylor Thurston" userId="10285e41d43c4120" providerId="LiveId" clId="{C0D66C60-AA2C-49F4-B97C-34D8EB57AC85}" dt="2020-05-15T19:59:39.365" v="372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 mod">
        <pc:chgData name="Taylor Thurston" userId="10285e41d43c4120" providerId="LiveId" clId="{C0D66C60-AA2C-49F4-B97C-34D8EB57AC85}" dt="2020-05-18T13:04:40.923" v="420"/>
        <pc:sldMkLst>
          <pc:docMk/>
          <pc:sldMk cId="0" sldId="265"/>
        </pc:sldMkLst>
        <pc:spChg chg="mod">
          <ac:chgData name="Taylor Thurston" userId="10285e41d43c4120" providerId="LiveId" clId="{C0D66C60-AA2C-49F4-B97C-34D8EB57AC85}" dt="2020-05-18T13:04:40.923" v="420"/>
          <ac:spMkLst>
            <pc:docMk/>
            <pc:sldMk cId="0" sldId="265"/>
            <ac:spMk id="126" creationId="{00000000-0000-0000-0000-000000000000}"/>
          </ac:spMkLst>
        </pc:spChg>
        <pc:spChg chg="mod">
          <ac:chgData name="Taylor Thurston" userId="10285e41d43c4120" providerId="LiveId" clId="{C0D66C60-AA2C-49F4-B97C-34D8EB57AC85}" dt="2020-05-18T13:04:40.923" v="420"/>
          <ac:spMkLst>
            <pc:docMk/>
            <pc:sldMk cId="0" sldId="265"/>
            <ac:spMk id="127" creationId="{00000000-0000-0000-0000-000000000000}"/>
          </ac:spMkLst>
        </pc:spChg>
        <pc:graphicFrameChg chg="mod modGraphic">
          <ac:chgData name="Taylor Thurston" userId="10285e41d43c4120" providerId="LiveId" clId="{C0D66C60-AA2C-49F4-B97C-34D8EB57AC85}" dt="2020-05-18T13:04:10.593" v="414" actId="14734"/>
          <ac:graphicFrameMkLst>
            <pc:docMk/>
            <pc:sldMk cId="0" sldId="265"/>
            <ac:graphicFrameMk id="128" creationId="{00000000-0000-0000-0000-000000000000}"/>
          </ac:graphicFrameMkLst>
        </pc:graphicFrameChg>
      </pc:sldChg>
      <pc:sldChg chg="modSp mod">
        <pc:chgData name="Taylor Thurston" userId="10285e41d43c4120" providerId="LiveId" clId="{C0D66C60-AA2C-49F4-B97C-34D8EB57AC85}" dt="2020-05-18T13:04:18.005" v="416" actId="14734"/>
        <pc:sldMkLst>
          <pc:docMk/>
          <pc:sldMk cId="0" sldId="266"/>
        </pc:sldMkLst>
        <pc:graphicFrameChg chg="mod modGraphic">
          <ac:chgData name="Taylor Thurston" userId="10285e41d43c4120" providerId="LiveId" clId="{C0D66C60-AA2C-49F4-B97C-34D8EB57AC85}" dt="2020-05-18T13:04:18.005" v="416" actId="14734"/>
          <ac:graphicFrameMkLst>
            <pc:docMk/>
            <pc:sldMk cId="0" sldId="266"/>
            <ac:graphicFrameMk id="135" creationId="{00000000-0000-0000-0000-000000000000}"/>
          </ac:graphicFrameMkLst>
        </pc:graphicFrameChg>
      </pc:sldChg>
      <pc:sldChg chg="modSp mod">
        <pc:chgData name="Taylor Thurston" userId="10285e41d43c4120" providerId="LiveId" clId="{C0D66C60-AA2C-49F4-B97C-34D8EB57AC85}" dt="2020-05-18T13:04:25.311" v="418" actId="14734"/>
        <pc:sldMkLst>
          <pc:docMk/>
          <pc:sldMk cId="0" sldId="267"/>
        </pc:sldMkLst>
        <pc:graphicFrameChg chg="mod modGraphic">
          <ac:chgData name="Taylor Thurston" userId="10285e41d43c4120" providerId="LiveId" clId="{C0D66C60-AA2C-49F4-B97C-34D8EB57AC85}" dt="2020-05-18T13:04:25.311" v="418" actId="14734"/>
          <ac:graphicFrameMkLst>
            <pc:docMk/>
            <pc:sldMk cId="0" sldId="267"/>
            <ac:graphicFrameMk id="142" creationId="{00000000-0000-0000-0000-000000000000}"/>
          </ac:graphicFrameMkLst>
        </pc:graphicFrameChg>
      </pc:sldChg>
      <pc:sldChg chg="modSp mod modShow">
        <pc:chgData name="Taylor Thurston" userId="10285e41d43c4120" providerId="LiveId" clId="{C0D66C60-AA2C-49F4-B97C-34D8EB57AC85}" dt="2020-05-18T13:11:06.262" v="454" actId="12"/>
        <pc:sldMkLst>
          <pc:docMk/>
          <pc:sldMk cId="0" sldId="268"/>
        </pc:sldMkLst>
        <pc:spChg chg="mod">
          <ac:chgData name="Taylor Thurston" userId="10285e41d43c4120" providerId="LiveId" clId="{C0D66C60-AA2C-49F4-B97C-34D8EB57AC85}" dt="2020-05-18T13:11:06.262" v="454" actId="12"/>
          <ac:spMkLst>
            <pc:docMk/>
            <pc:sldMk cId="0" sldId="268"/>
            <ac:spMk id="148" creationId="{00000000-0000-0000-0000-000000000000}"/>
          </ac:spMkLst>
        </pc:spChg>
      </pc:sldChg>
      <pc:sldChg chg="modSp mod modShow">
        <pc:chgData name="Taylor Thurston" userId="10285e41d43c4120" providerId="LiveId" clId="{C0D66C60-AA2C-49F4-B97C-34D8EB57AC85}" dt="2020-05-18T13:11:36.332" v="457" actId="12"/>
        <pc:sldMkLst>
          <pc:docMk/>
          <pc:sldMk cId="0" sldId="269"/>
        </pc:sldMkLst>
        <pc:spChg chg="mod">
          <ac:chgData name="Taylor Thurston" userId="10285e41d43c4120" providerId="LiveId" clId="{C0D66C60-AA2C-49F4-B97C-34D8EB57AC85}" dt="2020-05-18T13:11:36.332" v="457" actId="12"/>
          <ac:spMkLst>
            <pc:docMk/>
            <pc:sldMk cId="0" sldId="269"/>
            <ac:spMk id="155" creationId="{00000000-0000-0000-0000-000000000000}"/>
          </ac:spMkLst>
        </pc:spChg>
      </pc:sldChg>
      <pc:sldChg chg="modSp mod modShow">
        <pc:chgData name="Taylor Thurston" userId="10285e41d43c4120" providerId="LiveId" clId="{C0D66C60-AA2C-49F4-B97C-34D8EB57AC85}" dt="2020-05-18T13:11:40.160" v="459" actId="5793"/>
        <pc:sldMkLst>
          <pc:docMk/>
          <pc:sldMk cId="0" sldId="270"/>
        </pc:sldMkLst>
        <pc:spChg chg="mod">
          <ac:chgData name="Taylor Thurston" userId="10285e41d43c4120" providerId="LiveId" clId="{C0D66C60-AA2C-49F4-B97C-34D8EB57AC85}" dt="2020-05-18T13:11:40.160" v="459" actId="5793"/>
          <ac:spMkLst>
            <pc:docMk/>
            <pc:sldMk cId="0" sldId="270"/>
            <ac:spMk id="161" creationId="{00000000-0000-0000-0000-000000000000}"/>
          </ac:spMkLst>
        </pc:spChg>
      </pc:sldChg>
      <pc:sldChg chg="modSp mod">
        <pc:chgData name="Taylor Thurston" userId="10285e41d43c4120" providerId="LiveId" clId="{C0D66C60-AA2C-49F4-B97C-34D8EB57AC85}" dt="2020-05-18T13:13:41.659" v="490" actId="14100"/>
        <pc:sldMkLst>
          <pc:docMk/>
          <pc:sldMk cId="0" sldId="271"/>
        </pc:sldMkLst>
        <pc:spChg chg="mod">
          <ac:chgData name="Taylor Thurston" userId="10285e41d43c4120" providerId="LiveId" clId="{C0D66C60-AA2C-49F4-B97C-34D8EB57AC85}" dt="2020-05-18T13:13:41.659" v="490" actId="14100"/>
          <ac:spMkLst>
            <pc:docMk/>
            <pc:sldMk cId="0" sldId="271"/>
            <ac:spMk id="167" creationId="{00000000-0000-0000-0000-000000000000}"/>
          </ac:spMkLst>
        </pc:spChg>
      </pc:sldChg>
      <pc:sldChg chg="modSp mod">
        <pc:chgData name="Taylor Thurston" userId="10285e41d43c4120" providerId="LiveId" clId="{C0D66C60-AA2C-49F4-B97C-34D8EB57AC85}" dt="2020-05-18T13:21:58.574" v="661" actId="20577"/>
        <pc:sldMkLst>
          <pc:docMk/>
          <pc:sldMk cId="0" sldId="272"/>
        </pc:sldMkLst>
        <pc:spChg chg="mod">
          <ac:chgData name="Taylor Thurston" userId="10285e41d43c4120" providerId="LiveId" clId="{C0D66C60-AA2C-49F4-B97C-34D8EB57AC85}" dt="2020-05-18T13:21:58.574" v="661" actId="20577"/>
          <ac:spMkLst>
            <pc:docMk/>
            <pc:sldMk cId="0" sldId="272"/>
            <ac:spMk id="174" creationId="{00000000-0000-0000-0000-000000000000}"/>
          </ac:spMkLst>
        </pc:spChg>
      </pc:sldChg>
      <pc:sldChg chg="modSp add mod">
        <pc:chgData name="Taylor Thurston" userId="10285e41d43c4120" providerId="LiveId" clId="{C0D66C60-AA2C-49F4-B97C-34D8EB57AC85}" dt="2020-05-12T18:55:28.922" v="42" actId="20577"/>
        <pc:sldMkLst>
          <pc:docMk/>
          <pc:sldMk cId="0" sldId="273"/>
        </pc:sldMkLst>
        <pc:spChg chg="mod">
          <ac:chgData name="Taylor Thurston" userId="10285e41d43c4120" providerId="LiveId" clId="{C0D66C60-AA2C-49F4-B97C-34D8EB57AC85}" dt="2020-05-12T18:55:20.429" v="30" actId="20577"/>
          <ac:spMkLst>
            <pc:docMk/>
            <pc:sldMk cId="0" sldId="273"/>
            <ac:spMk id="131" creationId="{00000000-0000-0000-0000-000000000000}"/>
          </ac:spMkLst>
        </pc:spChg>
        <pc:spChg chg="mod">
          <ac:chgData name="Taylor Thurston" userId="10285e41d43c4120" providerId="LiveId" clId="{C0D66C60-AA2C-49F4-B97C-34D8EB57AC85}" dt="2020-05-12T18:55:28.922" v="42" actId="20577"/>
          <ac:spMkLst>
            <pc:docMk/>
            <pc:sldMk cId="0" sldId="273"/>
            <ac:spMk id="132" creationId="{00000000-0000-0000-0000-000000000000}"/>
          </ac:spMkLst>
        </pc:spChg>
      </pc:sldChg>
      <pc:sldChg chg="modSp add mod">
        <pc:chgData name="Taylor Thurston" userId="10285e41d43c4120" providerId="LiveId" clId="{C0D66C60-AA2C-49F4-B97C-34D8EB57AC85}" dt="2020-05-12T18:57:24.946" v="50" actId="12"/>
        <pc:sldMkLst>
          <pc:docMk/>
          <pc:sldMk cId="4189258480" sldId="274"/>
        </pc:sldMkLst>
        <pc:spChg chg="mod">
          <ac:chgData name="Taylor Thurston" userId="10285e41d43c4120" providerId="LiveId" clId="{C0D66C60-AA2C-49F4-B97C-34D8EB57AC85}" dt="2020-05-12T18:57:24.946" v="50" actId="12"/>
          <ac:spMkLst>
            <pc:docMk/>
            <pc:sldMk cId="4189258480" sldId="274"/>
            <ac:spMk id="5" creationId="{67D9121F-A9D5-408D-AC7D-48ABAF78A5F1}"/>
          </ac:spMkLst>
        </pc:spChg>
      </pc:sldChg>
      <pc:sldChg chg="modSp add ord">
        <pc:chgData name="Taylor Thurston" userId="10285e41d43c4120" providerId="LiveId" clId="{C0D66C60-AA2C-49F4-B97C-34D8EB57AC85}" dt="2020-05-15T19:57:10.175" v="357"/>
        <pc:sldMkLst>
          <pc:docMk/>
          <pc:sldMk cId="1867447845" sldId="275"/>
        </pc:sldMkLst>
        <pc:spChg chg="mod">
          <ac:chgData name="Taylor Thurston" userId="10285e41d43c4120" providerId="LiveId" clId="{C0D66C60-AA2C-49F4-B97C-34D8EB57AC85}" dt="2020-05-15T19:57:10.175" v="357"/>
          <ac:spMkLst>
            <pc:docMk/>
            <pc:sldMk cId="1867447845" sldId="275"/>
            <ac:spMk id="85" creationId="{00000000-0000-0000-0000-000000000000}"/>
          </ac:spMkLst>
        </pc:spChg>
      </pc:sldChg>
      <pc:sldChg chg="modSp add">
        <pc:chgData name="Taylor Thurston" userId="10285e41d43c4120" providerId="LiveId" clId="{C0D66C60-AA2C-49F4-B97C-34D8EB57AC85}" dt="2020-05-15T20:00:29.754" v="389"/>
        <pc:sldMkLst>
          <pc:docMk/>
          <pc:sldMk cId="2923575394" sldId="276"/>
        </pc:sldMkLst>
        <pc:spChg chg="mod">
          <ac:chgData name="Taylor Thurston" userId="10285e41d43c4120" providerId="LiveId" clId="{C0D66C60-AA2C-49F4-B97C-34D8EB57AC85}" dt="2020-05-15T20:00:29.754" v="389"/>
          <ac:spMkLst>
            <pc:docMk/>
            <pc:sldMk cId="2923575394" sldId="276"/>
            <ac:spMk id="1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42f6d4a9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42f6d4a9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42f6d4a9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42f6d4a9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42f6d4a9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42f6d4a9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44bb301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44bb301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c3e5e69a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c3e5e69a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44bb301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44bb301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f5bdf11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5f5bdf11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f5bdf11d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5f5bdf11d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4404490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4404490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f5bdf11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5f5bdf11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Numberphile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(2013, March 31). Statistics on Match Day -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Numberphile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https://youtu.be/GyN-qpVfOWA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543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5bdf11d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5f5bdf11d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4bb301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744bb301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4bb301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744bb301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3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yN-qpVfOW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44bb301c3_0_0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Is Your Cleat Size? </a:t>
            </a:r>
            <a:endParaRPr dirty="0"/>
          </a:p>
        </p:txBody>
      </p:sp>
      <p:sp>
        <p:nvSpPr>
          <p:cNvPr id="113" name="Google Shape;113;g744bb301c3_0_0"/>
          <p:cNvSpPr txBox="1">
            <a:spLocks noGrp="1"/>
          </p:cNvSpPr>
          <p:nvPr>
            <p:ph type="body" idx="1"/>
          </p:nvPr>
        </p:nvSpPr>
        <p:spPr>
          <a:xfrm>
            <a:off x="457200" y="11468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Talk to your new Elbow Partner about the answers you came up with in your analysis of the cleat size data.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14" name="Google Shape;114;g744bb301c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30" y="3605974"/>
            <a:ext cx="2099890" cy="1395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57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42f6d4a9a_0_5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Mean </a:t>
            </a:r>
            <a:endParaRPr/>
          </a:p>
        </p:txBody>
      </p:sp>
      <p:sp>
        <p:nvSpPr>
          <p:cNvPr id="127" name="Google Shape;127;g642f6d4a9a_0_5"/>
          <p:cNvSpPr txBox="1">
            <a:spLocks noGrp="1"/>
          </p:cNvSpPr>
          <p:nvPr>
            <p:ph type="body" idx="1"/>
          </p:nvPr>
        </p:nvSpPr>
        <p:spPr>
          <a:xfrm>
            <a:off x="457200" y="1070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Is there something else we can do (besides looking at the most common number and the middle number) to find a shoe size that would represent all the numbers?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28" name="Google Shape;128;g642f6d4a9a_0_5"/>
          <p:cNvGraphicFramePr/>
          <p:nvPr>
            <p:extLst>
              <p:ext uri="{D42A27DB-BD31-4B8C-83A1-F6EECF244321}">
                <p14:modId xmlns:p14="http://schemas.microsoft.com/office/powerpoint/2010/main" val="631553297"/>
              </p:ext>
            </p:extLst>
          </p:nvPr>
        </p:nvGraphicFramePr>
        <p:xfrm>
          <a:off x="494325" y="2515900"/>
          <a:ext cx="7475475" cy="219728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ym typeface="Calibri"/>
                        </a:rPr>
                        <a:t>Definition/Process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ym typeface="Calibri"/>
                        </a:rPr>
                        <a:t>What is the mean shoe size?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ym typeface="Calibri"/>
                        </a:rPr>
                        <a:t>Sum of the numbers divided by the number of numbers.</a:t>
                      </a:r>
                      <a:endParaRPr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ym typeface="Calibri"/>
                        </a:rPr>
                        <a:t>Add up all of the numbers in the data set. Divide the sum by the number of terms that are in the data set. </a:t>
                      </a:r>
                      <a:endParaRPr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2f6d4a9a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Median  </a:t>
            </a:r>
            <a:endParaRPr/>
          </a:p>
        </p:txBody>
      </p:sp>
      <p:sp>
        <p:nvSpPr>
          <p:cNvPr id="134" name="Google Shape;134;g642f6d4a9a_0_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shoe size do you think is right in the middle of the biggest and smallest?</a:t>
            </a:r>
            <a:endParaRPr/>
          </a:p>
        </p:txBody>
      </p:sp>
      <p:graphicFrame>
        <p:nvGraphicFramePr>
          <p:cNvPr id="135" name="Google Shape;135;g642f6d4a9a_0_11"/>
          <p:cNvGraphicFramePr/>
          <p:nvPr>
            <p:extLst>
              <p:ext uri="{D42A27DB-BD31-4B8C-83A1-F6EECF244321}">
                <p14:modId xmlns:p14="http://schemas.microsoft.com/office/powerpoint/2010/main" val="1615010374"/>
              </p:ext>
            </p:extLst>
          </p:nvPr>
        </p:nvGraphicFramePr>
        <p:xfrm>
          <a:off x="494325" y="2515900"/>
          <a:ext cx="7475475" cy="219728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ym typeface="Calibri"/>
                        </a:rPr>
                        <a:t>Definition/Process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ym typeface="Calibri"/>
                        </a:rPr>
                        <a:t>What is the median shoe size?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42f6d4a9a_0_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  </a:t>
            </a:r>
            <a:endParaRPr/>
          </a:p>
        </p:txBody>
      </p:sp>
      <p:sp>
        <p:nvSpPr>
          <p:cNvPr id="141" name="Google Shape;141;g642f6d4a9a_0_17"/>
          <p:cNvSpPr txBox="1">
            <a:spLocks noGrp="1"/>
          </p:cNvSpPr>
          <p:nvPr>
            <p:ph type="body" idx="1"/>
          </p:nvPr>
        </p:nvSpPr>
        <p:spPr>
          <a:xfrm>
            <a:off x="457200" y="1337150"/>
            <a:ext cx="8229600" cy="340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do you think is the most common shoe size of the fantasy players?</a:t>
            </a:r>
            <a:endParaRPr/>
          </a:p>
        </p:txBody>
      </p:sp>
      <p:graphicFrame>
        <p:nvGraphicFramePr>
          <p:cNvPr id="142" name="Google Shape;142;g642f6d4a9a_0_17"/>
          <p:cNvGraphicFramePr/>
          <p:nvPr>
            <p:extLst>
              <p:ext uri="{D42A27DB-BD31-4B8C-83A1-F6EECF244321}">
                <p14:modId xmlns:p14="http://schemas.microsoft.com/office/powerpoint/2010/main" val="2081049224"/>
              </p:ext>
            </p:extLst>
          </p:nvPr>
        </p:nvGraphicFramePr>
        <p:xfrm>
          <a:off x="494325" y="2442475"/>
          <a:ext cx="7475475" cy="219728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ym typeface="Calibri"/>
                        </a:rPr>
                        <a:t>Definition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ym typeface="Calibri"/>
                        </a:rPr>
                        <a:t>What is the mode shoe size?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44bb301c3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Line of Best Fit</a:t>
            </a:r>
            <a:endParaRPr dirty="0"/>
          </a:p>
        </p:txBody>
      </p:sp>
      <p:sp>
        <p:nvSpPr>
          <p:cNvPr id="148" name="Google Shape;148;g744bb301c3_0_6"/>
          <p:cNvSpPr txBox="1">
            <a:spLocks noGrp="1"/>
          </p:cNvSpPr>
          <p:nvPr>
            <p:ph type="body" idx="2"/>
          </p:nvPr>
        </p:nvSpPr>
        <p:spPr>
          <a:xfrm>
            <a:off x="4648200" y="1537865"/>
            <a:ext cx="4038600" cy="26969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en-US" sz="2000" dirty="0"/>
              <a:t>What is an outlier?</a:t>
            </a:r>
            <a:endParaRPr sz="2000" dirty="0"/>
          </a:p>
          <a:p>
            <a:pPr marL="342900" indent="-342900"/>
            <a:r>
              <a:rPr lang="en-US" sz="2000" dirty="0"/>
              <a:t>Where would you draw a line of best fit on this scatter plot? Why?</a:t>
            </a:r>
            <a:endParaRPr sz="2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i="1" dirty="0"/>
              <a:t>*When you’re creating your line of best fit, try to have the same number of points above and below the line.</a:t>
            </a:r>
            <a:r>
              <a:rPr lang="en-US" sz="2000" dirty="0"/>
              <a:t> </a:t>
            </a:r>
            <a:endParaRPr sz="2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9" name="Google Shape;149;g744bb301c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7866"/>
            <a:ext cx="4343400" cy="2685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c3e5e69a6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 of Best Fit Equation</a:t>
            </a:r>
            <a:endParaRPr/>
          </a:p>
        </p:txBody>
      </p:sp>
      <p:sp>
        <p:nvSpPr>
          <p:cNvPr id="155" name="Google Shape;155;g6c3e5e69a6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Based on the line you drew, pick two points to create an equation for your line. </a:t>
            </a:r>
            <a:endParaRPr dirty="0"/>
          </a:p>
          <a:p>
            <a:pPr indent="-457200"/>
            <a:endParaRPr dirty="0"/>
          </a:p>
          <a:p>
            <a:pPr indent="-457200"/>
            <a:r>
              <a:rPr lang="en-US" dirty="0"/>
              <a:t>What is your equation?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44bb301c3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Inserting and Deleting Points</a:t>
            </a:r>
            <a:endParaRPr/>
          </a:p>
        </p:txBody>
      </p:sp>
      <p:sp>
        <p:nvSpPr>
          <p:cNvPr id="161" name="Google Shape;161;g744bb301c3_0_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happens if you delete the outlier? How does that affect the data? </a:t>
            </a:r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happens if you insert two more points that are near the rest? How does that affect the data?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f5bdf11df_0_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OKC Energy Player Statistics</a:t>
            </a:r>
            <a:endParaRPr/>
          </a:p>
        </p:txBody>
      </p:sp>
      <p:sp>
        <p:nvSpPr>
          <p:cNvPr id="167" name="Google Shape;167;g5f5bdf11df_0_2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850091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Use the Player Statistics handout to answer the questions. Then, for the last activity, Tweet Up a statistic you explored using fewer than 140 characters. Use a hashtag that identifies the main point of today’s lesson. </a:t>
            </a:r>
            <a:endParaRPr dirty="0"/>
          </a:p>
        </p:txBody>
      </p:sp>
      <p:pic>
        <p:nvPicPr>
          <p:cNvPr id="168" name="Google Shape;168;g5f5bdf11df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000" y="430775"/>
            <a:ext cx="3103200" cy="31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f5bdf11df_0_25"/>
          <p:cNvSpPr txBox="1">
            <a:spLocks noGrp="1"/>
          </p:cNvSpPr>
          <p:nvPr>
            <p:ph type="title"/>
          </p:nvPr>
        </p:nvSpPr>
        <p:spPr>
          <a:xfrm>
            <a:off x="457200" y="3756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Draft Your Team &amp; Develop Your Pitch</a:t>
            </a:r>
            <a:endParaRPr/>
          </a:p>
        </p:txBody>
      </p:sp>
      <p:sp>
        <p:nvSpPr>
          <p:cNvPr id="174" name="Google Shape;174;g5f5bdf11df_0_25"/>
          <p:cNvSpPr txBox="1">
            <a:spLocks noGrp="1"/>
          </p:cNvSpPr>
          <p:nvPr>
            <p:ph type="body" idx="1"/>
          </p:nvPr>
        </p:nvSpPr>
        <p:spPr>
          <a:xfrm>
            <a:off x="381000" y="12992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/>
              <a:t>Your options for creating your fantasy team of players:</a:t>
            </a:r>
            <a:endParaRPr sz="18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Option 1.</a:t>
            </a:r>
            <a:r>
              <a:rPr lang="en-US" sz="1800" dirty="0"/>
              <a:t> Select 11 players from the team’s roster of 22 that you think would make the best starting lineup based on player statistics. </a:t>
            </a:r>
            <a:endParaRPr sz="1800" dirty="0"/>
          </a:p>
          <a:p>
            <a:pPr lvl="0" indent="-2984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Option 2.</a:t>
            </a:r>
            <a:r>
              <a:rPr lang="en-US" sz="1800" dirty="0"/>
              <a:t> Formulate an argument for a player trade with another team based on player statistics.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en-US" sz="1800" dirty="0"/>
              <a:t>Now, develop a pitch to present your argument to OKC Energy’s general. The pitch should include:</a:t>
            </a:r>
            <a:endParaRPr sz="1800" dirty="0"/>
          </a:p>
          <a:p>
            <a:pPr lvl="0" indent="-342900">
              <a:spcBef>
                <a:spcPts val="0"/>
              </a:spcBef>
              <a:buSzPts val="1800"/>
              <a:buAutoNum type="arabicPeriod"/>
            </a:pPr>
            <a:r>
              <a:rPr lang="en-US" sz="1800" dirty="0"/>
              <a:t>your 11-player lineup chosen (for </a:t>
            </a:r>
            <a:r>
              <a:rPr lang="en-US" sz="1800" b="1" dirty="0"/>
              <a:t>option 1</a:t>
            </a:r>
            <a:r>
              <a:rPr lang="en-US" sz="1800" dirty="0"/>
              <a:t>), or your recommended player trade (for </a:t>
            </a:r>
            <a:r>
              <a:rPr lang="en-US" sz="1800" b="1" dirty="0"/>
              <a:t>option 2</a:t>
            </a:r>
            <a:r>
              <a:rPr lang="en-US" sz="1800" dirty="0"/>
              <a:t>);</a:t>
            </a:r>
          </a:p>
          <a:p>
            <a:pPr lvl="0" indent="-342900">
              <a:spcBef>
                <a:spcPts val="0"/>
              </a:spcBef>
              <a:buSzPts val="1800"/>
              <a:buAutoNum type="arabicPeriod"/>
            </a:pPr>
            <a:r>
              <a:rPr lang="en-US" sz="1800" dirty="0"/>
              <a:t>the data you used to make these choices; </a:t>
            </a:r>
          </a:p>
          <a:p>
            <a:pPr lvl="0" indent="-342900">
              <a:spcBef>
                <a:spcPts val="0"/>
              </a:spcBef>
              <a:buSzPts val="1800"/>
              <a:buAutoNum type="arabicPeriod"/>
            </a:pPr>
            <a:r>
              <a:rPr lang="en-US" sz="1800" dirty="0"/>
              <a:t>and your rationale behind these choices.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Soccer &amp; Statistics</a:t>
            </a:r>
            <a:endParaRPr dirty="0"/>
          </a:p>
        </p:txBody>
      </p:sp>
      <p:sp>
        <p:nvSpPr>
          <p:cNvPr id="132" name="Google Shape;132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ICAP: Math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F5E756-07A6-4957-ACD6-7D7ADC24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9121F-A9D5-408D-AC7D-48ABAF78A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measures of central tendency? How are they used by sports organization professionals? </a:t>
            </a:r>
          </a:p>
        </p:txBody>
      </p:sp>
    </p:spTree>
    <p:extLst>
      <p:ext uri="{BB962C8B-B14F-4D97-AF65-F5344CB8AC3E}">
        <p14:creationId xmlns:p14="http://schemas.microsoft.com/office/powerpoint/2010/main" val="41892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4404490e0_0_0"/>
          <p:cNvSpPr txBox="1">
            <a:spLocks noGrp="1"/>
          </p:cNvSpPr>
          <p:nvPr>
            <p:ph type="title"/>
          </p:nvPr>
        </p:nvSpPr>
        <p:spPr>
          <a:xfrm>
            <a:off x="530352" y="5303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Objectives:</a:t>
            </a:r>
            <a:endParaRPr/>
          </a:p>
        </p:txBody>
      </p:sp>
      <p:sp>
        <p:nvSpPr>
          <p:cNvPr id="79" name="Google Shape;79;g74404490e0_0_0"/>
          <p:cNvSpPr txBox="1">
            <a:spLocks noGrp="1"/>
          </p:cNvSpPr>
          <p:nvPr>
            <p:ph type="body" idx="1"/>
          </p:nvPr>
        </p:nvSpPr>
        <p:spPr>
          <a:xfrm>
            <a:off x="530352" y="1571298"/>
            <a:ext cx="7772400" cy="304185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By the end of this lesson, we will be able to: 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calculate measures of central tendency (mean, median, and mode) for a set of data. 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create an argument based on measure of central tendency calculations. 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describe how math is used in the work of sports professionals.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457200" y="61604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Cognitive Comics</a:t>
            </a:r>
            <a:endParaRPr dirty="0"/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457200" y="1610216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In the “Before” column, draw a picture that illustrates a member of a soccer organization.</a:t>
            </a:r>
            <a:endParaRPr dirty="0"/>
          </a:p>
        </p:txBody>
      </p:sp>
      <p:pic>
        <p:nvPicPr>
          <p:cNvPr id="86" name="Google Shape;8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87100"/>
            <a:ext cx="3369300" cy="33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f5bdf11df_0_0"/>
          <p:cNvSpPr txBox="1">
            <a:spLocks noGrp="1"/>
          </p:cNvSpPr>
          <p:nvPr>
            <p:ph type="title"/>
          </p:nvPr>
        </p:nvSpPr>
        <p:spPr>
          <a:xfrm>
            <a:off x="1900912" y="528066"/>
            <a:ext cx="5342173" cy="7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hlinkClick r:id="rId3"/>
              </a:rPr>
              <a:t>Soccer Statisticians</a:t>
            </a:r>
            <a:endParaRPr dirty="0"/>
          </a:p>
        </p:txBody>
      </p:sp>
      <p:sp>
        <p:nvSpPr>
          <p:cNvPr id="92" name="Google Shape;92;g5f5bdf11df_0_0"/>
          <p:cNvSpPr txBox="1">
            <a:spLocks noGrp="1"/>
          </p:cNvSpPr>
          <p:nvPr>
            <p:ph type="body" idx="1"/>
          </p:nvPr>
        </p:nvSpPr>
        <p:spPr>
          <a:xfrm>
            <a:off x="1900912" y="4615434"/>
            <a:ext cx="5342173" cy="30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Numberphile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(2013, March 31). Statistics on Match Day -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Numberphile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 </a:t>
            </a: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YouTube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</a:t>
            </a:r>
            <a:r>
              <a:rPr lang="en-US" sz="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https://youtu.be/GyN-qpVfOWA</a:t>
            </a:r>
            <a:r>
              <a:rPr lang="en-US" sz="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D91A648-CC9F-4C3F-9B31-9651AE48E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27" y="1408323"/>
            <a:ext cx="5421141" cy="31223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457200" y="61604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Cognitive Comics</a:t>
            </a:r>
            <a:endParaRPr dirty="0"/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457200" y="1610216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In the “After” column, draw a picture that illustrates the job description of one of the statisticians in the video.</a:t>
            </a:r>
          </a:p>
        </p:txBody>
      </p:sp>
      <p:pic>
        <p:nvPicPr>
          <p:cNvPr id="86" name="Google Shape;8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87100"/>
            <a:ext cx="3369300" cy="336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44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f5bdf11df_0_10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Is Your Cleat Size? </a:t>
            </a:r>
            <a:endParaRPr dirty="0"/>
          </a:p>
        </p:txBody>
      </p:sp>
      <p:sp>
        <p:nvSpPr>
          <p:cNvPr id="106" name="Google Shape;106;g5f5bdf11df_0_10"/>
          <p:cNvSpPr txBox="1">
            <a:spLocks noGrp="1"/>
          </p:cNvSpPr>
          <p:nvPr>
            <p:ph type="body" idx="1"/>
          </p:nvPr>
        </p:nvSpPr>
        <p:spPr>
          <a:xfrm>
            <a:off x="457200" y="11468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Equipment is a major part of any game, particularly soccer. Cleats must fit correctly for players to perform at their best</a:t>
            </a:r>
            <a:endParaRPr lang="en-US"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It is your job as the equipment manager of a fantasy team to order a new player’s shoes. The new player is not responding to your e-mails, text messages, or phone calls, so you must order his cleats without knowing his shoe size.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07" name="Google Shape;107;g5f5bdf11d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30" y="3605974"/>
            <a:ext cx="2099890" cy="1395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44bb301c3_0_0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Is Your Cleat Size? </a:t>
            </a:r>
            <a:endParaRPr dirty="0"/>
          </a:p>
        </p:txBody>
      </p:sp>
      <p:sp>
        <p:nvSpPr>
          <p:cNvPr id="113" name="Google Shape;113;g744bb301c3_0_0"/>
          <p:cNvSpPr txBox="1">
            <a:spLocks noGrp="1"/>
          </p:cNvSpPr>
          <p:nvPr>
            <p:ph type="body" idx="1"/>
          </p:nvPr>
        </p:nvSpPr>
        <p:spPr>
          <a:xfrm>
            <a:off x="457200" y="11468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With your Elbow Partner, use the handout and its questions to analyze the cleat size dataset of your team.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14" name="Google Shape;114;g744bb301c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30" y="3605974"/>
            <a:ext cx="2099890" cy="1395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8332</TotalTime>
  <Words>721</Words>
  <Application>Microsoft Macintosh PowerPoint</Application>
  <PresentationFormat>On-screen Show (16:9)</PresentationFormat>
  <Paragraphs>64</Paragraphs>
  <Slides>18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Georgia</vt:lpstr>
      <vt:lpstr>Noto Sans Symbols</vt:lpstr>
      <vt:lpstr>Calibri</vt:lpstr>
      <vt:lpstr>Arial</vt:lpstr>
      <vt:lpstr>Constantia</vt:lpstr>
      <vt:lpstr>LEARN theme</vt:lpstr>
      <vt:lpstr>PowerPoint Presentation</vt:lpstr>
      <vt:lpstr>Soccer &amp; Statistics</vt:lpstr>
      <vt:lpstr>Essential Questions</vt:lpstr>
      <vt:lpstr>Lesson Objectives:</vt:lpstr>
      <vt:lpstr>Cognitive Comics</vt:lpstr>
      <vt:lpstr>Soccer Statisticians</vt:lpstr>
      <vt:lpstr>Cognitive Comics</vt:lpstr>
      <vt:lpstr>What Is Your Cleat Size? </vt:lpstr>
      <vt:lpstr>What Is Your Cleat Size? </vt:lpstr>
      <vt:lpstr>What Is Your Cleat Size? </vt:lpstr>
      <vt:lpstr>Mean </vt:lpstr>
      <vt:lpstr>Median  </vt:lpstr>
      <vt:lpstr>Mode  </vt:lpstr>
      <vt:lpstr>Line of Best Fit</vt:lpstr>
      <vt:lpstr>Line of Best Fit Equation</vt:lpstr>
      <vt:lpstr>Inserting and Deleting Points</vt:lpstr>
      <vt:lpstr>OKC Energy Player Statistics</vt:lpstr>
      <vt:lpstr>Draft Your Team &amp; Develop Your Pitch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Walters, Darrin J.</cp:lastModifiedBy>
  <cp:revision>3</cp:revision>
  <dcterms:modified xsi:type="dcterms:W3CDTF">2020-07-16T15:49:48Z</dcterms:modified>
</cp:coreProperties>
</file>